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0" r:id="rId3"/>
  </p:sldMasterIdLst>
  <p:notesMasterIdLst>
    <p:notesMasterId r:id="rId43"/>
  </p:notesMasterIdLst>
  <p:sldIdLst>
    <p:sldId id="2345" r:id="rId4"/>
    <p:sldId id="2234" r:id="rId5"/>
    <p:sldId id="2618" r:id="rId6"/>
    <p:sldId id="2658" r:id="rId7"/>
    <p:sldId id="2619" r:id="rId8"/>
    <p:sldId id="2621" r:id="rId9"/>
    <p:sldId id="2629" r:id="rId10"/>
    <p:sldId id="2615" r:id="rId11"/>
    <p:sldId id="2622" r:id="rId12"/>
    <p:sldId id="2631" r:id="rId13"/>
    <p:sldId id="2656" r:id="rId14"/>
    <p:sldId id="2633" r:id="rId15"/>
    <p:sldId id="2637" r:id="rId16"/>
    <p:sldId id="2632" r:id="rId17"/>
    <p:sldId id="2657" r:id="rId18"/>
    <p:sldId id="2640" r:id="rId19"/>
    <p:sldId id="2642" r:id="rId20"/>
    <p:sldId id="2660" r:id="rId21"/>
    <p:sldId id="2641" r:id="rId22"/>
    <p:sldId id="2646" r:id="rId23"/>
    <p:sldId id="2659" r:id="rId24"/>
    <p:sldId id="2647" r:id="rId25"/>
    <p:sldId id="2650" r:id="rId26"/>
    <p:sldId id="2651" r:id="rId27"/>
    <p:sldId id="2648" r:id="rId28"/>
    <p:sldId id="2653" r:id="rId29"/>
    <p:sldId id="2655" r:id="rId30"/>
    <p:sldId id="2649" r:id="rId31"/>
    <p:sldId id="2654" r:id="rId32"/>
    <p:sldId id="2645" r:id="rId33"/>
    <p:sldId id="2652" r:id="rId34"/>
    <p:sldId id="2643" r:id="rId35"/>
    <p:sldId id="2644" r:id="rId36"/>
    <p:sldId id="2636" r:id="rId37"/>
    <p:sldId id="2634" r:id="rId38"/>
    <p:sldId id="2638" r:id="rId39"/>
    <p:sldId id="2635" r:id="rId40"/>
    <p:sldId id="2639" r:id="rId41"/>
    <p:sldId id="2625" r:id="rId42"/>
  </p:sldIdLst>
  <p:sldSz cx="14039850" cy="13679488"/>
  <p:notesSz cx="6858000" cy="9144000"/>
  <p:defaultTextStyle>
    <a:defPPr>
      <a:defRPr lang="zh-CN"/>
    </a:defPPr>
    <a:lvl1pPr marL="0" algn="l" defTabSz="914080" rtl="0" eaLnBrk="1" latinLnBrk="0" hangingPunct="1">
      <a:defRPr sz="1800" kern="1200">
        <a:solidFill>
          <a:schemeClr val="tx1"/>
        </a:solidFill>
        <a:latin typeface="+mn-lt"/>
        <a:ea typeface="+mn-ea"/>
        <a:cs typeface="+mn-cs"/>
      </a:defRPr>
    </a:lvl1pPr>
    <a:lvl2pPr marL="457040" algn="l" defTabSz="914080" rtl="0" eaLnBrk="1" latinLnBrk="0" hangingPunct="1">
      <a:defRPr sz="1800" kern="1200">
        <a:solidFill>
          <a:schemeClr val="tx1"/>
        </a:solidFill>
        <a:latin typeface="+mn-lt"/>
        <a:ea typeface="+mn-ea"/>
        <a:cs typeface="+mn-cs"/>
      </a:defRPr>
    </a:lvl2pPr>
    <a:lvl3pPr marL="914080" algn="l" defTabSz="914080" rtl="0" eaLnBrk="1" latinLnBrk="0" hangingPunct="1">
      <a:defRPr sz="1800" kern="1200">
        <a:solidFill>
          <a:schemeClr val="tx1"/>
        </a:solidFill>
        <a:latin typeface="+mn-lt"/>
        <a:ea typeface="+mn-ea"/>
        <a:cs typeface="+mn-cs"/>
      </a:defRPr>
    </a:lvl3pPr>
    <a:lvl4pPr marL="1371122" algn="l" defTabSz="914080" rtl="0" eaLnBrk="1" latinLnBrk="0" hangingPunct="1">
      <a:defRPr sz="1800" kern="1200">
        <a:solidFill>
          <a:schemeClr val="tx1"/>
        </a:solidFill>
        <a:latin typeface="+mn-lt"/>
        <a:ea typeface="+mn-ea"/>
        <a:cs typeface="+mn-cs"/>
      </a:defRPr>
    </a:lvl4pPr>
    <a:lvl5pPr marL="1828162" algn="l" defTabSz="914080" rtl="0" eaLnBrk="1" latinLnBrk="0" hangingPunct="1">
      <a:defRPr sz="1800" kern="1200">
        <a:solidFill>
          <a:schemeClr val="tx1"/>
        </a:solidFill>
        <a:latin typeface="+mn-lt"/>
        <a:ea typeface="+mn-ea"/>
        <a:cs typeface="+mn-cs"/>
      </a:defRPr>
    </a:lvl5pPr>
    <a:lvl6pPr marL="2285202" algn="l" defTabSz="914080" rtl="0" eaLnBrk="1" latinLnBrk="0" hangingPunct="1">
      <a:defRPr sz="1800" kern="1200">
        <a:solidFill>
          <a:schemeClr val="tx1"/>
        </a:solidFill>
        <a:latin typeface="+mn-lt"/>
        <a:ea typeface="+mn-ea"/>
        <a:cs typeface="+mn-cs"/>
      </a:defRPr>
    </a:lvl6pPr>
    <a:lvl7pPr marL="2742244" algn="l" defTabSz="914080" rtl="0" eaLnBrk="1" latinLnBrk="0" hangingPunct="1">
      <a:defRPr sz="1800" kern="1200">
        <a:solidFill>
          <a:schemeClr val="tx1"/>
        </a:solidFill>
        <a:latin typeface="+mn-lt"/>
        <a:ea typeface="+mn-ea"/>
        <a:cs typeface="+mn-cs"/>
      </a:defRPr>
    </a:lvl7pPr>
    <a:lvl8pPr marL="3199284" algn="l" defTabSz="914080" rtl="0" eaLnBrk="1" latinLnBrk="0" hangingPunct="1">
      <a:defRPr sz="1800" kern="1200">
        <a:solidFill>
          <a:schemeClr val="tx1"/>
        </a:solidFill>
        <a:latin typeface="+mn-lt"/>
        <a:ea typeface="+mn-ea"/>
        <a:cs typeface="+mn-cs"/>
      </a:defRPr>
    </a:lvl8pPr>
    <a:lvl9pPr marL="3656326" algn="l" defTabSz="91408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FFFFFF"/>
    <a:srgbClr val="C8F0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8" d="100"/>
          <a:sy n="58" d="100"/>
        </p:scale>
        <p:origin x="15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2023/5/27</a:t>
            </a:fld>
            <a:endParaRPr lang="zh-CN" altLang="en-US"/>
          </a:p>
        </p:txBody>
      </p:sp>
      <p:sp>
        <p:nvSpPr>
          <p:cNvPr id="4" name="幻灯片图像占位符 3"/>
          <p:cNvSpPr>
            <a:spLocks noGrp="1" noRot="1" noChangeAspect="1"/>
          </p:cNvSpPr>
          <p:nvPr>
            <p:ph type="sldImg" idx="2"/>
          </p:nvPr>
        </p:nvSpPr>
        <p:spPr>
          <a:xfrm>
            <a:off x="1844675" y="1143000"/>
            <a:ext cx="31686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080" rtl="0" eaLnBrk="1" latinLnBrk="0" hangingPunct="1">
      <a:defRPr sz="1200" kern="1200">
        <a:solidFill>
          <a:schemeClr val="tx1"/>
        </a:solidFill>
        <a:latin typeface="+mn-lt"/>
        <a:ea typeface="+mn-ea"/>
        <a:cs typeface="+mn-cs"/>
      </a:defRPr>
    </a:lvl1pPr>
    <a:lvl2pPr marL="457040" algn="l" defTabSz="914080" rtl="0" eaLnBrk="1" latinLnBrk="0" hangingPunct="1">
      <a:defRPr sz="1200" kern="1200">
        <a:solidFill>
          <a:schemeClr val="tx1"/>
        </a:solidFill>
        <a:latin typeface="+mn-lt"/>
        <a:ea typeface="+mn-ea"/>
        <a:cs typeface="+mn-cs"/>
      </a:defRPr>
    </a:lvl2pPr>
    <a:lvl3pPr marL="914080" algn="l" defTabSz="914080" rtl="0" eaLnBrk="1" latinLnBrk="0" hangingPunct="1">
      <a:defRPr sz="1200" kern="1200">
        <a:solidFill>
          <a:schemeClr val="tx1"/>
        </a:solidFill>
        <a:latin typeface="+mn-lt"/>
        <a:ea typeface="+mn-ea"/>
        <a:cs typeface="+mn-cs"/>
      </a:defRPr>
    </a:lvl3pPr>
    <a:lvl4pPr marL="1371122" algn="l" defTabSz="914080" rtl="0" eaLnBrk="1" latinLnBrk="0" hangingPunct="1">
      <a:defRPr sz="1200" kern="1200">
        <a:solidFill>
          <a:schemeClr val="tx1"/>
        </a:solidFill>
        <a:latin typeface="+mn-lt"/>
        <a:ea typeface="+mn-ea"/>
        <a:cs typeface="+mn-cs"/>
      </a:defRPr>
    </a:lvl4pPr>
    <a:lvl5pPr marL="1828162" algn="l" defTabSz="914080" rtl="0" eaLnBrk="1" latinLnBrk="0" hangingPunct="1">
      <a:defRPr sz="1200" kern="1200">
        <a:solidFill>
          <a:schemeClr val="tx1"/>
        </a:solidFill>
        <a:latin typeface="+mn-lt"/>
        <a:ea typeface="+mn-ea"/>
        <a:cs typeface="+mn-cs"/>
      </a:defRPr>
    </a:lvl5pPr>
    <a:lvl6pPr marL="2285202" algn="l" defTabSz="914080" rtl="0" eaLnBrk="1" latinLnBrk="0" hangingPunct="1">
      <a:defRPr sz="1200" kern="1200">
        <a:solidFill>
          <a:schemeClr val="tx1"/>
        </a:solidFill>
        <a:latin typeface="+mn-lt"/>
        <a:ea typeface="+mn-ea"/>
        <a:cs typeface="+mn-cs"/>
      </a:defRPr>
    </a:lvl6pPr>
    <a:lvl7pPr marL="2742244" algn="l" defTabSz="914080" rtl="0" eaLnBrk="1" latinLnBrk="0" hangingPunct="1">
      <a:defRPr sz="1200" kern="1200">
        <a:solidFill>
          <a:schemeClr val="tx1"/>
        </a:solidFill>
        <a:latin typeface="+mn-lt"/>
        <a:ea typeface="+mn-ea"/>
        <a:cs typeface="+mn-cs"/>
      </a:defRPr>
    </a:lvl7pPr>
    <a:lvl8pPr marL="3199284" algn="l" defTabSz="914080" rtl="0" eaLnBrk="1" latinLnBrk="0" hangingPunct="1">
      <a:defRPr sz="1200" kern="1200">
        <a:solidFill>
          <a:schemeClr val="tx1"/>
        </a:solidFill>
        <a:latin typeface="+mn-lt"/>
        <a:ea typeface="+mn-ea"/>
        <a:cs typeface="+mn-cs"/>
      </a:defRPr>
    </a:lvl8pPr>
    <a:lvl9pPr marL="3656326" algn="l" defTabSz="9140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70050" y="685800"/>
            <a:ext cx="35179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844675" y="1143000"/>
            <a:ext cx="316865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4" y="4249521"/>
            <a:ext cx="11933873" cy="2932223"/>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3"/>
            <a:ext cx="9827895" cy="3495868"/>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5242" y="3641531"/>
            <a:ext cx="5966937" cy="86795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07676" y="3641531"/>
            <a:ext cx="5966937" cy="86795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179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7071" y="728311"/>
            <a:ext cx="12109371" cy="264407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7071" y="3353376"/>
            <a:ext cx="5939513" cy="1643438"/>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4" name="Content Placeholder 3"/>
          <p:cNvSpPr>
            <a:spLocks noGrp="1"/>
          </p:cNvSpPr>
          <p:nvPr>
            <p:ph sz="half" idx="2"/>
          </p:nvPr>
        </p:nvSpPr>
        <p:spPr>
          <a:xfrm>
            <a:off x="967071" y="4996817"/>
            <a:ext cx="5939513" cy="73495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107675" y="3353376"/>
            <a:ext cx="5968765" cy="1643438"/>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6" name="Content Placeholder 5"/>
          <p:cNvSpPr>
            <a:spLocks noGrp="1"/>
          </p:cNvSpPr>
          <p:nvPr>
            <p:ph sz="quarter" idx="4"/>
          </p:nvPr>
        </p:nvSpPr>
        <p:spPr>
          <a:xfrm>
            <a:off x="7107675" y="4996817"/>
            <a:ext cx="5968765" cy="73495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74479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2138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3971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72" y="911967"/>
            <a:ext cx="4528216" cy="3191881"/>
          </a:xfrm>
        </p:spPr>
        <p:txBody>
          <a:bodyPr anchor="b"/>
          <a:lstStyle>
            <a:lvl1pPr>
              <a:defRPr sz="4913"/>
            </a:lvl1pPr>
          </a:lstStyle>
          <a:p>
            <a:r>
              <a:rPr lang="zh-CN" altLang="en-US"/>
              <a:t>单击此处编辑母版标题样式</a:t>
            </a:r>
            <a:endParaRPr lang="en-US" dirty="0"/>
          </a:p>
        </p:txBody>
      </p:sp>
      <p:sp>
        <p:nvSpPr>
          <p:cNvPr id="3" name="Content Placeholder 2"/>
          <p:cNvSpPr>
            <a:spLocks noGrp="1"/>
          </p:cNvSpPr>
          <p:nvPr>
            <p:ph idx="1"/>
          </p:nvPr>
        </p:nvSpPr>
        <p:spPr>
          <a:xfrm>
            <a:off x="5968767" y="1969598"/>
            <a:ext cx="7107674" cy="9721304"/>
          </a:xfrm>
        </p:spPr>
        <p:txBody>
          <a:bodyPr/>
          <a:lstStyle>
            <a:lvl1pPr>
              <a:defRPr sz="4913"/>
            </a:lvl1pPr>
            <a:lvl2pPr>
              <a:defRPr sz="4299"/>
            </a:lvl2pPr>
            <a:lvl3pPr>
              <a:defRPr sz="3685"/>
            </a:lvl3pPr>
            <a:lvl4pPr>
              <a:defRPr sz="3071"/>
            </a:lvl4pPr>
            <a:lvl5pPr>
              <a:defRPr sz="3071"/>
            </a:lvl5pPr>
            <a:lvl6pPr>
              <a:defRPr sz="3071"/>
            </a:lvl6pPr>
            <a:lvl7pPr>
              <a:defRPr sz="3071"/>
            </a:lvl7pPr>
            <a:lvl8pPr>
              <a:defRPr sz="3071"/>
            </a:lvl8pPr>
            <a:lvl9pPr>
              <a:defRPr sz="307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7072" y="4103852"/>
            <a:ext cx="4528216" cy="7602882"/>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882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72" y="911967"/>
            <a:ext cx="4528216" cy="3191881"/>
          </a:xfrm>
        </p:spPr>
        <p:txBody>
          <a:bodyPr anchor="b"/>
          <a:lstStyle>
            <a:lvl1pPr>
              <a:defRPr sz="491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68767" y="1969598"/>
            <a:ext cx="7107674" cy="9721304"/>
          </a:xfrm>
        </p:spPr>
        <p:txBody>
          <a:bodyPr anchor="t"/>
          <a:lstStyle>
            <a:lvl1pPr marL="0" indent="0">
              <a:buNone/>
              <a:defRPr sz="4913"/>
            </a:lvl1pPr>
            <a:lvl2pPr marL="701985" indent="0">
              <a:buNone/>
              <a:defRPr sz="4299"/>
            </a:lvl2pPr>
            <a:lvl3pPr marL="1403970" indent="0">
              <a:buNone/>
              <a:defRPr sz="3685"/>
            </a:lvl3pPr>
            <a:lvl4pPr marL="2105955" indent="0">
              <a:buNone/>
              <a:defRPr sz="3071"/>
            </a:lvl4pPr>
            <a:lvl5pPr marL="2807940" indent="0">
              <a:buNone/>
              <a:defRPr sz="3071"/>
            </a:lvl5pPr>
            <a:lvl6pPr marL="3509924" indent="0">
              <a:buNone/>
              <a:defRPr sz="3071"/>
            </a:lvl6pPr>
            <a:lvl7pPr marL="4211909" indent="0">
              <a:buNone/>
              <a:defRPr sz="3071"/>
            </a:lvl7pPr>
            <a:lvl8pPr marL="4913894" indent="0">
              <a:buNone/>
              <a:defRPr sz="3071"/>
            </a:lvl8pPr>
            <a:lvl9pPr marL="5615879" indent="0">
              <a:buNone/>
              <a:defRPr sz="3071"/>
            </a:lvl9pPr>
          </a:lstStyle>
          <a:p>
            <a:r>
              <a:rPr lang="zh-CN" altLang="en-US"/>
              <a:t>单击图标添加图片</a:t>
            </a:r>
            <a:endParaRPr lang="en-US" dirty="0"/>
          </a:p>
        </p:txBody>
      </p:sp>
      <p:sp>
        <p:nvSpPr>
          <p:cNvPr id="4" name="Text Placeholder 3"/>
          <p:cNvSpPr>
            <a:spLocks noGrp="1"/>
          </p:cNvSpPr>
          <p:nvPr>
            <p:ph type="body" sz="half" idx="2"/>
          </p:nvPr>
        </p:nvSpPr>
        <p:spPr>
          <a:xfrm>
            <a:off x="967072" y="4103852"/>
            <a:ext cx="4528216" cy="7602882"/>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8345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5432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7269" y="728306"/>
            <a:ext cx="3027343" cy="115927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5240" y="728306"/>
            <a:ext cx="8906530" cy="1159273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5567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01998" y="547817"/>
            <a:ext cx="12635865" cy="2155306"/>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77180" y="1050947"/>
            <a:ext cx="252699"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3" y="1503237"/>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5" y="8790343"/>
            <a:ext cx="11933873" cy="2716895"/>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5" y="5797957"/>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4" y="9452030"/>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4" y="4249521"/>
            <a:ext cx="11933873" cy="2932223"/>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3"/>
            <a:ext cx="9827895" cy="3495868"/>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921176" y="12699963"/>
            <a:ext cx="6083935"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77180" y="1050947"/>
            <a:ext cx="252699"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3" y="1503237"/>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921176" y="12699963"/>
            <a:ext cx="6083935"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5" y="8790343"/>
            <a:ext cx="11933873" cy="2716895"/>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5" y="5797957"/>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4" y="9452030"/>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921176" y="12699963"/>
            <a:ext cx="6083935"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52990" y="2238755"/>
            <a:ext cx="11933873" cy="4762487"/>
          </a:xfrm>
        </p:spPr>
        <p:txBody>
          <a:bodyPr anchor="b"/>
          <a:lstStyle>
            <a:lvl1pPr algn="ctr">
              <a:defRPr sz="9212"/>
            </a:lvl1pPr>
          </a:lstStyle>
          <a:p>
            <a:r>
              <a:rPr lang="zh-CN" altLang="en-US"/>
              <a:t>单击此处编辑母版标题样式</a:t>
            </a:r>
            <a:endParaRPr lang="en-US" dirty="0"/>
          </a:p>
        </p:txBody>
      </p:sp>
      <p:sp>
        <p:nvSpPr>
          <p:cNvPr id="3" name="Subtitle 2"/>
          <p:cNvSpPr>
            <a:spLocks noGrp="1"/>
          </p:cNvSpPr>
          <p:nvPr>
            <p:ph type="subTitle" idx="1"/>
          </p:nvPr>
        </p:nvSpPr>
        <p:spPr>
          <a:xfrm>
            <a:off x="1754982" y="7184900"/>
            <a:ext cx="10529888" cy="3302711"/>
          </a:xfrm>
        </p:spPr>
        <p:txBody>
          <a:bodyPr/>
          <a:lstStyle>
            <a:lvl1pPr marL="0" indent="0" algn="ctr">
              <a:buNone/>
              <a:defRPr sz="3685"/>
            </a:lvl1pPr>
            <a:lvl2pPr marL="701985" indent="0" algn="ctr">
              <a:buNone/>
              <a:defRPr sz="3071"/>
            </a:lvl2pPr>
            <a:lvl3pPr marL="1403970" indent="0" algn="ctr">
              <a:buNone/>
              <a:defRPr sz="2764"/>
            </a:lvl3pPr>
            <a:lvl4pPr marL="2105955" indent="0" algn="ctr">
              <a:buNone/>
              <a:defRPr sz="2457"/>
            </a:lvl4pPr>
            <a:lvl5pPr marL="2807940" indent="0" algn="ctr">
              <a:buNone/>
              <a:defRPr sz="2457"/>
            </a:lvl5pPr>
            <a:lvl6pPr marL="3509924" indent="0" algn="ctr">
              <a:buNone/>
              <a:defRPr sz="2457"/>
            </a:lvl6pPr>
            <a:lvl7pPr marL="4211909" indent="0" algn="ctr">
              <a:buNone/>
              <a:defRPr sz="2457"/>
            </a:lvl7pPr>
            <a:lvl8pPr marL="4913894" indent="0" algn="ctr">
              <a:buNone/>
              <a:defRPr sz="2457"/>
            </a:lvl8pPr>
            <a:lvl9pPr marL="5615879" indent="0" algn="ctr">
              <a:buNone/>
              <a:defRPr sz="245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0712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2095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931" y="3410375"/>
            <a:ext cx="12109371" cy="5690287"/>
          </a:xfrm>
        </p:spPr>
        <p:txBody>
          <a:bodyPr anchor="b"/>
          <a:lstStyle>
            <a:lvl1pPr>
              <a:defRPr sz="9212"/>
            </a:lvl1pPr>
          </a:lstStyle>
          <a:p>
            <a:r>
              <a:rPr lang="zh-CN" altLang="en-US"/>
              <a:t>单击此处编辑母版标题样式</a:t>
            </a:r>
            <a:endParaRPr lang="en-US" dirty="0"/>
          </a:p>
        </p:txBody>
      </p:sp>
      <p:sp>
        <p:nvSpPr>
          <p:cNvPr id="3" name="Text Placeholder 2"/>
          <p:cNvSpPr>
            <a:spLocks noGrp="1"/>
          </p:cNvSpPr>
          <p:nvPr>
            <p:ph type="body" idx="1"/>
          </p:nvPr>
        </p:nvSpPr>
        <p:spPr>
          <a:xfrm>
            <a:off x="957931" y="9154500"/>
            <a:ext cx="12109371" cy="2992387"/>
          </a:xfrm>
        </p:spPr>
        <p:txBody>
          <a:bodyPr/>
          <a:lstStyle>
            <a:lvl1pPr marL="0" indent="0">
              <a:buNone/>
              <a:defRPr sz="3685">
                <a:solidFill>
                  <a:schemeClr val="tx1"/>
                </a:solidFill>
              </a:defRPr>
            </a:lvl1pPr>
            <a:lvl2pPr marL="701985" indent="0">
              <a:buNone/>
              <a:defRPr sz="3071">
                <a:solidFill>
                  <a:schemeClr val="tx1">
                    <a:tint val="75000"/>
                  </a:schemeClr>
                </a:solidFill>
              </a:defRPr>
            </a:lvl2pPr>
            <a:lvl3pPr marL="1403970" indent="0">
              <a:buNone/>
              <a:defRPr sz="2764">
                <a:solidFill>
                  <a:schemeClr val="tx1">
                    <a:tint val="75000"/>
                  </a:schemeClr>
                </a:solidFill>
              </a:defRPr>
            </a:lvl3pPr>
            <a:lvl4pPr marL="2105955" indent="0">
              <a:buNone/>
              <a:defRPr sz="2457">
                <a:solidFill>
                  <a:schemeClr val="tx1">
                    <a:tint val="75000"/>
                  </a:schemeClr>
                </a:solidFill>
              </a:defRPr>
            </a:lvl4pPr>
            <a:lvl5pPr marL="2807940" indent="0">
              <a:buNone/>
              <a:defRPr sz="2457">
                <a:solidFill>
                  <a:schemeClr val="tx1">
                    <a:tint val="75000"/>
                  </a:schemeClr>
                </a:solidFill>
              </a:defRPr>
            </a:lvl5pPr>
            <a:lvl6pPr marL="3509924" indent="0">
              <a:buNone/>
              <a:defRPr sz="2457">
                <a:solidFill>
                  <a:schemeClr val="tx1">
                    <a:tint val="75000"/>
                  </a:schemeClr>
                </a:solidFill>
              </a:defRPr>
            </a:lvl6pPr>
            <a:lvl7pPr marL="4211909" indent="0">
              <a:buNone/>
              <a:defRPr sz="2457">
                <a:solidFill>
                  <a:schemeClr val="tx1">
                    <a:tint val="75000"/>
                  </a:schemeClr>
                </a:solidFill>
              </a:defRPr>
            </a:lvl7pPr>
            <a:lvl8pPr marL="4913894" indent="0">
              <a:buNone/>
              <a:defRPr sz="2457">
                <a:solidFill>
                  <a:schemeClr val="tx1">
                    <a:tint val="75000"/>
                  </a:schemeClr>
                </a:solidFill>
              </a:defRPr>
            </a:lvl8pPr>
            <a:lvl9pPr marL="5615879" indent="0">
              <a:buNone/>
              <a:defRPr sz="245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89741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8" y="547819"/>
            <a:ext cx="12635865" cy="227991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8"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01997" y="12678874"/>
            <a:ext cx="3275965" cy="728307"/>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796954" y="12678874"/>
            <a:ext cx="4445953" cy="728307"/>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0061896" y="12678874"/>
            <a:ext cx="3275965" cy="728307"/>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8" y="462456"/>
            <a:ext cx="12635865" cy="227991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8"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01997" y="12678874"/>
            <a:ext cx="3275965" cy="728307"/>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0061896" y="12678874"/>
            <a:ext cx="3275965" cy="728307"/>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921176" y="12699963"/>
            <a:ext cx="6083935" cy="728307"/>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5242" y="728311"/>
            <a:ext cx="12109371" cy="264407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5242" y="3641531"/>
            <a:ext cx="12109371" cy="867951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5242" y="12678866"/>
            <a:ext cx="3158965" cy="728307"/>
          </a:xfrm>
          <a:prstGeom prst="rect">
            <a:avLst/>
          </a:prstGeom>
        </p:spPr>
        <p:txBody>
          <a:bodyPr vert="horz" lIns="91440" tIns="45720" rIns="91440" bIns="45720" rtlCol="0" anchor="ctr"/>
          <a:lstStyle>
            <a:lvl1pPr algn="l">
              <a:defRPr sz="184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650703" y="12678866"/>
            <a:ext cx="4738449" cy="728307"/>
          </a:xfrm>
          <a:prstGeom prst="rect">
            <a:avLst/>
          </a:prstGeom>
        </p:spPr>
        <p:txBody>
          <a:bodyPr vert="horz" lIns="91440" tIns="45720" rIns="91440" bIns="45720" rtlCol="0" anchor="ctr"/>
          <a:lstStyle>
            <a:lvl1pPr algn="ctr">
              <a:defRPr sz="18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5648" y="12678866"/>
            <a:ext cx="3158965" cy="728307"/>
          </a:xfrm>
          <a:prstGeom prst="rect">
            <a:avLst/>
          </a:prstGeom>
        </p:spPr>
        <p:txBody>
          <a:bodyPr vert="horz" lIns="91440" tIns="45720" rIns="91440" bIns="45720" rtlCol="0" anchor="ctr"/>
          <a:lstStyle>
            <a:lvl1pPr algn="r">
              <a:defRPr sz="184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7992710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1403970" rtl="0" eaLnBrk="1" latinLnBrk="0" hangingPunct="1">
        <a:lnSpc>
          <a:spcPct val="90000"/>
        </a:lnSpc>
        <a:spcBef>
          <a:spcPct val="0"/>
        </a:spcBef>
        <a:buNone/>
        <a:defRPr sz="6756" kern="1200">
          <a:solidFill>
            <a:schemeClr val="tx1"/>
          </a:solidFill>
          <a:latin typeface="+mj-lt"/>
          <a:ea typeface="+mj-ea"/>
          <a:cs typeface="+mj-cs"/>
        </a:defRPr>
      </a:lvl1pPr>
    </p:titleStyle>
    <p:bodyStyle>
      <a:lvl1pPr marL="350992" indent="-350992" algn="l" defTabSz="1403970" rtl="0" eaLnBrk="1" latinLnBrk="0" hangingPunct="1">
        <a:lnSpc>
          <a:spcPct val="90000"/>
        </a:lnSpc>
        <a:spcBef>
          <a:spcPts val="1535"/>
        </a:spcBef>
        <a:buFont typeface="Arial" panose="020B0604020202020204" pitchFamily="34" charset="0"/>
        <a:buChar char="•"/>
        <a:defRPr sz="4299" kern="1200">
          <a:solidFill>
            <a:schemeClr val="tx1"/>
          </a:solidFill>
          <a:latin typeface="+mn-lt"/>
          <a:ea typeface="+mn-ea"/>
          <a:cs typeface="+mn-cs"/>
        </a:defRPr>
      </a:lvl1pPr>
      <a:lvl2pPr marL="1052977" indent="-350992" algn="l" defTabSz="1403970" rtl="0" eaLnBrk="1" latinLnBrk="0" hangingPunct="1">
        <a:lnSpc>
          <a:spcPct val="90000"/>
        </a:lnSpc>
        <a:spcBef>
          <a:spcPts val="768"/>
        </a:spcBef>
        <a:buFont typeface="Arial" panose="020B0604020202020204" pitchFamily="34" charset="0"/>
        <a:buChar char="•"/>
        <a:defRPr sz="3685" kern="1200">
          <a:solidFill>
            <a:schemeClr val="tx1"/>
          </a:solidFill>
          <a:latin typeface="+mn-lt"/>
          <a:ea typeface="+mn-ea"/>
          <a:cs typeface="+mn-cs"/>
        </a:defRPr>
      </a:lvl2pPr>
      <a:lvl3pPr marL="1754962" indent="-350992" algn="l" defTabSz="1403970" rtl="0" eaLnBrk="1" latinLnBrk="0" hangingPunct="1">
        <a:lnSpc>
          <a:spcPct val="90000"/>
        </a:lnSpc>
        <a:spcBef>
          <a:spcPts val="768"/>
        </a:spcBef>
        <a:buFont typeface="Arial" panose="020B0604020202020204" pitchFamily="34" charset="0"/>
        <a:buChar char="•"/>
        <a:defRPr sz="3071" kern="1200">
          <a:solidFill>
            <a:schemeClr val="tx1"/>
          </a:solidFill>
          <a:latin typeface="+mn-lt"/>
          <a:ea typeface="+mn-ea"/>
          <a:cs typeface="+mn-cs"/>
        </a:defRPr>
      </a:lvl3pPr>
      <a:lvl4pPr marL="245694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4pPr>
      <a:lvl5pPr marL="315893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5pPr>
      <a:lvl6pPr marL="386091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6pPr>
      <a:lvl7pPr marL="456290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7pPr>
      <a:lvl8pPr marL="526488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8pPr>
      <a:lvl9pPr marL="5966871"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9pPr>
    </p:bodyStyle>
    <p:otherStyle>
      <a:defPPr>
        <a:defRPr lang="en-US"/>
      </a:defPPr>
      <a:lvl1pPr marL="0" algn="l" defTabSz="1403970" rtl="0" eaLnBrk="1" latinLnBrk="0" hangingPunct="1">
        <a:defRPr sz="2764" kern="1200">
          <a:solidFill>
            <a:schemeClr val="tx1"/>
          </a:solidFill>
          <a:latin typeface="+mn-lt"/>
          <a:ea typeface="+mn-ea"/>
          <a:cs typeface="+mn-cs"/>
        </a:defRPr>
      </a:lvl1pPr>
      <a:lvl2pPr marL="701985" algn="l" defTabSz="1403970" rtl="0" eaLnBrk="1" latinLnBrk="0" hangingPunct="1">
        <a:defRPr sz="2764" kern="1200">
          <a:solidFill>
            <a:schemeClr val="tx1"/>
          </a:solidFill>
          <a:latin typeface="+mn-lt"/>
          <a:ea typeface="+mn-ea"/>
          <a:cs typeface="+mn-cs"/>
        </a:defRPr>
      </a:lvl2pPr>
      <a:lvl3pPr marL="1403970" algn="l" defTabSz="1403970" rtl="0" eaLnBrk="1" latinLnBrk="0" hangingPunct="1">
        <a:defRPr sz="2764" kern="1200">
          <a:solidFill>
            <a:schemeClr val="tx1"/>
          </a:solidFill>
          <a:latin typeface="+mn-lt"/>
          <a:ea typeface="+mn-ea"/>
          <a:cs typeface="+mn-cs"/>
        </a:defRPr>
      </a:lvl3pPr>
      <a:lvl4pPr marL="2105955" algn="l" defTabSz="1403970" rtl="0" eaLnBrk="1" latinLnBrk="0" hangingPunct="1">
        <a:defRPr sz="2764" kern="1200">
          <a:solidFill>
            <a:schemeClr val="tx1"/>
          </a:solidFill>
          <a:latin typeface="+mn-lt"/>
          <a:ea typeface="+mn-ea"/>
          <a:cs typeface="+mn-cs"/>
        </a:defRPr>
      </a:lvl4pPr>
      <a:lvl5pPr marL="2807940" algn="l" defTabSz="1403970" rtl="0" eaLnBrk="1" latinLnBrk="0" hangingPunct="1">
        <a:defRPr sz="2764" kern="1200">
          <a:solidFill>
            <a:schemeClr val="tx1"/>
          </a:solidFill>
          <a:latin typeface="+mn-lt"/>
          <a:ea typeface="+mn-ea"/>
          <a:cs typeface="+mn-cs"/>
        </a:defRPr>
      </a:lvl5pPr>
      <a:lvl6pPr marL="3509924" algn="l" defTabSz="1403970" rtl="0" eaLnBrk="1" latinLnBrk="0" hangingPunct="1">
        <a:defRPr sz="2764" kern="1200">
          <a:solidFill>
            <a:schemeClr val="tx1"/>
          </a:solidFill>
          <a:latin typeface="+mn-lt"/>
          <a:ea typeface="+mn-ea"/>
          <a:cs typeface="+mn-cs"/>
        </a:defRPr>
      </a:lvl6pPr>
      <a:lvl7pPr marL="4211909" algn="l" defTabSz="1403970" rtl="0" eaLnBrk="1" latinLnBrk="0" hangingPunct="1">
        <a:defRPr sz="2764" kern="1200">
          <a:solidFill>
            <a:schemeClr val="tx1"/>
          </a:solidFill>
          <a:latin typeface="+mn-lt"/>
          <a:ea typeface="+mn-ea"/>
          <a:cs typeface="+mn-cs"/>
        </a:defRPr>
      </a:lvl7pPr>
      <a:lvl8pPr marL="4913894" algn="l" defTabSz="1403970" rtl="0" eaLnBrk="1" latinLnBrk="0" hangingPunct="1">
        <a:defRPr sz="2764" kern="1200">
          <a:solidFill>
            <a:schemeClr val="tx1"/>
          </a:solidFill>
          <a:latin typeface="+mn-lt"/>
          <a:ea typeface="+mn-ea"/>
          <a:cs typeface="+mn-cs"/>
        </a:defRPr>
      </a:lvl8pPr>
      <a:lvl9pPr marL="5615879" algn="l" defTabSz="1403970" rtl="0" eaLnBrk="1" latinLnBrk="0" hangingPunct="1">
        <a:defRPr sz="2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2356485" y="5475948"/>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2356485"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55"/>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4987010" y="516014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987010" y="633347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4153990" y="719608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5119435" y="6106344"/>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4858277" y="7067362"/>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4091837" y="6195606"/>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3335237" y="814635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3883254" y="7875620"/>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3694784" y="5519678"/>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2008872" y="816620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2698053" y="90480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2526333" y="8876295"/>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3179591" y="8892377"/>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0505272" y="530014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0505272" y="647347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9672252" y="733608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0637697" y="6246345"/>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0376539" y="7207363"/>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9610099" y="6335607"/>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8853499" y="828635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9401516" y="8015621"/>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7886670" y="5659686"/>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8739569" y="726061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7781370" y="889570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9002746" y="8076058"/>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8395145" y="8645902"/>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D0B5582-D518-2A28-409E-DCCA93FE73D5}"/>
              </a:ext>
            </a:extLst>
          </p:cNvPr>
          <p:cNvSpPr>
            <a:spLocks noGrp="1"/>
          </p:cNvSpPr>
          <p:nvPr>
            <p:ph type="sldNum" sz="quarter" idx="12"/>
          </p:nvPr>
        </p:nvSpPr>
        <p:spPr/>
        <p:txBody>
          <a:bodyPr/>
          <a:lstStyle/>
          <a:p>
            <a:fld id="{ADE361C3-C043-4A6E-BDCE-8DA1E7D90A3B}" type="slidenum">
              <a:rPr lang="zh-CN" altLang="en-US" smtClean="0"/>
              <a:pPr/>
              <a:t>11</a:t>
            </a:fld>
            <a:endParaRPr lang="zh-CN" altLang="en-US"/>
          </a:p>
        </p:txBody>
      </p:sp>
      <p:sp>
        <p:nvSpPr>
          <p:cNvPr id="6" name="椭圆 5">
            <a:extLst>
              <a:ext uri="{FF2B5EF4-FFF2-40B4-BE49-F238E27FC236}">
                <a16:creationId xmlns:a16="http://schemas.microsoft.com/office/drawing/2014/main" id="{FAE07C06-7410-71A2-2895-7E7DFAB1D207}"/>
              </a:ext>
            </a:extLst>
          </p:cNvPr>
          <p:cNvSpPr/>
          <p:nvPr/>
        </p:nvSpPr>
        <p:spPr>
          <a:xfrm>
            <a:off x="2165753" y="447499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a</a:t>
            </a:r>
            <a:endParaRPr lang="zh-CN" altLang="en-US" sz="4000" b="1" i="1" dirty="0">
              <a:solidFill>
                <a:srgbClr val="44546A"/>
              </a:solidFill>
            </a:endParaRPr>
          </a:p>
        </p:txBody>
      </p:sp>
      <p:cxnSp>
        <p:nvCxnSpPr>
          <p:cNvPr id="7" name="直接箭头连接符 6">
            <a:extLst>
              <a:ext uri="{FF2B5EF4-FFF2-40B4-BE49-F238E27FC236}">
                <a16:creationId xmlns:a16="http://schemas.microsoft.com/office/drawing/2014/main" id="{F4A13CA4-DB18-9A1D-1C27-B605A0B94C10}"/>
              </a:ext>
            </a:extLst>
          </p:cNvPr>
          <p:cNvCxnSpPr>
            <a:cxnSpLocks/>
            <a:stCxn id="6" idx="5"/>
            <a:endCxn id="83" idx="1"/>
          </p:cNvCxnSpPr>
          <p:nvPr/>
        </p:nvCxnSpPr>
        <p:spPr>
          <a:xfrm>
            <a:off x="2854284" y="5163522"/>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76C4401-E8EC-B701-A2D3-4B9848E09427}"/>
              </a:ext>
            </a:extLst>
          </p:cNvPr>
          <p:cNvSpPr/>
          <p:nvPr/>
        </p:nvSpPr>
        <p:spPr>
          <a:xfrm>
            <a:off x="4031090" y="447499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b</a:t>
            </a:r>
            <a:endParaRPr lang="zh-CN" altLang="en-US" sz="4000" b="1" i="1" dirty="0">
              <a:solidFill>
                <a:srgbClr val="44546A"/>
              </a:solidFill>
            </a:endParaRPr>
          </a:p>
        </p:txBody>
      </p:sp>
      <p:cxnSp>
        <p:nvCxnSpPr>
          <p:cNvPr id="16" name="直接箭头连接符 15">
            <a:extLst>
              <a:ext uri="{FF2B5EF4-FFF2-40B4-BE49-F238E27FC236}">
                <a16:creationId xmlns:a16="http://schemas.microsoft.com/office/drawing/2014/main" id="{F982B698-04D7-03A0-5C2F-1BF71090D49E}"/>
              </a:ext>
            </a:extLst>
          </p:cNvPr>
          <p:cNvCxnSpPr>
            <a:cxnSpLocks/>
            <a:stCxn id="15" idx="3"/>
            <a:endCxn id="83" idx="7"/>
          </p:cNvCxnSpPr>
          <p:nvPr/>
        </p:nvCxnSpPr>
        <p:spPr>
          <a:xfrm flipH="1">
            <a:off x="3763444" y="5163522"/>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7EA886D-3C4C-A258-50AD-1D26A6605A81}"/>
              </a:ext>
            </a:extLst>
          </p:cNvPr>
          <p:cNvCxnSpPr>
            <a:cxnSpLocks/>
            <a:stCxn id="83" idx="5"/>
            <a:endCxn id="27" idx="1"/>
          </p:cNvCxnSpPr>
          <p:nvPr/>
        </p:nvCxnSpPr>
        <p:spPr>
          <a:xfrm>
            <a:off x="3763444" y="6091268"/>
            <a:ext cx="423645" cy="405949"/>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E3B0FFB-EF6E-A1C6-F295-37036957DED5}"/>
              </a:ext>
            </a:extLst>
          </p:cNvPr>
          <p:cNvSpPr/>
          <p:nvPr/>
        </p:nvSpPr>
        <p:spPr>
          <a:xfrm>
            <a:off x="4068956" y="63790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44546A"/>
                </a:solidFill>
              </a:rPr>
              <a:t>+</a:t>
            </a:r>
            <a:endParaRPr lang="zh-CN" altLang="en-US" sz="4400" dirty="0">
              <a:solidFill>
                <a:srgbClr val="44546A"/>
              </a:solidFill>
            </a:endParaRPr>
          </a:p>
        </p:txBody>
      </p:sp>
      <p:sp>
        <p:nvSpPr>
          <p:cNvPr id="28" name="椭圆 27">
            <a:extLst>
              <a:ext uri="{FF2B5EF4-FFF2-40B4-BE49-F238E27FC236}">
                <a16:creationId xmlns:a16="http://schemas.microsoft.com/office/drawing/2014/main" id="{820BE7D4-9B47-9913-3806-5C1BCBB166AA}"/>
              </a:ext>
            </a:extLst>
          </p:cNvPr>
          <p:cNvSpPr/>
          <p:nvPr/>
        </p:nvSpPr>
        <p:spPr>
          <a:xfrm>
            <a:off x="5025133" y="542037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c</a:t>
            </a:r>
            <a:endParaRPr lang="zh-CN" altLang="en-US" sz="4000" b="1" i="1" dirty="0">
              <a:solidFill>
                <a:srgbClr val="44546A"/>
              </a:solidFill>
            </a:endParaRPr>
          </a:p>
        </p:txBody>
      </p:sp>
      <p:cxnSp>
        <p:nvCxnSpPr>
          <p:cNvPr id="29" name="直接箭头连接符 28">
            <a:extLst>
              <a:ext uri="{FF2B5EF4-FFF2-40B4-BE49-F238E27FC236}">
                <a16:creationId xmlns:a16="http://schemas.microsoft.com/office/drawing/2014/main" id="{4E65D83E-B08B-1DDB-29E2-48124860BD93}"/>
              </a:ext>
            </a:extLst>
          </p:cNvPr>
          <p:cNvCxnSpPr>
            <a:cxnSpLocks/>
            <a:stCxn id="28" idx="3"/>
            <a:endCxn id="27" idx="7"/>
          </p:cNvCxnSpPr>
          <p:nvPr/>
        </p:nvCxnSpPr>
        <p:spPr>
          <a:xfrm flipH="1">
            <a:off x="4757487" y="6108901"/>
            <a:ext cx="385779" cy="38831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CA4A2624-2C77-5571-22B8-A96BEB5788B3}"/>
              </a:ext>
            </a:extLst>
          </p:cNvPr>
          <p:cNvSpPr/>
          <p:nvPr/>
        </p:nvSpPr>
        <p:spPr>
          <a:xfrm>
            <a:off x="2162668" y="63790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d</a:t>
            </a:r>
            <a:endParaRPr lang="zh-CN" altLang="en-US" sz="4000" b="1" i="1" dirty="0">
              <a:solidFill>
                <a:srgbClr val="44546A"/>
              </a:solidFill>
            </a:endParaRPr>
          </a:p>
        </p:txBody>
      </p:sp>
      <p:cxnSp>
        <p:nvCxnSpPr>
          <p:cNvPr id="34" name="直接箭头连接符 33">
            <a:extLst>
              <a:ext uri="{FF2B5EF4-FFF2-40B4-BE49-F238E27FC236}">
                <a16:creationId xmlns:a16="http://schemas.microsoft.com/office/drawing/2014/main" id="{5EFA07C6-76B4-7463-D626-92BBC57192DB}"/>
              </a:ext>
            </a:extLst>
          </p:cNvPr>
          <p:cNvCxnSpPr>
            <a:cxnSpLocks/>
            <a:stCxn id="33" idx="5"/>
            <a:endCxn id="35" idx="1"/>
          </p:cNvCxnSpPr>
          <p:nvPr/>
        </p:nvCxnSpPr>
        <p:spPr>
          <a:xfrm>
            <a:off x="2851199" y="7067615"/>
            <a:ext cx="338762" cy="38831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EA3B7EB8-FC8D-F516-7BB6-E89D83E1DD4A}"/>
              </a:ext>
            </a:extLst>
          </p:cNvPr>
          <p:cNvSpPr/>
          <p:nvPr/>
        </p:nvSpPr>
        <p:spPr>
          <a:xfrm>
            <a:off x="3071828" y="733779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44546A"/>
                </a:solidFill>
              </a:rPr>
              <a:t>+</a:t>
            </a:r>
            <a:endParaRPr lang="zh-CN" altLang="en-US" sz="4400" dirty="0">
              <a:solidFill>
                <a:srgbClr val="44546A"/>
              </a:solidFill>
            </a:endParaRPr>
          </a:p>
        </p:txBody>
      </p:sp>
      <p:cxnSp>
        <p:nvCxnSpPr>
          <p:cNvPr id="36" name="直接箭头连接符 35">
            <a:extLst>
              <a:ext uri="{FF2B5EF4-FFF2-40B4-BE49-F238E27FC236}">
                <a16:creationId xmlns:a16="http://schemas.microsoft.com/office/drawing/2014/main" id="{541FEC43-CCF1-D2F0-5631-023D68F771B8}"/>
              </a:ext>
            </a:extLst>
          </p:cNvPr>
          <p:cNvCxnSpPr>
            <a:cxnSpLocks/>
            <a:stCxn id="27" idx="3"/>
            <a:endCxn id="35" idx="7"/>
          </p:cNvCxnSpPr>
          <p:nvPr/>
        </p:nvCxnSpPr>
        <p:spPr>
          <a:xfrm flipH="1">
            <a:off x="3760359" y="7067615"/>
            <a:ext cx="426730" cy="38831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BA654A97-32D6-00AB-0DBE-2673CAB198B0}"/>
              </a:ext>
            </a:extLst>
          </p:cNvPr>
          <p:cNvSpPr/>
          <p:nvPr/>
        </p:nvSpPr>
        <p:spPr>
          <a:xfrm>
            <a:off x="3054275" y="859317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f</a:t>
            </a:r>
            <a:endParaRPr lang="zh-CN" altLang="en-US" sz="4000" b="1" i="1" dirty="0">
              <a:solidFill>
                <a:srgbClr val="44546A"/>
              </a:solidFill>
            </a:endParaRPr>
          </a:p>
        </p:txBody>
      </p:sp>
      <p:cxnSp>
        <p:nvCxnSpPr>
          <p:cNvPr id="40" name="直接箭头连接符 39">
            <a:extLst>
              <a:ext uri="{FF2B5EF4-FFF2-40B4-BE49-F238E27FC236}">
                <a16:creationId xmlns:a16="http://schemas.microsoft.com/office/drawing/2014/main" id="{2FC953D7-87D6-1A3D-813D-379925A58080}"/>
              </a:ext>
            </a:extLst>
          </p:cNvPr>
          <p:cNvCxnSpPr>
            <a:cxnSpLocks/>
            <a:stCxn id="35" idx="4"/>
            <a:endCxn id="39" idx="0"/>
          </p:cNvCxnSpPr>
          <p:nvPr/>
        </p:nvCxnSpPr>
        <p:spPr>
          <a:xfrm flipH="1">
            <a:off x="3457607" y="8144462"/>
            <a:ext cx="17553" cy="448712"/>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802A383-79BF-FA0B-3066-28DE13D864FA}"/>
              </a:ext>
            </a:extLst>
          </p:cNvPr>
          <p:cNvCxnSpPr>
            <a:cxnSpLocks/>
            <a:stCxn id="91" idx="5"/>
            <a:endCxn id="67" idx="1"/>
          </p:cNvCxnSpPr>
          <p:nvPr/>
        </p:nvCxnSpPr>
        <p:spPr>
          <a:xfrm>
            <a:off x="9608063" y="6081312"/>
            <a:ext cx="421337" cy="415905"/>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5C002A95-F216-E4DB-5928-EA5BDB970D4A}"/>
              </a:ext>
            </a:extLst>
          </p:cNvPr>
          <p:cNvSpPr/>
          <p:nvPr/>
        </p:nvSpPr>
        <p:spPr>
          <a:xfrm>
            <a:off x="9911267" y="63790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44546A"/>
                </a:solidFill>
              </a:rPr>
              <a:t>+</a:t>
            </a:r>
            <a:endParaRPr lang="zh-CN" altLang="en-US" sz="4400" dirty="0">
              <a:solidFill>
                <a:srgbClr val="44546A"/>
              </a:solidFill>
            </a:endParaRPr>
          </a:p>
        </p:txBody>
      </p:sp>
      <p:sp>
        <p:nvSpPr>
          <p:cNvPr id="68" name="椭圆 67">
            <a:extLst>
              <a:ext uri="{FF2B5EF4-FFF2-40B4-BE49-F238E27FC236}">
                <a16:creationId xmlns:a16="http://schemas.microsoft.com/office/drawing/2014/main" id="{B94AE127-BECC-9B05-B1D4-E8BA76A7636B}"/>
              </a:ext>
            </a:extLst>
          </p:cNvPr>
          <p:cNvSpPr/>
          <p:nvPr/>
        </p:nvSpPr>
        <p:spPr>
          <a:xfrm>
            <a:off x="10867444" y="542037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c</a:t>
            </a:r>
            <a:endParaRPr lang="zh-CN" altLang="en-US" sz="4000" b="1" i="1" dirty="0">
              <a:solidFill>
                <a:srgbClr val="44546A"/>
              </a:solidFill>
            </a:endParaRPr>
          </a:p>
        </p:txBody>
      </p:sp>
      <p:cxnSp>
        <p:nvCxnSpPr>
          <p:cNvPr id="69" name="直接箭头连接符 68">
            <a:extLst>
              <a:ext uri="{FF2B5EF4-FFF2-40B4-BE49-F238E27FC236}">
                <a16:creationId xmlns:a16="http://schemas.microsoft.com/office/drawing/2014/main" id="{137561AB-F7AA-87B1-A0D6-86801F891472}"/>
              </a:ext>
            </a:extLst>
          </p:cNvPr>
          <p:cNvCxnSpPr>
            <a:cxnSpLocks/>
            <a:stCxn id="68" idx="3"/>
            <a:endCxn id="67" idx="7"/>
          </p:cNvCxnSpPr>
          <p:nvPr/>
        </p:nvCxnSpPr>
        <p:spPr>
          <a:xfrm flipH="1">
            <a:off x="10599798" y="6108901"/>
            <a:ext cx="385779" cy="38831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9F15B649-0A31-13DF-4B25-B066CCFA16D5}"/>
              </a:ext>
            </a:extLst>
          </p:cNvPr>
          <p:cNvSpPr/>
          <p:nvPr/>
        </p:nvSpPr>
        <p:spPr>
          <a:xfrm>
            <a:off x="8004979" y="63790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d</a:t>
            </a:r>
            <a:endParaRPr lang="zh-CN" altLang="en-US" sz="4000" b="1" i="1" dirty="0">
              <a:solidFill>
                <a:srgbClr val="44546A"/>
              </a:solidFill>
            </a:endParaRPr>
          </a:p>
        </p:txBody>
      </p:sp>
      <p:cxnSp>
        <p:nvCxnSpPr>
          <p:cNvPr id="71" name="直接箭头连接符 70">
            <a:extLst>
              <a:ext uri="{FF2B5EF4-FFF2-40B4-BE49-F238E27FC236}">
                <a16:creationId xmlns:a16="http://schemas.microsoft.com/office/drawing/2014/main" id="{70405E32-0DB3-5778-A2E4-7BE06015B419}"/>
              </a:ext>
            </a:extLst>
          </p:cNvPr>
          <p:cNvCxnSpPr>
            <a:cxnSpLocks/>
            <a:stCxn id="70" idx="5"/>
            <a:endCxn id="72" idx="1"/>
          </p:cNvCxnSpPr>
          <p:nvPr/>
        </p:nvCxnSpPr>
        <p:spPr>
          <a:xfrm>
            <a:off x="8693510" y="7067615"/>
            <a:ext cx="338762" cy="38831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AA920071-BA1C-F005-8340-361FFAB765C8}"/>
              </a:ext>
            </a:extLst>
          </p:cNvPr>
          <p:cNvSpPr/>
          <p:nvPr/>
        </p:nvSpPr>
        <p:spPr>
          <a:xfrm>
            <a:off x="8914139" y="733779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44546A"/>
                </a:solidFill>
              </a:rPr>
              <a:t>+</a:t>
            </a:r>
            <a:endParaRPr lang="zh-CN" altLang="en-US" sz="4400" dirty="0">
              <a:solidFill>
                <a:srgbClr val="44546A"/>
              </a:solidFill>
            </a:endParaRPr>
          </a:p>
        </p:txBody>
      </p:sp>
      <p:cxnSp>
        <p:nvCxnSpPr>
          <p:cNvPr id="73" name="直接箭头连接符 72">
            <a:extLst>
              <a:ext uri="{FF2B5EF4-FFF2-40B4-BE49-F238E27FC236}">
                <a16:creationId xmlns:a16="http://schemas.microsoft.com/office/drawing/2014/main" id="{4EDBA796-DB1F-82DD-3EC9-865155A7B940}"/>
              </a:ext>
            </a:extLst>
          </p:cNvPr>
          <p:cNvCxnSpPr>
            <a:cxnSpLocks/>
            <a:stCxn id="67" idx="3"/>
            <a:endCxn id="72" idx="7"/>
          </p:cNvCxnSpPr>
          <p:nvPr/>
        </p:nvCxnSpPr>
        <p:spPr>
          <a:xfrm flipH="1">
            <a:off x="9602670" y="7067615"/>
            <a:ext cx="426730" cy="38831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FACE2CCA-313E-38D0-24C9-C0CF2C99956D}"/>
              </a:ext>
            </a:extLst>
          </p:cNvPr>
          <p:cNvSpPr/>
          <p:nvPr/>
        </p:nvSpPr>
        <p:spPr>
          <a:xfrm>
            <a:off x="8896586" y="859317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f</a:t>
            </a:r>
            <a:endParaRPr lang="zh-CN" altLang="en-US" sz="4000" b="1" i="1" dirty="0">
              <a:solidFill>
                <a:srgbClr val="44546A"/>
              </a:solidFill>
            </a:endParaRPr>
          </a:p>
        </p:txBody>
      </p:sp>
      <p:cxnSp>
        <p:nvCxnSpPr>
          <p:cNvPr id="75" name="直接箭头连接符 74">
            <a:extLst>
              <a:ext uri="{FF2B5EF4-FFF2-40B4-BE49-F238E27FC236}">
                <a16:creationId xmlns:a16="http://schemas.microsoft.com/office/drawing/2014/main" id="{8E876428-4CD5-B628-3F7C-D78D4C2362B8}"/>
              </a:ext>
            </a:extLst>
          </p:cNvPr>
          <p:cNvCxnSpPr>
            <a:cxnSpLocks/>
            <a:stCxn id="72" idx="4"/>
            <a:endCxn id="74" idx="0"/>
          </p:cNvCxnSpPr>
          <p:nvPr/>
        </p:nvCxnSpPr>
        <p:spPr>
          <a:xfrm flipH="1">
            <a:off x="9299918" y="8144462"/>
            <a:ext cx="17553" cy="448712"/>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522EBDFD-D57A-CD81-AAD1-024B4C17C9AC}"/>
              </a:ext>
            </a:extLst>
          </p:cNvPr>
          <p:cNvSpPr/>
          <p:nvPr/>
        </p:nvSpPr>
        <p:spPr>
          <a:xfrm>
            <a:off x="3074913" y="5402737"/>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44546A"/>
                </a:solidFill>
              </a:rPr>
              <a:t>×</a:t>
            </a:r>
            <a:endParaRPr lang="zh-CN" altLang="en-US" sz="4400" dirty="0">
              <a:solidFill>
                <a:srgbClr val="44546A"/>
              </a:solidFill>
            </a:endParaRPr>
          </a:p>
        </p:txBody>
      </p:sp>
      <p:sp>
        <p:nvSpPr>
          <p:cNvPr id="87" name="椭圆 86">
            <a:extLst>
              <a:ext uri="{FF2B5EF4-FFF2-40B4-BE49-F238E27FC236}">
                <a16:creationId xmlns:a16="http://schemas.microsoft.com/office/drawing/2014/main" id="{70988A15-5E1A-A5BA-C3DE-721E89213F6C}"/>
              </a:ext>
            </a:extLst>
          </p:cNvPr>
          <p:cNvSpPr/>
          <p:nvPr/>
        </p:nvSpPr>
        <p:spPr>
          <a:xfrm>
            <a:off x="8010372" y="4465035"/>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a</a:t>
            </a:r>
            <a:endParaRPr lang="zh-CN" altLang="en-US" sz="4000" b="1" i="1" dirty="0">
              <a:solidFill>
                <a:srgbClr val="44546A"/>
              </a:solidFill>
            </a:endParaRPr>
          </a:p>
        </p:txBody>
      </p:sp>
      <p:cxnSp>
        <p:nvCxnSpPr>
          <p:cNvPr id="88" name="直接箭头连接符 87">
            <a:extLst>
              <a:ext uri="{FF2B5EF4-FFF2-40B4-BE49-F238E27FC236}">
                <a16:creationId xmlns:a16="http://schemas.microsoft.com/office/drawing/2014/main" id="{B1EAE700-3B09-ADFB-04BB-0D74C26C69F6}"/>
              </a:ext>
            </a:extLst>
          </p:cNvPr>
          <p:cNvCxnSpPr>
            <a:cxnSpLocks/>
            <a:stCxn id="87" idx="5"/>
            <a:endCxn id="91" idx="1"/>
          </p:cNvCxnSpPr>
          <p:nvPr/>
        </p:nvCxnSpPr>
        <p:spPr>
          <a:xfrm>
            <a:off x="8698903" y="5153566"/>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9" name="椭圆 88">
            <a:extLst>
              <a:ext uri="{FF2B5EF4-FFF2-40B4-BE49-F238E27FC236}">
                <a16:creationId xmlns:a16="http://schemas.microsoft.com/office/drawing/2014/main" id="{7D0D0F85-8F3E-94A6-0E1C-D38E55EDF7AC}"/>
              </a:ext>
            </a:extLst>
          </p:cNvPr>
          <p:cNvSpPr/>
          <p:nvPr/>
        </p:nvSpPr>
        <p:spPr>
          <a:xfrm>
            <a:off x="9875709" y="4465035"/>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rgbClr val="44546A"/>
                </a:solidFill>
              </a:rPr>
              <a:t>b</a:t>
            </a:r>
            <a:endParaRPr lang="zh-CN" altLang="en-US" sz="4000" b="1" i="1" dirty="0">
              <a:solidFill>
                <a:srgbClr val="44546A"/>
              </a:solidFill>
            </a:endParaRPr>
          </a:p>
        </p:txBody>
      </p:sp>
      <p:cxnSp>
        <p:nvCxnSpPr>
          <p:cNvPr id="90" name="直接箭头连接符 89">
            <a:extLst>
              <a:ext uri="{FF2B5EF4-FFF2-40B4-BE49-F238E27FC236}">
                <a16:creationId xmlns:a16="http://schemas.microsoft.com/office/drawing/2014/main" id="{B523FBFB-95B8-03E9-CC5A-1B3B4C1390E4}"/>
              </a:ext>
            </a:extLst>
          </p:cNvPr>
          <p:cNvCxnSpPr>
            <a:cxnSpLocks/>
            <a:stCxn id="89" idx="3"/>
            <a:endCxn id="91" idx="7"/>
          </p:cNvCxnSpPr>
          <p:nvPr/>
        </p:nvCxnSpPr>
        <p:spPr>
          <a:xfrm flipH="1">
            <a:off x="9608063" y="5153566"/>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D084B33F-B236-3383-C9E4-64E591F480A8}"/>
              </a:ext>
            </a:extLst>
          </p:cNvPr>
          <p:cNvSpPr/>
          <p:nvPr/>
        </p:nvSpPr>
        <p:spPr>
          <a:xfrm>
            <a:off x="8919532" y="539278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44546A"/>
                </a:solidFill>
              </a:rPr>
              <a:t>×</a:t>
            </a:r>
            <a:endParaRPr lang="zh-CN" altLang="en-US" sz="4400" dirty="0">
              <a:solidFill>
                <a:srgbClr val="44546A"/>
              </a:solidFill>
            </a:endParaRPr>
          </a:p>
        </p:txBody>
      </p:sp>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8B158706-A341-1088-19AE-1A51C28731B7}"/>
                  </a:ext>
                </a:extLst>
              </p:cNvPr>
              <p:cNvSpPr txBox="1"/>
              <p:nvPr/>
            </p:nvSpPr>
            <p:spPr>
              <a:xfrm>
                <a:off x="2095279" y="9930422"/>
                <a:ext cx="32628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𝑟</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𝑟</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𝑑</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𝑓</m:t>
                      </m:r>
                    </m:oMath>
                  </m:oMathPara>
                </a14:m>
                <a:endParaRPr lang="zh-CN" altLang="en-US" sz="2400" dirty="0"/>
              </a:p>
            </p:txBody>
          </p:sp>
        </mc:Choice>
        <mc:Fallback xmlns="">
          <p:sp>
            <p:nvSpPr>
              <p:cNvPr id="93" name="文本框 92">
                <a:extLst>
                  <a:ext uri="{FF2B5EF4-FFF2-40B4-BE49-F238E27FC236}">
                    <a16:creationId xmlns:a16="http://schemas.microsoft.com/office/drawing/2014/main" id="{8B158706-A341-1088-19AE-1A51C28731B7}"/>
                  </a:ext>
                </a:extLst>
              </p:cNvPr>
              <p:cNvSpPr txBox="1">
                <a:spLocks noRot="1" noChangeAspect="1" noMove="1" noResize="1" noEditPoints="1" noAdjustHandles="1" noChangeArrowheads="1" noChangeShapeType="1" noTextEdit="1"/>
              </p:cNvSpPr>
              <p:nvPr/>
            </p:nvSpPr>
            <p:spPr>
              <a:xfrm>
                <a:off x="2095279" y="9930422"/>
                <a:ext cx="3262881" cy="369332"/>
              </a:xfrm>
              <a:prstGeom prst="rect">
                <a:avLst/>
              </a:prstGeom>
              <a:blipFill>
                <a:blip r:embed="rId2"/>
                <a:stretch>
                  <a:fillRect l="-748" r="-2243"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7FB5A1DE-FCB7-D115-CBA2-56570EF96EF9}"/>
                  </a:ext>
                </a:extLst>
              </p:cNvPr>
              <p:cNvSpPr txBox="1"/>
              <p:nvPr/>
            </p:nvSpPr>
            <p:spPr>
              <a:xfrm>
                <a:off x="8086885" y="9918822"/>
                <a:ext cx="24436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𝑑</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𝑓</m:t>
                      </m:r>
                    </m:oMath>
                  </m:oMathPara>
                </a14:m>
                <a:endParaRPr lang="zh-CN" altLang="en-US" sz="2400" dirty="0"/>
              </a:p>
            </p:txBody>
          </p:sp>
        </mc:Choice>
        <mc:Fallback xmlns="">
          <p:sp>
            <p:nvSpPr>
              <p:cNvPr id="94" name="文本框 93">
                <a:extLst>
                  <a:ext uri="{FF2B5EF4-FFF2-40B4-BE49-F238E27FC236}">
                    <a16:creationId xmlns:a16="http://schemas.microsoft.com/office/drawing/2014/main" id="{7FB5A1DE-FCB7-D115-CBA2-56570EF96EF9}"/>
                  </a:ext>
                </a:extLst>
              </p:cNvPr>
              <p:cNvSpPr txBox="1">
                <a:spLocks noRot="1" noChangeAspect="1" noMove="1" noResize="1" noEditPoints="1" noAdjustHandles="1" noChangeArrowheads="1" noChangeShapeType="1" noTextEdit="1"/>
              </p:cNvSpPr>
              <p:nvPr/>
            </p:nvSpPr>
            <p:spPr>
              <a:xfrm>
                <a:off x="8086885" y="9918822"/>
                <a:ext cx="2443618" cy="369332"/>
              </a:xfrm>
              <a:prstGeom prst="rect">
                <a:avLst/>
              </a:prstGeom>
              <a:blipFill>
                <a:blip r:embed="rId3"/>
                <a:stretch>
                  <a:fillRect l="-1000" r="-3250" b="-37705"/>
                </a:stretch>
              </a:blipFill>
            </p:spPr>
            <p:txBody>
              <a:bodyPr/>
              <a:lstStyle/>
              <a:p>
                <a:r>
                  <a:rPr lang="zh-CN" altLang="en-US">
                    <a:noFill/>
                  </a:rPr>
                  <a:t> </a:t>
                </a:r>
              </a:p>
            </p:txBody>
          </p:sp>
        </mc:Fallback>
      </mc:AlternateContent>
      <p:cxnSp>
        <p:nvCxnSpPr>
          <p:cNvPr id="95" name="直接箭头连接符 94">
            <a:extLst>
              <a:ext uri="{FF2B5EF4-FFF2-40B4-BE49-F238E27FC236}">
                <a16:creationId xmlns:a16="http://schemas.microsoft.com/office/drawing/2014/main" id="{27EF3F5A-F44B-A172-3DF3-93C8E0C00EF1}"/>
              </a:ext>
            </a:extLst>
          </p:cNvPr>
          <p:cNvCxnSpPr>
            <a:cxnSpLocks/>
            <a:stCxn id="93" idx="3"/>
            <a:endCxn id="94" idx="1"/>
          </p:cNvCxnSpPr>
          <p:nvPr/>
        </p:nvCxnSpPr>
        <p:spPr>
          <a:xfrm flipV="1">
            <a:off x="5358160" y="10103488"/>
            <a:ext cx="2728725" cy="1160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228AC704-239A-DCBF-DF96-3EE39B48BEDB}"/>
              </a:ext>
            </a:extLst>
          </p:cNvPr>
          <p:cNvSpPr txBox="1"/>
          <p:nvPr/>
        </p:nvSpPr>
        <p:spPr>
          <a:xfrm>
            <a:off x="5428465" y="9559636"/>
            <a:ext cx="2576514" cy="461665"/>
          </a:xfrm>
          <a:prstGeom prst="rect">
            <a:avLst/>
          </a:prstGeom>
          <a:noFill/>
        </p:spPr>
        <p:txBody>
          <a:bodyPr wrap="square" rtlCol="0">
            <a:spAutoFit/>
          </a:bodyPr>
          <a:lstStyle/>
          <a:p>
            <a:pPr algn="ctr"/>
            <a:r>
              <a:rPr lang="zh-CN" altLang="en-US" sz="2400" dirty="0">
                <a:latin typeface="宋体" panose="02010600030101010101" pitchFamily="2" charset="-122"/>
                <a:ea typeface="宋体" panose="02010600030101010101" pitchFamily="2" charset="-122"/>
              </a:rPr>
              <a:t>约束合并</a:t>
            </a:r>
          </a:p>
        </p:txBody>
      </p:sp>
      <p:sp>
        <p:nvSpPr>
          <p:cNvPr id="129" name="文本框 128">
            <a:extLst>
              <a:ext uri="{FF2B5EF4-FFF2-40B4-BE49-F238E27FC236}">
                <a16:creationId xmlns:a16="http://schemas.microsoft.com/office/drawing/2014/main" id="{6BC34514-ABD6-A499-5AB9-0252C7AC24C5}"/>
              </a:ext>
            </a:extLst>
          </p:cNvPr>
          <p:cNvSpPr txBox="1"/>
          <p:nvPr/>
        </p:nvSpPr>
        <p:spPr>
          <a:xfrm>
            <a:off x="3878492" y="5669280"/>
            <a:ext cx="423645" cy="461665"/>
          </a:xfrm>
          <a:prstGeom prst="rect">
            <a:avLst/>
          </a:prstGeom>
          <a:noFill/>
          <a:ln w="50800">
            <a:noFill/>
          </a:ln>
        </p:spPr>
        <p:txBody>
          <a:bodyPr wrap="square" rtlCol="0">
            <a:spAutoFit/>
          </a:bodyPr>
          <a:lstStyle/>
          <a:p>
            <a:r>
              <a:rPr lang="en-US" altLang="zh-CN" sz="2400" b="1" i="1" dirty="0">
                <a:solidFill>
                  <a:srgbClr val="44546A"/>
                </a:solidFill>
              </a:rPr>
              <a:t>r</a:t>
            </a:r>
            <a:endParaRPr lang="zh-CN" altLang="en-US" sz="2400" b="1" i="1" dirty="0">
              <a:solidFill>
                <a:srgbClr val="44546A"/>
              </a:solidFill>
            </a:endParaRPr>
          </a:p>
        </p:txBody>
      </p:sp>
    </p:spTree>
    <p:extLst>
      <p:ext uri="{BB962C8B-B14F-4D97-AF65-F5344CB8AC3E}">
        <p14:creationId xmlns:p14="http://schemas.microsoft.com/office/powerpoint/2010/main" val="105673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2674615" y="5454462"/>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8" name="椭圆 7">
            <a:extLst>
              <a:ext uri="{FF2B5EF4-FFF2-40B4-BE49-F238E27FC236}">
                <a16:creationId xmlns:a16="http://schemas.microsoft.com/office/drawing/2014/main" id="{543441D4-F219-FF0A-3679-D04A567AEB33}"/>
              </a:ext>
            </a:extLst>
          </p:cNvPr>
          <p:cNvSpPr/>
          <p:nvPr/>
        </p:nvSpPr>
        <p:spPr>
          <a:xfrm>
            <a:off x="1866495" y="528963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x</a:t>
            </a:r>
            <a:endParaRPr lang="zh-CN" altLang="en-US" sz="4000" b="1" i="1" dirty="0">
              <a:solidFill>
                <a:schemeClr val="tx1"/>
              </a:solidFill>
            </a:endParaRPr>
          </a:p>
        </p:txBody>
      </p:sp>
      <p:cxnSp>
        <p:nvCxnSpPr>
          <p:cNvPr id="10" name="直接箭头连接符 9">
            <a:extLst>
              <a:ext uri="{FF2B5EF4-FFF2-40B4-BE49-F238E27FC236}">
                <a16:creationId xmlns:a16="http://schemas.microsoft.com/office/drawing/2014/main" id="{496B61A2-F480-9F41-2CB7-7D684D80B314}"/>
              </a:ext>
            </a:extLst>
          </p:cNvPr>
          <p:cNvCxnSpPr>
            <a:cxnSpLocks/>
            <a:stCxn id="8" idx="5"/>
            <a:endCxn id="13" idx="1"/>
          </p:cNvCxnSpPr>
          <p:nvPr/>
        </p:nvCxnSpPr>
        <p:spPr>
          <a:xfrm>
            <a:off x="2555026" y="5978169"/>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EE2D9B4A-8045-CE5E-C00B-797320285CD3}"/>
              </a:ext>
            </a:extLst>
          </p:cNvPr>
          <p:cNvSpPr/>
          <p:nvPr/>
        </p:nvSpPr>
        <p:spPr>
          <a:xfrm>
            <a:off x="3731832" y="528963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y</a:t>
            </a:r>
            <a:endParaRPr lang="zh-CN" altLang="en-US" sz="4000" b="1" i="1" dirty="0">
              <a:solidFill>
                <a:schemeClr val="tx1"/>
              </a:solidFill>
            </a:endParaRPr>
          </a:p>
        </p:txBody>
      </p:sp>
      <p:cxnSp>
        <p:nvCxnSpPr>
          <p:cNvPr id="12" name="直接箭头连接符 11">
            <a:extLst>
              <a:ext uri="{FF2B5EF4-FFF2-40B4-BE49-F238E27FC236}">
                <a16:creationId xmlns:a16="http://schemas.microsoft.com/office/drawing/2014/main" id="{2021BC99-5854-244E-3F2A-E66A16CE9F00}"/>
              </a:ext>
            </a:extLst>
          </p:cNvPr>
          <p:cNvCxnSpPr>
            <a:cxnSpLocks/>
            <a:stCxn id="11" idx="3"/>
            <a:endCxn id="13" idx="7"/>
          </p:cNvCxnSpPr>
          <p:nvPr/>
        </p:nvCxnSpPr>
        <p:spPr>
          <a:xfrm flipH="1">
            <a:off x="3464186" y="5978169"/>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446727C6-408E-E0FF-DB1A-92C041F4D274}"/>
              </a:ext>
            </a:extLst>
          </p:cNvPr>
          <p:cNvSpPr/>
          <p:nvPr/>
        </p:nvSpPr>
        <p:spPr>
          <a:xfrm>
            <a:off x="2775655" y="62173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 name="文本框 13">
            <a:extLst>
              <a:ext uri="{FF2B5EF4-FFF2-40B4-BE49-F238E27FC236}">
                <a16:creationId xmlns:a16="http://schemas.microsoft.com/office/drawing/2014/main" id="{23DD2075-1603-CF88-C6C1-E343F88DCB92}"/>
              </a:ext>
            </a:extLst>
          </p:cNvPr>
          <p:cNvSpPr txBox="1"/>
          <p:nvPr/>
        </p:nvSpPr>
        <p:spPr>
          <a:xfrm>
            <a:off x="3579234" y="6483927"/>
            <a:ext cx="423645" cy="461665"/>
          </a:xfrm>
          <a:prstGeom prst="rect">
            <a:avLst/>
          </a:prstGeom>
          <a:noFill/>
        </p:spPr>
        <p:txBody>
          <a:bodyPr wrap="square" rtlCol="0">
            <a:spAutoFit/>
          </a:bodyPr>
          <a:lstStyle/>
          <a:p>
            <a:r>
              <a:rPr lang="en-US" altLang="zh-CN" sz="2400" b="1" i="1" dirty="0"/>
              <a:t>z</a:t>
            </a:r>
            <a:endParaRPr lang="zh-CN" altLang="en-US" sz="2400" b="1" i="1" dirty="0"/>
          </a:p>
        </p:txBody>
      </p:sp>
      <p:cxnSp>
        <p:nvCxnSpPr>
          <p:cNvPr id="15" name="直接箭头连接符 14">
            <a:extLst>
              <a:ext uri="{FF2B5EF4-FFF2-40B4-BE49-F238E27FC236}">
                <a16:creationId xmlns:a16="http://schemas.microsoft.com/office/drawing/2014/main" id="{D9B4374F-8AC6-0548-D0AA-6288E07BCD36}"/>
              </a:ext>
            </a:extLst>
          </p:cNvPr>
          <p:cNvCxnSpPr>
            <a:cxnSpLocks/>
            <a:stCxn id="24" idx="3"/>
            <a:endCxn id="97" idx="7"/>
          </p:cNvCxnSpPr>
          <p:nvPr/>
        </p:nvCxnSpPr>
        <p:spPr>
          <a:xfrm flipH="1">
            <a:off x="6928118" y="5957407"/>
            <a:ext cx="342167" cy="3781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0C966C0-BF55-E580-4F96-FBACB54E853B}"/>
              </a:ext>
            </a:extLst>
          </p:cNvPr>
          <p:cNvSpPr/>
          <p:nvPr/>
        </p:nvSpPr>
        <p:spPr>
          <a:xfrm>
            <a:off x="5256891" y="526740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5</a:t>
            </a:r>
            <a:endParaRPr lang="zh-CN" altLang="en-US" sz="4000" b="1" i="1" dirty="0">
              <a:solidFill>
                <a:schemeClr val="tx1"/>
              </a:solidFill>
            </a:endParaRPr>
          </a:p>
        </p:txBody>
      </p:sp>
      <p:cxnSp>
        <p:nvCxnSpPr>
          <p:cNvPr id="18" name="直接箭头连接符 17">
            <a:extLst>
              <a:ext uri="{FF2B5EF4-FFF2-40B4-BE49-F238E27FC236}">
                <a16:creationId xmlns:a16="http://schemas.microsoft.com/office/drawing/2014/main" id="{21559A28-BD8B-2FBF-E756-5868D7200818}"/>
              </a:ext>
            </a:extLst>
          </p:cNvPr>
          <p:cNvCxnSpPr>
            <a:cxnSpLocks/>
            <a:stCxn id="17" idx="5"/>
            <a:endCxn id="97" idx="1"/>
          </p:cNvCxnSpPr>
          <p:nvPr/>
        </p:nvCxnSpPr>
        <p:spPr>
          <a:xfrm>
            <a:off x="5945422" y="5955932"/>
            <a:ext cx="412298" cy="379585"/>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BEB6D43B-EC2C-50E3-946F-3D4CF9590FE9}"/>
              </a:ext>
            </a:extLst>
          </p:cNvPr>
          <p:cNvSpPr/>
          <p:nvPr/>
        </p:nvSpPr>
        <p:spPr>
          <a:xfrm>
            <a:off x="6242992" y="434113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x</a:t>
            </a:r>
            <a:endParaRPr lang="zh-CN" altLang="en-US" sz="4000" b="1" i="1" dirty="0">
              <a:solidFill>
                <a:schemeClr val="tx1"/>
              </a:solidFill>
            </a:endParaRPr>
          </a:p>
        </p:txBody>
      </p:sp>
      <p:cxnSp>
        <p:nvCxnSpPr>
          <p:cNvPr id="21" name="直接箭头连接符 20">
            <a:extLst>
              <a:ext uri="{FF2B5EF4-FFF2-40B4-BE49-F238E27FC236}">
                <a16:creationId xmlns:a16="http://schemas.microsoft.com/office/drawing/2014/main" id="{ED7A0F98-7BA9-E938-AD53-DF0AB7D2F98F}"/>
              </a:ext>
            </a:extLst>
          </p:cNvPr>
          <p:cNvCxnSpPr>
            <a:cxnSpLocks/>
            <a:stCxn id="20" idx="5"/>
            <a:endCxn id="24" idx="1"/>
          </p:cNvCxnSpPr>
          <p:nvPr/>
        </p:nvCxnSpPr>
        <p:spPr>
          <a:xfrm>
            <a:off x="6931523" y="5029661"/>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81997D45-21FB-B9DF-82EF-868AB149ACB2}"/>
              </a:ext>
            </a:extLst>
          </p:cNvPr>
          <p:cNvSpPr/>
          <p:nvPr/>
        </p:nvSpPr>
        <p:spPr>
          <a:xfrm>
            <a:off x="8108329" y="434113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7</a:t>
            </a:r>
            <a:endParaRPr lang="zh-CN" altLang="en-US" sz="4000" b="1" i="1" dirty="0">
              <a:solidFill>
                <a:schemeClr val="tx1"/>
              </a:solidFill>
            </a:endParaRPr>
          </a:p>
        </p:txBody>
      </p:sp>
      <p:cxnSp>
        <p:nvCxnSpPr>
          <p:cNvPr id="23" name="直接箭头连接符 22">
            <a:extLst>
              <a:ext uri="{FF2B5EF4-FFF2-40B4-BE49-F238E27FC236}">
                <a16:creationId xmlns:a16="http://schemas.microsoft.com/office/drawing/2014/main" id="{7CF8CDF0-7C1C-4B3B-34FB-A4B4EF576793}"/>
              </a:ext>
            </a:extLst>
          </p:cNvPr>
          <p:cNvCxnSpPr>
            <a:cxnSpLocks/>
            <a:stCxn id="22" idx="3"/>
            <a:endCxn id="24" idx="7"/>
          </p:cNvCxnSpPr>
          <p:nvPr/>
        </p:nvCxnSpPr>
        <p:spPr>
          <a:xfrm flipH="1">
            <a:off x="7840683" y="5029661"/>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2C9B6CC3-BB14-F1AE-6B70-90CDB69A8F05}"/>
              </a:ext>
            </a:extLst>
          </p:cNvPr>
          <p:cNvSpPr/>
          <p:nvPr/>
        </p:nvSpPr>
        <p:spPr>
          <a:xfrm>
            <a:off x="7152152" y="5268876"/>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97" name="椭圆 96">
            <a:extLst>
              <a:ext uri="{FF2B5EF4-FFF2-40B4-BE49-F238E27FC236}">
                <a16:creationId xmlns:a16="http://schemas.microsoft.com/office/drawing/2014/main" id="{EE931062-DE11-21DD-4BFC-DCE67EEBAF48}"/>
              </a:ext>
            </a:extLst>
          </p:cNvPr>
          <p:cNvSpPr/>
          <p:nvPr/>
        </p:nvSpPr>
        <p:spPr>
          <a:xfrm>
            <a:off x="6239587" y="62173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0" name="文本框 99">
            <a:extLst>
              <a:ext uri="{FF2B5EF4-FFF2-40B4-BE49-F238E27FC236}">
                <a16:creationId xmlns:a16="http://schemas.microsoft.com/office/drawing/2014/main" id="{D66A29AC-BADD-0337-4366-A975E0A2DC8C}"/>
              </a:ext>
            </a:extLst>
          </p:cNvPr>
          <p:cNvSpPr txBox="1"/>
          <p:nvPr/>
        </p:nvSpPr>
        <p:spPr>
          <a:xfrm>
            <a:off x="7045469" y="6508659"/>
            <a:ext cx="423645" cy="461665"/>
          </a:xfrm>
          <a:prstGeom prst="rect">
            <a:avLst/>
          </a:prstGeom>
          <a:noFill/>
        </p:spPr>
        <p:txBody>
          <a:bodyPr wrap="square" rtlCol="0">
            <a:spAutoFit/>
          </a:bodyPr>
          <a:lstStyle/>
          <a:p>
            <a:r>
              <a:rPr lang="en-US" altLang="zh-CN" sz="2400" b="1" i="1" dirty="0"/>
              <a:t>z</a:t>
            </a:r>
            <a:endParaRPr lang="zh-CN" altLang="en-US" sz="2400" b="1" i="1" dirty="0"/>
          </a:p>
        </p:txBody>
      </p:sp>
      <p:cxnSp>
        <p:nvCxnSpPr>
          <p:cNvPr id="102" name="直接箭头连接符 101">
            <a:extLst>
              <a:ext uri="{FF2B5EF4-FFF2-40B4-BE49-F238E27FC236}">
                <a16:creationId xmlns:a16="http://schemas.microsoft.com/office/drawing/2014/main" id="{38262B14-851C-FE60-74FD-CBC2D569A56F}"/>
              </a:ext>
            </a:extLst>
          </p:cNvPr>
          <p:cNvCxnSpPr>
            <a:cxnSpLocks/>
            <a:stCxn id="138" idx="3"/>
            <a:endCxn id="109" idx="7"/>
          </p:cNvCxnSpPr>
          <p:nvPr/>
        </p:nvCxnSpPr>
        <p:spPr>
          <a:xfrm flipH="1">
            <a:off x="11273180" y="4892286"/>
            <a:ext cx="236267" cy="4175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50C46E2-6C75-DE46-ABF1-4E5E7B7DC63F}"/>
              </a:ext>
            </a:extLst>
          </p:cNvPr>
          <p:cNvCxnSpPr>
            <a:cxnSpLocks/>
            <a:stCxn id="109" idx="3"/>
            <a:endCxn id="140" idx="7"/>
          </p:cNvCxnSpPr>
          <p:nvPr/>
        </p:nvCxnSpPr>
        <p:spPr>
          <a:xfrm flipH="1">
            <a:off x="10542608" y="5880194"/>
            <a:ext cx="160166" cy="4175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70C5B1FD-4977-8676-C552-774599A9FB60}"/>
              </a:ext>
            </a:extLst>
          </p:cNvPr>
          <p:cNvCxnSpPr>
            <a:cxnSpLocks/>
            <a:stCxn id="139" idx="5"/>
            <a:endCxn id="140" idx="1"/>
          </p:cNvCxnSpPr>
          <p:nvPr/>
        </p:nvCxnSpPr>
        <p:spPr>
          <a:xfrm>
            <a:off x="9735944" y="5907827"/>
            <a:ext cx="236266" cy="389883"/>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3D4A0353-FEB9-B4D9-084A-74AE0191F9F1}"/>
              </a:ext>
            </a:extLst>
          </p:cNvPr>
          <p:cNvSpPr txBox="1"/>
          <p:nvPr/>
        </p:nvSpPr>
        <p:spPr>
          <a:xfrm>
            <a:off x="12054519" y="447543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7" name="文本框 106">
            <a:extLst>
              <a:ext uri="{FF2B5EF4-FFF2-40B4-BE49-F238E27FC236}">
                <a16:creationId xmlns:a16="http://schemas.microsoft.com/office/drawing/2014/main" id="{2EEF20ED-4E45-4B68-E9C4-45A0C575614C}"/>
              </a:ext>
            </a:extLst>
          </p:cNvPr>
          <p:cNvSpPr txBox="1"/>
          <p:nvPr/>
        </p:nvSpPr>
        <p:spPr>
          <a:xfrm>
            <a:off x="11287355" y="553888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8" name="文本框 107">
            <a:extLst>
              <a:ext uri="{FF2B5EF4-FFF2-40B4-BE49-F238E27FC236}">
                <a16:creationId xmlns:a16="http://schemas.microsoft.com/office/drawing/2014/main" id="{3361D678-4D69-C007-8EAC-FC5B6D517782}"/>
              </a:ext>
            </a:extLst>
          </p:cNvPr>
          <p:cNvSpPr txBox="1"/>
          <p:nvPr/>
        </p:nvSpPr>
        <p:spPr>
          <a:xfrm>
            <a:off x="10491480" y="6500828"/>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9" name="椭圆 108">
            <a:extLst>
              <a:ext uri="{FF2B5EF4-FFF2-40B4-BE49-F238E27FC236}">
                <a16:creationId xmlns:a16="http://schemas.microsoft.com/office/drawing/2014/main" id="{EF7955E2-131F-BACB-9DA3-9D8597119D7E}"/>
              </a:ext>
            </a:extLst>
          </p:cNvPr>
          <p:cNvSpPr/>
          <p:nvPr/>
        </p:nvSpPr>
        <p:spPr>
          <a:xfrm>
            <a:off x="10584641" y="5191663"/>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8" name="椭圆 137">
            <a:extLst>
              <a:ext uri="{FF2B5EF4-FFF2-40B4-BE49-F238E27FC236}">
                <a16:creationId xmlns:a16="http://schemas.microsoft.com/office/drawing/2014/main" id="{C29D8648-4B24-BD85-EB09-85C057616980}"/>
              </a:ext>
            </a:extLst>
          </p:cNvPr>
          <p:cNvSpPr/>
          <p:nvPr/>
        </p:nvSpPr>
        <p:spPr>
          <a:xfrm>
            <a:off x="11391306" y="4203755"/>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E21775B4-150E-4A78-446D-0D670D1FD017}"/>
              </a:ext>
            </a:extLst>
          </p:cNvPr>
          <p:cNvSpPr/>
          <p:nvPr/>
        </p:nvSpPr>
        <p:spPr>
          <a:xfrm>
            <a:off x="9047413" y="521929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0" name="椭圆 139">
            <a:extLst>
              <a:ext uri="{FF2B5EF4-FFF2-40B4-BE49-F238E27FC236}">
                <a16:creationId xmlns:a16="http://schemas.microsoft.com/office/drawing/2014/main" id="{42554584-E883-F5FD-D6CB-1CF3B62074C5}"/>
              </a:ext>
            </a:extLst>
          </p:cNvPr>
          <p:cNvSpPr/>
          <p:nvPr/>
        </p:nvSpPr>
        <p:spPr>
          <a:xfrm>
            <a:off x="9854077" y="617957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2" name="文本框 141">
            <a:extLst>
              <a:ext uri="{FF2B5EF4-FFF2-40B4-BE49-F238E27FC236}">
                <a16:creationId xmlns:a16="http://schemas.microsoft.com/office/drawing/2014/main" id="{8EAD1FBF-FD39-1E5E-1A97-A0EBFFC6DC56}"/>
              </a:ext>
            </a:extLst>
          </p:cNvPr>
          <p:cNvSpPr txBox="1"/>
          <p:nvPr/>
        </p:nvSpPr>
        <p:spPr>
          <a:xfrm>
            <a:off x="1866495" y="7511616"/>
            <a:ext cx="2672001" cy="461665"/>
          </a:xfrm>
          <a:prstGeom prst="rect">
            <a:avLst/>
          </a:prstGeom>
          <a:noFill/>
        </p:spPr>
        <p:txBody>
          <a:bodyPr wrap="square" rtlCol="0">
            <a:spAutoFit/>
          </a:bodyPr>
          <a:lstStyle/>
          <a:p>
            <a:pPr algn="ctr"/>
            <a:r>
              <a:rPr lang="en-US" altLang="zh-CN" sz="2400" b="1" dirty="0"/>
              <a:t>Quadratic</a:t>
            </a:r>
            <a:endParaRPr lang="zh-CN" altLang="en-US" sz="2400" b="1" dirty="0"/>
          </a:p>
        </p:txBody>
      </p:sp>
      <p:sp>
        <p:nvSpPr>
          <p:cNvPr id="143" name="文本框 142">
            <a:extLst>
              <a:ext uri="{FF2B5EF4-FFF2-40B4-BE49-F238E27FC236}">
                <a16:creationId xmlns:a16="http://schemas.microsoft.com/office/drawing/2014/main" id="{D6372538-8DC0-947E-F8D8-72B089E20C23}"/>
              </a:ext>
            </a:extLst>
          </p:cNvPr>
          <p:cNvSpPr txBox="1"/>
          <p:nvPr/>
        </p:nvSpPr>
        <p:spPr>
          <a:xfrm>
            <a:off x="5256891" y="7514985"/>
            <a:ext cx="2672001" cy="461665"/>
          </a:xfrm>
          <a:prstGeom prst="rect">
            <a:avLst/>
          </a:prstGeom>
          <a:noFill/>
        </p:spPr>
        <p:txBody>
          <a:bodyPr wrap="square" rtlCol="0">
            <a:spAutoFit/>
          </a:bodyPr>
          <a:lstStyle/>
          <a:p>
            <a:pPr algn="ctr"/>
            <a:r>
              <a:rPr lang="en-US" altLang="zh-CN" sz="2400" b="1" dirty="0"/>
              <a:t>MulLinear</a:t>
            </a:r>
            <a:endParaRPr lang="zh-CN" altLang="en-US" sz="2400" b="1" dirty="0"/>
          </a:p>
        </p:txBody>
      </p:sp>
      <p:sp>
        <p:nvSpPr>
          <p:cNvPr id="144" name="文本框 143">
            <a:extLst>
              <a:ext uri="{FF2B5EF4-FFF2-40B4-BE49-F238E27FC236}">
                <a16:creationId xmlns:a16="http://schemas.microsoft.com/office/drawing/2014/main" id="{2E2F7752-5AA6-A17F-27DD-84E28926253D}"/>
              </a:ext>
            </a:extLst>
          </p:cNvPr>
          <p:cNvSpPr txBox="1"/>
          <p:nvPr/>
        </p:nvSpPr>
        <p:spPr>
          <a:xfrm>
            <a:off x="8914993" y="7532448"/>
            <a:ext cx="2672001" cy="461665"/>
          </a:xfrm>
          <a:prstGeom prst="rect">
            <a:avLst/>
          </a:prstGeom>
          <a:noFill/>
        </p:spPr>
        <p:txBody>
          <a:bodyPr wrap="square" rtlCol="0">
            <a:spAutoFit/>
          </a:bodyPr>
          <a:lstStyle/>
          <a:p>
            <a:pPr algn="ctr"/>
            <a:r>
              <a:rPr lang="en-US" altLang="zh-CN" sz="2400" b="1" dirty="0"/>
              <a:t>AddLinear</a:t>
            </a:r>
            <a:endParaRPr lang="zh-CN" altLang="en-US" sz="2400" b="1" dirty="0"/>
          </a:p>
        </p:txBody>
      </p:sp>
      <p:sp>
        <p:nvSpPr>
          <p:cNvPr id="2" name="文本框 1">
            <a:extLst>
              <a:ext uri="{FF2B5EF4-FFF2-40B4-BE49-F238E27FC236}">
                <a16:creationId xmlns:a16="http://schemas.microsoft.com/office/drawing/2014/main" id="{DB3A1C35-272D-32D4-02EB-D0B9177C2F1B}"/>
              </a:ext>
            </a:extLst>
          </p:cNvPr>
          <p:cNvSpPr txBox="1"/>
          <p:nvPr/>
        </p:nvSpPr>
        <p:spPr>
          <a:xfrm>
            <a:off x="1866495" y="8200147"/>
            <a:ext cx="2672001" cy="461665"/>
          </a:xfrm>
          <a:prstGeom prst="rect">
            <a:avLst/>
          </a:prstGeom>
          <a:noFill/>
        </p:spPr>
        <p:txBody>
          <a:bodyPr wrap="square" rtlCol="0">
            <a:spAutoFit/>
          </a:bodyPr>
          <a:lstStyle/>
          <a:p>
            <a:pPr algn="ctr"/>
            <a:r>
              <a:rPr lang="zh-CN" altLang="en-US" sz="2400" b="1" dirty="0"/>
              <a:t>二次瓦片</a:t>
            </a:r>
          </a:p>
        </p:txBody>
      </p:sp>
      <p:sp>
        <p:nvSpPr>
          <p:cNvPr id="3" name="文本框 2">
            <a:extLst>
              <a:ext uri="{FF2B5EF4-FFF2-40B4-BE49-F238E27FC236}">
                <a16:creationId xmlns:a16="http://schemas.microsoft.com/office/drawing/2014/main" id="{AD1ED6FB-2FDF-889F-44FD-3D60064243D4}"/>
              </a:ext>
            </a:extLst>
          </p:cNvPr>
          <p:cNvSpPr txBox="1"/>
          <p:nvPr/>
        </p:nvSpPr>
        <p:spPr>
          <a:xfrm>
            <a:off x="5256890" y="8200146"/>
            <a:ext cx="6330104" cy="461665"/>
          </a:xfrm>
          <a:prstGeom prst="rect">
            <a:avLst/>
          </a:prstGeom>
          <a:noFill/>
        </p:spPr>
        <p:txBody>
          <a:bodyPr wrap="square" rtlCol="0">
            <a:spAutoFit/>
          </a:bodyPr>
          <a:lstStyle/>
          <a:p>
            <a:pPr algn="ctr"/>
            <a:r>
              <a:rPr lang="zh-CN" altLang="en-US" sz="2400" b="1" dirty="0"/>
              <a:t>线性瓦片</a:t>
            </a:r>
          </a:p>
        </p:txBody>
      </p:sp>
    </p:spTree>
    <p:extLst>
      <p:ext uri="{BB962C8B-B14F-4D97-AF65-F5344CB8AC3E}">
        <p14:creationId xmlns:p14="http://schemas.microsoft.com/office/powerpoint/2010/main" val="216036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93" y="8327876"/>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405" y="861089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14" y="782262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20"/>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70"/>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20" y="6361274"/>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85" y="6361273"/>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20"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90"/>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73"/>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9" y="7498805"/>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805"/>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7" y="7015667"/>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83" y="5878135"/>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82"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7"/>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15"/>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52"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93" y="8327876"/>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405" y="861089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14" y="782262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20"/>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70"/>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20" y="6361274"/>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85" y="6361273"/>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20"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90"/>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73"/>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9" y="7498805"/>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805"/>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7" y="7015667"/>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83" y="5878135"/>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82"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7"/>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15"/>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52"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3992521"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4940880"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3035690"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4514994"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5165113"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Tree>
    <p:extLst>
      <p:ext uri="{BB962C8B-B14F-4D97-AF65-F5344CB8AC3E}">
        <p14:creationId xmlns:p14="http://schemas.microsoft.com/office/powerpoint/2010/main" val="6039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7FEBD44-FA4C-2AF6-9CEB-13AF7BB27CA4}"/>
              </a:ext>
            </a:extLst>
          </p:cNvPr>
          <p:cNvSpPr>
            <a:spLocks noGrp="1"/>
          </p:cNvSpPr>
          <p:nvPr>
            <p:ph type="sldNum" sz="quarter" idx="12"/>
          </p:nvPr>
        </p:nvSpPr>
        <p:spPr/>
        <p:txBody>
          <a:bodyPr/>
          <a:lstStyle/>
          <a:p>
            <a:fld id="{ADE361C3-C043-4A6E-BDCE-8DA1E7D90A3B}" type="slidenum">
              <a:rPr lang="zh-CN" altLang="en-US" smtClean="0"/>
              <a:pPr/>
              <a:t>18</a:t>
            </a:fld>
            <a:endParaRPr lang="zh-CN" altLang="en-US"/>
          </a:p>
        </p:txBody>
      </p:sp>
      <p:sp>
        <p:nvSpPr>
          <p:cNvPr id="5" name="矩形: 圆角 4">
            <a:extLst>
              <a:ext uri="{FF2B5EF4-FFF2-40B4-BE49-F238E27FC236}">
                <a16:creationId xmlns:a16="http://schemas.microsoft.com/office/drawing/2014/main" id="{B297DEE7-F442-13DA-EC8E-663B06C22750}"/>
              </a:ext>
            </a:extLst>
          </p:cNvPr>
          <p:cNvSpPr/>
          <p:nvPr/>
        </p:nvSpPr>
        <p:spPr>
          <a:xfrm>
            <a:off x="4923692" y="2620108"/>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a:t>
            </a:r>
            <a:endParaRPr lang="zh-CN" altLang="en-US" sz="3200" dirty="0">
              <a:solidFill>
                <a:schemeClr val="tx1"/>
              </a:solidFill>
            </a:endParaRPr>
          </a:p>
        </p:txBody>
      </p:sp>
      <p:sp>
        <p:nvSpPr>
          <p:cNvPr id="2" name="矩形: 圆角 1">
            <a:extLst>
              <a:ext uri="{FF2B5EF4-FFF2-40B4-BE49-F238E27FC236}">
                <a16:creationId xmlns:a16="http://schemas.microsoft.com/office/drawing/2014/main" id="{D175B4A6-578A-244D-110B-026F04C740CD}"/>
              </a:ext>
            </a:extLst>
          </p:cNvPr>
          <p:cNvSpPr/>
          <p:nvPr/>
        </p:nvSpPr>
        <p:spPr>
          <a:xfrm>
            <a:off x="6371359" y="3796999"/>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D</a:t>
            </a:r>
            <a:endParaRPr lang="zh-CN" altLang="en-US" sz="3200" dirty="0">
              <a:solidFill>
                <a:schemeClr val="tx1"/>
              </a:solidFill>
            </a:endParaRPr>
          </a:p>
        </p:txBody>
      </p:sp>
      <p:sp>
        <p:nvSpPr>
          <p:cNvPr id="4" name="矩形: 圆角 3">
            <a:extLst>
              <a:ext uri="{FF2B5EF4-FFF2-40B4-BE49-F238E27FC236}">
                <a16:creationId xmlns:a16="http://schemas.microsoft.com/office/drawing/2014/main" id="{ED71A506-C280-B05D-2E0E-955EDF273D31}"/>
              </a:ext>
            </a:extLst>
          </p:cNvPr>
          <p:cNvSpPr/>
          <p:nvPr/>
        </p:nvSpPr>
        <p:spPr>
          <a:xfrm>
            <a:off x="3333190" y="3796999"/>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a:t>
            </a:r>
            <a:endParaRPr lang="zh-CN" altLang="en-US" sz="3200" dirty="0">
              <a:solidFill>
                <a:schemeClr val="tx1"/>
              </a:solidFill>
            </a:endParaRPr>
          </a:p>
        </p:txBody>
      </p:sp>
      <p:sp>
        <p:nvSpPr>
          <p:cNvPr id="6" name="矩形: 圆角 5">
            <a:extLst>
              <a:ext uri="{FF2B5EF4-FFF2-40B4-BE49-F238E27FC236}">
                <a16:creationId xmlns:a16="http://schemas.microsoft.com/office/drawing/2014/main" id="{04519F46-EF02-3488-D58A-44BC72EE8AED}"/>
              </a:ext>
            </a:extLst>
          </p:cNvPr>
          <p:cNvSpPr/>
          <p:nvPr/>
        </p:nvSpPr>
        <p:spPr>
          <a:xfrm>
            <a:off x="4923692" y="4939360"/>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a:t>
            </a:r>
            <a:endParaRPr lang="zh-CN" altLang="en-US" sz="3200" dirty="0">
              <a:solidFill>
                <a:schemeClr val="tx1"/>
              </a:solidFill>
            </a:endParaRPr>
          </a:p>
        </p:txBody>
      </p:sp>
      <p:cxnSp>
        <p:nvCxnSpPr>
          <p:cNvPr id="7" name="直接箭头连接符 6">
            <a:extLst>
              <a:ext uri="{FF2B5EF4-FFF2-40B4-BE49-F238E27FC236}">
                <a16:creationId xmlns:a16="http://schemas.microsoft.com/office/drawing/2014/main" id="{81F8423F-8571-2BA9-2A5E-8A3B431451CF}"/>
              </a:ext>
            </a:extLst>
          </p:cNvPr>
          <p:cNvCxnSpPr>
            <a:cxnSpLocks/>
            <a:stCxn id="4" idx="3"/>
          </p:cNvCxnSpPr>
          <p:nvPr/>
        </p:nvCxnSpPr>
        <p:spPr>
          <a:xfrm flipV="1">
            <a:off x="4018990" y="2926080"/>
            <a:ext cx="904702" cy="128415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9CD6609-543E-08E3-E8C0-17EA9339D917}"/>
              </a:ext>
            </a:extLst>
          </p:cNvPr>
          <p:cNvCxnSpPr>
            <a:cxnSpLocks/>
            <a:stCxn id="4" idx="3"/>
            <a:endCxn id="6" idx="1"/>
          </p:cNvCxnSpPr>
          <p:nvPr/>
        </p:nvCxnSpPr>
        <p:spPr>
          <a:xfrm>
            <a:off x="4018990" y="4210238"/>
            <a:ext cx="904702" cy="114236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817938B-9227-16B5-481C-3EDEC939E37C}"/>
              </a:ext>
            </a:extLst>
          </p:cNvPr>
          <p:cNvCxnSpPr>
            <a:cxnSpLocks/>
            <a:stCxn id="5" idx="3"/>
            <a:endCxn id="2" idx="1"/>
          </p:cNvCxnSpPr>
          <p:nvPr/>
        </p:nvCxnSpPr>
        <p:spPr>
          <a:xfrm>
            <a:off x="5609492" y="3033347"/>
            <a:ext cx="761867" cy="117689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79AF06A-F0C7-DB66-577A-FE484C68B7F9}"/>
              </a:ext>
            </a:extLst>
          </p:cNvPr>
          <p:cNvCxnSpPr>
            <a:cxnSpLocks/>
            <a:stCxn id="6" idx="3"/>
            <a:endCxn id="2" idx="1"/>
          </p:cNvCxnSpPr>
          <p:nvPr/>
        </p:nvCxnSpPr>
        <p:spPr>
          <a:xfrm flipV="1">
            <a:off x="5609492" y="4210238"/>
            <a:ext cx="761867" cy="114236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993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93" y="8327876"/>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405" y="861089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14" y="782262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20"/>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70"/>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20" y="6361274"/>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85" y="6361273"/>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20"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90"/>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73"/>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9" y="7498805"/>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805"/>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7" y="7015667"/>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83" y="5878135"/>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82"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7"/>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15"/>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52"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2082165"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9397365" y="9767107"/>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2082165"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20</a:t>
            </a:fld>
            <a:endParaRPr lang="zh-CN" altLang="en-US"/>
          </a:p>
        </p:txBody>
      </p:sp>
      <p:grpSp>
        <p:nvGrpSpPr>
          <p:cNvPr id="12" name="组合 11">
            <a:extLst>
              <a:ext uri="{FF2B5EF4-FFF2-40B4-BE49-F238E27FC236}">
                <a16:creationId xmlns:a16="http://schemas.microsoft.com/office/drawing/2014/main" id="{E91D7DA3-5D90-4B79-4AA3-041F67F8C81B}"/>
              </a:ext>
            </a:extLst>
          </p:cNvPr>
          <p:cNvGrpSpPr/>
          <p:nvPr/>
        </p:nvGrpSpPr>
        <p:grpSpPr>
          <a:xfrm>
            <a:off x="2883731" y="1262308"/>
            <a:ext cx="7563923" cy="10950742"/>
            <a:chOff x="2883731" y="1262308"/>
            <a:chExt cx="7563923" cy="10950742"/>
          </a:xfrm>
        </p:grpSpPr>
        <p:pic>
          <p:nvPicPr>
            <p:cNvPr id="6" name="图片 5">
              <a:extLst>
                <a:ext uri="{FF2B5EF4-FFF2-40B4-BE49-F238E27FC236}">
                  <a16:creationId xmlns:a16="http://schemas.microsoft.com/office/drawing/2014/main" id="{B1278686-2483-16BA-AE6E-76249EDFB8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3732" y="1262308"/>
              <a:ext cx="7563922" cy="10726931"/>
            </a:xfrm>
            <a:prstGeom prst="rect">
              <a:avLst/>
            </a:prstGeom>
            <a:noFill/>
          </p:spPr>
        </p:pic>
        <p:pic>
          <p:nvPicPr>
            <p:cNvPr id="11" name="图片 10">
              <a:extLst>
                <a:ext uri="{FF2B5EF4-FFF2-40B4-BE49-F238E27FC236}">
                  <a16:creationId xmlns:a16="http://schemas.microsoft.com/office/drawing/2014/main" id="{2C7E2105-7C0B-B477-E324-F06E2DEA778E}"/>
                </a:ext>
              </a:extLst>
            </p:cNvPr>
            <p:cNvPicPr>
              <a:picLocks noChangeAspect="1"/>
            </p:cNvPicPr>
            <p:nvPr/>
          </p:nvPicPr>
          <p:blipFill>
            <a:blip r:embed="rId3"/>
            <a:stretch>
              <a:fillRect/>
            </a:stretch>
          </p:blipFill>
          <p:spPr>
            <a:xfrm>
              <a:off x="2883731" y="9094124"/>
              <a:ext cx="7563922" cy="3118926"/>
            </a:xfrm>
            <a:prstGeom prst="rect">
              <a:avLst/>
            </a:prstGeom>
          </p:spPr>
        </p:pic>
      </p:grpSp>
    </p:spTree>
    <p:extLst>
      <p:ext uri="{BB962C8B-B14F-4D97-AF65-F5344CB8AC3E}">
        <p14:creationId xmlns:p14="http://schemas.microsoft.com/office/powerpoint/2010/main" val="284098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21</a:t>
            </a:fld>
            <a:endParaRPr lang="zh-CN" altLang="en-US"/>
          </a:p>
        </p:txBody>
      </p:sp>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3821427" y="6624030"/>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132896"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bIN</a:t>
            </a:r>
            <a:endParaRPr lang="zh-CN" altLang="en-US" b="1" i="1" dirty="0">
              <a:solidFill>
                <a:schemeClr val="tx1"/>
              </a:solidFill>
            </a:endParaRPr>
          </a:p>
        </p:txBody>
      </p:sp>
      <p:sp>
        <p:nvSpPr>
          <p:cNvPr id="14" name="椭圆 13">
            <a:extLst>
              <a:ext uri="{FF2B5EF4-FFF2-40B4-BE49-F238E27FC236}">
                <a16:creationId xmlns:a16="http://schemas.microsoft.com/office/drawing/2014/main" id="{24F4CCD6-B168-7F61-DC6C-1798FD27C96F}"/>
              </a:ext>
            </a:extLst>
          </p:cNvPr>
          <p:cNvSpPr/>
          <p:nvPr/>
        </p:nvSpPr>
        <p:spPr>
          <a:xfrm>
            <a:off x="3132896" y="798086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rPr>
              <a:t>aIN</a:t>
            </a:r>
            <a:endParaRPr lang="zh-CN" altLang="en-US" b="1" i="1" dirty="0">
              <a:solidFill>
                <a:schemeClr val="tx1"/>
              </a:solidFill>
            </a:endParaRPr>
          </a:p>
        </p:txBody>
      </p:sp>
      <p:sp>
        <p:nvSpPr>
          <p:cNvPr id="15" name="椭圆 14">
            <a:extLst>
              <a:ext uri="{FF2B5EF4-FFF2-40B4-BE49-F238E27FC236}">
                <a16:creationId xmlns:a16="http://schemas.microsoft.com/office/drawing/2014/main" id="{70FBAA0F-2DC4-C940-17CE-15973236F16D}"/>
              </a:ext>
            </a:extLst>
          </p:cNvPr>
          <p:cNvSpPr/>
          <p:nvPr/>
        </p:nvSpPr>
        <p:spPr>
          <a:xfrm>
            <a:off x="4075761" y="699081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3821427" y="7679346"/>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5057440"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4764292" y="6624030"/>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6981984"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6019712" y="699081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5745971" y="6624030"/>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5864104" y="6338831"/>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3939560" y="6338831"/>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6708243" y="6624030"/>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8938841" y="696636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endParaRPr>
          </a:p>
        </p:txBody>
      </p:sp>
      <p:sp>
        <p:nvSpPr>
          <p:cNvPr id="129" name="文本框 128">
            <a:extLst>
              <a:ext uri="{FF2B5EF4-FFF2-40B4-BE49-F238E27FC236}">
                <a16:creationId xmlns:a16="http://schemas.microsoft.com/office/drawing/2014/main" id="{B98613E1-3D8D-CF35-C7E9-0CCF7F4C3834}"/>
              </a:ext>
            </a:extLst>
          </p:cNvPr>
          <p:cNvSpPr txBox="1"/>
          <p:nvPr/>
        </p:nvSpPr>
        <p:spPr>
          <a:xfrm>
            <a:off x="8906731" y="7185027"/>
            <a:ext cx="968154" cy="384721"/>
          </a:xfrm>
          <a:prstGeom prst="rect">
            <a:avLst/>
          </a:prstGeom>
          <a:noFill/>
          <a:ln>
            <a:noFill/>
          </a:ln>
        </p:spPr>
        <p:txBody>
          <a:bodyPr wrap="square" rtlCol="0">
            <a:spAutoFit/>
          </a:bodyPr>
          <a:lstStyle/>
          <a:p>
            <a:r>
              <a:rPr lang="en-US" altLang="zh-CN" sz="1900" b="1" i="1" dirty="0" err="1"/>
              <a:t>aOUT</a:t>
            </a:r>
            <a:endParaRPr lang="zh-CN" altLang="en-US" sz="1900" b="1" i="1" dirty="0"/>
          </a:p>
        </p:txBody>
      </p:sp>
      <p:sp>
        <p:nvSpPr>
          <p:cNvPr id="133" name="椭圆 132">
            <a:extLst>
              <a:ext uri="{FF2B5EF4-FFF2-40B4-BE49-F238E27FC236}">
                <a16:creationId xmlns:a16="http://schemas.microsoft.com/office/drawing/2014/main" id="{54BE162E-F2C8-3904-8203-A3FB17CD47F7}"/>
              </a:ext>
            </a:extLst>
          </p:cNvPr>
          <p:cNvSpPr/>
          <p:nvPr/>
        </p:nvSpPr>
        <p:spPr>
          <a:xfrm>
            <a:off x="9955630" y="594319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endParaRPr>
          </a:p>
        </p:txBody>
      </p:sp>
      <p:sp>
        <p:nvSpPr>
          <p:cNvPr id="134" name="文本框 133">
            <a:extLst>
              <a:ext uri="{FF2B5EF4-FFF2-40B4-BE49-F238E27FC236}">
                <a16:creationId xmlns:a16="http://schemas.microsoft.com/office/drawing/2014/main" id="{C69E218F-1EF9-9823-1592-7DA822277E71}"/>
              </a:ext>
            </a:extLst>
          </p:cNvPr>
          <p:cNvSpPr txBox="1"/>
          <p:nvPr/>
        </p:nvSpPr>
        <p:spPr>
          <a:xfrm>
            <a:off x="9938800" y="6146470"/>
            <a:ext cx="968154" cy="384721"/>
          </a:xfrm>
          <a:prstGeom prst="rect">
            <a:avLst/>
          </a:prstGeom>
          <a:noFill/>
        </p:spPr>
        <p:txBody>
          <a:bodyPr wrap="square" rtlCol="0">
            <a:spAutoFit/>
          </a:bodyPr>
          <a:lstStyle/>
          <a:p>
            <a:r>
              <a:rPr lang="en-US" altLang="zh-CN" sz="1900" b="1" i="1" dirty="0" err="1"/>
              <a:t>bOUT</a:t>
            </a:r>
            <a:endParaRPr lang="zh-CN" altLang="en-US" sz="1900" b="1" i="1" dirty="0"/>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4882425" y="7394147"/>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9627372" y="6631724"/>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7788648" y="6338831"/>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6826376" y="7377388"/>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4025380" y="5935499"/>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3414550" y="6766956"/>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3765371" y="7885738"/>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5988068" y="5935499"/>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5874320" y="6587484"/>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4875452" y="6766956"/>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5033287" y="7434581"/>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6867771" y="6762506"/>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7670515" y="6624030"/>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8443956" y="5930891"/>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8190992" y="6477101"/>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7454086" y="7434581"/>
            <a:ext cx="857045" cy="369332"/>
          </a:xfrm>
          <a:prstGeom prst="rect">
            <a:avLst/>
          </a:prstGeom>
          <a:noFill/>
        </p:spPr>
        <p:txBody>
          <a:bodyPr wrap="square" rtlCol="0">
            <a:spAutoFit/>
          </a:bodyPr>
          <a:lstStyle/>
          <a:p>
            <a:pPr algn="ctr"/>
            <a:r>
              <a:rPr lang="en-US" altLang="zh-CN" dirty="0"/>
              <a:t>…</a:t>
            </a:r>
            <a:endParaRPr lang="zh-CN" altLang="en-US" dirty="0"/>
          </a:p>
        </p:txBody>
      </p:sp>
    </p:spTree>
    <p:extLst>
      <p:ext uri="{BB962C8B-B14F-4D97-AF65-F5344CB8AC3E}">
        <p14:creationId xmlns:p14="http://schemas.microsoft.com/office/powerpoint/2010/main" val="172903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81"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55007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702"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55007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7787182"/>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9" y="5215585"/>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7"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55007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32"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8802717"/>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41"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23"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804"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90"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21"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32"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1812863" y="4247304"/>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4527760"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7985481"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1860177"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4838407"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8564454"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0603098" y="232701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0053004" y="340711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9767797" y="2208892"/>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246339" y="449528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8961132" y="192368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8515767" y="548319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7709103" y="551082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B9A0CD97-7696-15A5-09EC-D8A9101E9854}"/>
              </a:ext>
            </a:extLst>
          </p:cNvPr>
          <p:cNvSpPr txBox="1"/>
          <p:nvPr/>
        </p:nvSpPr>
        <p:spPr>
          <a:xfrm>
            <a:off x="10842011" y="300202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0027678" y="407842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260514" y="514187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1681462" y="7586522"/>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8557800" y="479465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0199766" y="271858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364465" y="380675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020572" y="482228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7827236" y="578256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0199766" y="152035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2" name="直接箭头连接符 1">
            <a:extLst>
              <a:ext uri="{FF2B5EF4-FFF2-40B4-BE49-F238E27FC236}">
                <a16:creationId xmlns:a16="http://schemas.microsoft.com/office/drawing/2014/main" id="{B835BF46-549E-4539-8BA5-1477C6A071BD}"/>
              </a:ext>
            </a:extLst>
          </p:cNvPr>
          <p:cNvCxnSpPr>
            <a:cxnSpLocks/>
            <a:stCxn id="17" idx="4"/>
            <a:endCxn id="13" idx="0"/>
          </p:cNvCxnSpPr>
          <p:nvPr/>
        </p:nvCxnSpPr>
        <p:spPr>
          <a:xfrm>
            <a:off x="4490578" y="1935451"/>
            <a:ext cx="0" cy="391566"/>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395BD3AE-F34B-CB36-2398-F7E75271F6AD}"/>
              </a:ext>
            </a:extLst>
          </p:cNvPr>
          <p:cNvCxnSpPr>
            <a:cxnSpLocks/>
            <a:stCxn id="13" idx="3"/>
            <a:endCxn id="14" idx="7"/>
          </p:cNvCxnSpPr>
          <p:nvPr/>
        </p:nvCxnSpPr>
        <p:spPr>
          <a:xfrm flipH="1">
            <a:off x="3940484" y="3015548"/>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A20AF5E-9420-F154-C3EC-73D5535F4BAC}"/>
              </a:ext>
            </a:extLst>
          </p:cNvPr>
          <p:cNvCxnSpPr>
            <a:cxnSpLocks/>
            <a:stCxn id="17" idx="3"/>
            <a:endCxn id="14" idx="0"/>
          </p:cNvCxnSpPr>
          <p:nvPr/>
        </p:nvCxnSpPr>
        <p:spPr>
          <a:xfrm flipH="1">
            <a:off x="3655277" y="1817326"/>
            <a:ext cx="550102" cy="1597867"/>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75FF069A-C068-F5E2-9FF0-E62F37D9AF12}"/>
              </a:ext>
            </a:extLst>
          </p:cNvPr>
          <p:cNvCxnSpPr>
            <a:cxnSpLocks/>
            <a:stCxn id="14" idx="3"/>
            <a:endCxn id="12" idx="7"/>
          </p:cNvCxnSpPr>
          <p:nvPr/>
        </p:nvCxnSpPr>
        <p:spPr>
          <a:xfrm flipH="1">
            <a:off x="3133819" y="4103716"/>
            <a:ext cx="236267"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DD7FB80-5771-61C3-02DB-901AC071FCFB}"/>
              </a:ext>
            </a:extLst>
          </p:cNvPr>
          <p:cNvCxnSpPr>
            <a:cxnSpLocks/>
            <a:stCxn id="12" idx="3"/>
            <a:endCxn id="16" idx="7"/>
          </p:cNvCxnSpPr>
          <p:nvPr/>
        </p:nvCxnSpPr>
        <p:spPr>
          <a:xfrm flipH="1">
            <a:off x="2403247" y="5091624"/>
            <a:ext cx="160166"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02EF85BB-88B0-1F1B-E76A-C4FF98A09A38}"/>
              </a:ext>
            </a:extLst>
          </p:cNvPr>
          <p:cNvCxnSpPr>
            <a:cxnSpLocks/>
            <a:stCxn id="15" idx="5"/>
            <a:endCxn id="12" idx="1"/>
          </p:cNvCxnSpPr>
          <p:nvPr/>
        </p:nvCxnSpPr>
        <p:spPr>
          <a:xfrm>
            <a:off x="2337518" y="4126281"/>
            <a:ext cx="225895" cy="394945"/>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4114585-E377-9407-D781-4ADFE7861327}"/>
              </a:ext>
            </a:extLst>
          </p:cNvPr>
          <p:cNvSpPr txBox="1"/>
          <p:nvPr/>
        </p:nvSpPr>
        <p:spPr>
          <a:xfrm>
            <a:off x="4729491" y="2610461"/>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 name="文本框 8">
            <a:extLst>
              <a:ext uri="{FF2B5EF4-FFF2-40B4-BE49-F238E27FC236}">
                <a16:creationId xmlns:a16="http://schemas.microsoft.com/office/drawing/2014/main" id="{134148CA-DBC4-3365-5F31-9A80C3519163}"/>
              </a:ext>
            </a:extLst>
          </p:cNvPr>
          <p:cNvSpPr txBox="1"/>
          <p:nvPr/>
        </p:nvSpPr>
        <p:spPr>
          <a:xfrm>
            <a:off x="3915158" y="3686863"/>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 name="文本框 9">
            <a:extLst>
              <a:ext uri="{FF2B5EF4-FFF2-40B4-BE49-F238E27FC236}">
                <a16:creationId xmlns:a16="http://schemas.microsoft.com/office/drawing/2014/main" id="{34009BEF-8438-9AC6-4807-C2630D0E8730}"/>
              </a:ext>
            </a:extLst>
          </p:cNvPr>
          <p:cNvSpPr txBox="1"/>
          <p:nvPr/>
        </p:nvSpPr>
        <p:spPr>
          <a:xfrm>
            <a:off x="3147994" y="4750312"/>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+5</a:t>
            </a:r>
            <a:endParaRPr lang="zh-CN" altLang="en-US" sz="2800" b="1" i="1" dirty="0"/>
          </a:p>
        </p:txBody>
      </p:sp>
      <p:sp>
        <p:nvSpPr>
          <p:cNvPr id="11" name="文本框 10">
            <a:extLst>
              <a:ext uri="{FF2B5EF4-FFF2-40B4-BE49-F238E27FC236}">
                <a16:creationId xmlns:a16="http://schemas.microsoft.com/office/drawing/2014/main" id="{33A53317-C5D4-E86F-18D2-AD7F52140C33}"/>
              </a:ext>
            </a:extLst>
          </p:cNvPr>
          <p:cNvSpPr txBox="1"/>
          <p:nvPr/>
        </p:nvSpPr>
        <p:spPr>
          <a:xfrm>
            <a:off x="2366470" y="5713967"/>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 name="椭圆 11">
            <a:extLst>
              <a:ext uri="{FF2B5EF4-FFF2-40B4-BE49-F238E27FC236}">
                <a16:creationId xmlns:a16="http://schemas.microsoft.com/office/drawing/2014/main" id="{5931B254-2CE3-3568-377E-98BA453D26BD}"/>
              </a:ext>
            </a:extLst>
          </p:cNvPr>
          <p:cNvSpPr/>
          <p:nvPr/>
        </p:nvSpPr>
        <p:spPr>
          <a:xfrm>
            <a:off x="2445280" y="4403093"/>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 name="椭圆 12">
            <a:extLst>
              <a:ext uri="{FF2B5EF4-FFF2-40B4-BE49-F238E27FC236}">
                <a16:creationId xmlns:a16="http://schemas.microsoft.com/office/drawing/2014/main" id="{9245770B-D7BE-B4D1-FDFC-FBD95D389A80}"/>
              </a:ext>
            </a:extLst>
          </p:cNvPr>
          <p:cNvSpPr/>
          <p:nvPr/>
        </p:nvSpPr>
        <p:spPr>
          <a:xfrm>
            <a:off x="4087246" y="2327017"/>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 name="椭圆 13">
            <a:extLst>
              <a:ext uri="{FF2B5EF4-FFF2-40B4-BE49-F238E27FC236}">
                <a16:creationId xmlns:a16="http://schemas.microsoft.com/office/drawing/2014/main" id="{1804CF1D-CBF3-B27F-93E7-985EA2299BDB}"/>
              </a:ext>
            </a:extLst>
          </p:cNvPr>
          <p:cNvSpPr/>
          <p:nvPr/>
        </p:nvSpPr>
        <p:spPr>
          <a:xfrm>
            <a:off x="3251945" y="341518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 name="椭圆 14">
            <a:extLst>
              <a:ext uri="{FF2B5EF4-FFF2-40B4-BE49-F238E27FC236}">
                <a16:creationId xmlns:a16="http://schemas.microsoft.com/office/drawing/2014/main" id="{55AB7B43-3545-F0C2-E13B-7920F867A556}"/>
              </a:ext>
            </a:extLst>
          </p:cNvPr>
          <p:cNvSpPr/>
          <p:nvPr/>
        </p:nvSpPr>
        <p:spPr>
          <a:xfrm>
            <a:off x="1648987" y="3437750"/>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6" name="椭圆 15">
            <a:extLst>
              <a:ext uri="{FF2B5EF4-FFF2-40B4-BE49-F238E27FC236}">
                <a16:creationId xmlns:a16="http://schemas.microsoft.com/office/drawing/2014/main" id="{6AEB8FCA-D6DD-C310-DFC4-A6D41206CEB4}"/>
              </a:ext>
            </a:extLst>
          </p:cNvPr>
          <p:cNvSpPr/>
          <p:nvPr/>
        </p:nvSpPr>
        <p:spPr>
          <a:xfrm>
            <a:off x="1714716" y="5391001"/>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 name="椭圆 16">
            <a:extLst>
              <a:ext uri="{FF2B5EF4-FFF2-40B4-BE49-F238E27FC236}">
                <a16:creationId xmlns:a16="http://schemas.microsoft.com/office/drawing/2014/main" id="{25F58860-EACB-3D2E-6B54-AFA0EA991651}"/>
              </a:ext>
            </a:extLst>
          </p:cNvPr>
          <p:cNvSpPr/>
          <p:nvPr/>
        </p:nvSpPr>
        <p:spPr>
          <a:xfrm>
            <a:off x="4087246" y="1128787"/>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8" name="连接符: 曲线 17">
            <a:extLst>
              <a:ext uri="{FF2B5EF4-FFF2-40B4-BE49-F238E27FC236}">
                <a16:creationId xmlns:a16="http://schemas.microsoft.com/office/drawing/2014/main" id="{C1BC0806-4A0B-CA3D-1B7C-2A850FAE2753}"/>
              </a:ext>
            </a:extLst>
          </p:cNvPr>
          <p:cNvCxnSpPr>
            <a:cxnSpLocks/>
            <a:stCxn id="17" idx="2"/>
            <a:endCxn id="16" idx="2"/>
          </p:cNvCxnSpPr>
          <p:nvPr/>
        </p:nvCxnSpPr>
        <p:spPr>
          <a:xfrm rot="10800000" flipV="1">
            <a:off x="1714716" y="1532119"/>
            <a:ext cx="2372530" cy="4262214"/>
          </a:xfrm>
          <a:prstGeom prst="curvedConnector3">
            <a:avLst>
              <a:gd name="adj1" fmla="val 109635"/>
            </a:avLst>
          </a:prstGeom>
          <a:ln w="6985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0C67001-38AD-65B6-EA1D-D96956ED620A}"/>
              </a:ext>
            </a:extLst>
          </p:cNvPr>
          <p:cNvCxnSpPr>
            <a:cxnSpLocks/>
            <a:stCxn id="97" idx="6"/>
            <a:endCxn id="29" idx="2"/>
          </p:cNvCxnSpPr>
          <p:nvPr/>
        </p:nvCxnSpPr>
        <p:spPr>
          <a:xfrm>
            <a:off x="2866494" y="8533867"/>
            <a:ext cx="871216" cy="1397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855FB28-E569-A06B-91D8-56DF92024414}"/>
              </a:ext>
            </a:extLst>
          </p:cNvPr>
          <p:cNvCxnSpPr>
            <a:cxnSpLocks/>
            <a:stCxn id="29" idx="3"/>
            <a:endCxn id="30" idx="7"/>
          </p:cNvCxnSpPr>
          <p:nvPr/>
        </p:nvCxnSpPr>
        <p:spPr>
          <a:xfrm flipH="1">
            <a:off x="3590948" y="8833037"/>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565D774-5E46-9402-1754-8BE8FCD353AA}"/>
              </a:ext>
            </a:extLst>
          </p:cNvPr>
          <p:cNvCxnSpPr>
            <a:cxnSpLocks/>
            <a:stCxn id="97" idx="5"/>
            <a:endCxn id="30" idx="1"/>
          </p:cNvCxnSpPr>
          <p:nvPr/>
        </p:nvCxnSpPr>
        <p:spPr>
          <a:xfrm>
            <a:off x="2748361" y="8819066"/>
            <a:ext cx="272181" cy="53174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ED005B5-3729-49DA-5C5D-857C70493F74}"/>
              </a:ext>
            </a:extLst>
          </p:cNvPr>
          <p:cNvCxnSpPr>
            <a:cxnSpLocks/>
            <a:stCxn id="30" idx="3"/>
            <a:endCxn id="28" idx="7"/>
          </p:cNvCxnSpPr>
          <p:nvPr/>
        </p:nvCxnSpPr>
        <p:spPr>
          <a:xfrm flipH="1">
            <a:off x="2784283" y="9921205"/>
            <a:ext cx="236267"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E74D074-B594-82C6-9D51-8609D6CA5C93}"/>
              </a:ext>
            </a:extLst>
          </p:cNvPr>
          <p:cNvCxnSpPr>
            <a:cxnSpLocks/>
            <a:stCxn id="28" idx="3"/>
            <a:endCxn id="96" idx="7"/>
          </p:cNvCxnSpPr>
          <p:nvPr/>
        </p:nvCxnSpPr>
        <p:spPr>
          <a:xfrm flipH="1">
            <a:off x="2053711" y="10909113"/>
            <a:ext cx="160166"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F696583-50BD-9066-D89B-708951244DFE}"/>
              </a:ext>
            </a:extLst>
          </p:cNvPr>
          <p:cNvCxnSpPr>
            <a:cxnSpLocks/>
            <a:stCxn id="31" idx="5"/>
            <a:endCxn id="28" idx="1"/>
          </p:cNvCxnSpPr>
          <p:nvPr/>
        </p:nvCxnSpPr>
        <p:spPr>
          <a:xfrm>
            <a:off x="1987982" y="9943770"/>
            <a:ext cx="225895" cy="394945"/>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48BBB44-8A5B-4C45-3C99-0FA67EC2FBD5}"/>
              </a:ext>
            </a:extLst>
          </p:cNvPr>
          <p:cNvSpPr txBox="1"/>
          <p:nvPr/>
        </p:nvSpPr>
        <p:spPr>
          <a:xfrm>
            <a:off x="4379955" y="8427950"/>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26" name="文本框 25">
            <a:extLst>
              <a:ext uri="{FF2B5EF4-FFF2-40B4-BE49-F238E27FC236}">
                <a16:creationId xmlns:a16="http://schemas.microsoft.com/office/drawing/2014/main" id="{8294176B-A833-CC3D-86A4-3C779B86A2AF}"/>
              </a:ext>
            </a:extLst>
          </p:cNvPr>
          <p:cNvSpPr txBox="1"/>
          <p:nvPr/>
        </p:nvSpPr>
        <p:spPr>
          <a:xfrm>
            <a:off x="3565622" y="9504352"/>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27" name="文本框 26">
            <a:extLst>
              <a:ext uri="{FF2B5EF4-FFF2-40B4-BE49-F238E27FC236}">
                <a16:creationId xmlns:a16="http://schemas.microsoft.com/office/drawing/2014/main" id="{5D3E3940-6C79-1FDD-DD39-376E822C1BEE}"/>
              </a:ext>
            </a:extLst>
          </p:cNvPr>
          <p:cNvSpPr txBox="1"/>
          <p:nvPr/>
        </p:nvSpPr>
        <p:spPr>
          <a:xfrm>
            <a:off x="2798458" y="10567801"/>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+5</a:t>
            </a:r>
            <a:endParaRPr lang="zh-CN" altLang="en-US" sz="2800" b="1" i="1" dirty="0"/>
          </a:p>
        </p:txBody>
      </p:sp>
      <p:sp>
        <p:nvSpPr>
          <p:cNvPr id="28" name="椭圆 27">
            <a:extLst>
              <a:ext uri="{FF2B5EF4-FFF2-40B4-BE49-F238E27FC236}">
                <a16:creationId xmlns:a16="http://schemas.microsoft.com/office/drawing/2014/main" id="{E10930F4-12D1-9E7C-A2D9-1B18D1391D02}"/>
              </a:ext>
            </a:extLst>
          </p:cNvPr>
          <p:cNvSpPr/>
          <p:nvPr/>
        </p:nvSpPr>
        <p:spPr>
          <a:xfrm>
            <a:off x="2095744" y="10220582"/>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9" name="椭圆 28">
            <a:extLst>
              <a:ext uri="{FF2B5EF4-FFF2-40B4-BE49-F238E27FC236}">
                <a16:creationId xmlns:a16="http://schemas.microsoft.com/office/drawing/2014/main" id="{A1DCB2CE-35CB-E876-C6AB-410086DE3CE0}"/>
              </a:ext>
            </a:extLst>
          </p:cNvPr>
          <p:cNvSpPr/>
          <p:nvPr/>
        </p:nvSpPr>
        <p:spPr>
          <a:xfrm>
            <a:off x="3737710" y="8144506"/>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30" name="椭圆 29">
            <a:extLst>
              <a:ext uri="{FF2B5EF4-FFF2-40B4-BE49-F238E27FC236}">
                <a16:creationId xmlns:a16="http://schemas.microsoft.com/office/drawing/2014/main" id="{9D248DAD-9984-A275-3F33-794EBCA155D9}"/>
              </a:ext>
            </a:extLst>
          </p:cNvPr>
          <p:cNvSpPr/>
          <p:nvPr/>
        </p:nvSpPr>
        <p:spPr>
          <a:xfrm>
            <a:off x="2902409" y="9232674"/>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31" name="椭圆 30">
            <a:extLst>
              <a:ext uri="{FF2B5EF4-FFF2-40B4-BE49-F238E27FC236}">
                <a16:creationId xmlns:a16="http://schemas.microsoft.com/office/drawing/2014/main" id="{B03BFD17-F966-EC9E-19CF-15BEF7A4745A}"/>
              </a:ext>
            </a:extLst>
          </p:cNvPr>
          <p:cNvSpPr/>
          <p:nvPr/>
        </p:nvSpPr>
        <p:spPr>
          <a:xfrm>
            <a:off x="1299451" y="9255239"/>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1E790ECA-623F-68C2-AE02-27399BA7B0CF}"/>
              </a:ext>
            </a:extLst>
          </p:cNvPr>
          <p:cNvSpPr/>
          <p:nvPr/>
        </p:nvSpPr>
        <p:spPr>
          <a:xfrm>
            <a:off x="1365180" y="11208490"/>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97" name="椭圆 96">
            <a:extLst>
              <a:ext uri="{FF2B5EF4-FFF2-40B4-BE49-F238E27FC236}">
                <a16:creationId xmlns:a16="http://schemas.microsoft.com/office/drawing/2014/main" id="{47A3EBFE-E92B-B625-2BD7-362324975928}"/>
              </a:ext>
            </a:extLst>
          </p:cNvPr>
          <p:cNvSpPr/>
          <p:nvPr/>
        </p:nvSpPr>
        <p:spPr>
          <a:xfrm>
            <a:off x="2059830" y="813053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98" name="连接符: 曲线 97">
            <a:extLst>
              <a:ext uri="{FF2B5EF4-FFF2-40B4-BE49-F238E27FC236}">
                <a16:creationId xmlns:a16="http://schemas.microsoft.com/office/drawing/2014/main" id="{105B2FB3-321E-4EC4-42E6-C6705CBA547D}"/>
              </a:ext>
            </a:extLst>
          </p:cNvPr>
          <p:cNvCxnSpPr>
            <a:cxnSpLocks/>
            <a:stCxn id="97" idx="2"/>
            <a:endCxn id="96" idx="2"/>
          </p:cNvCxnSpPr>
          <p:nvPr/>
        </p:nvCxnSpPr>
        <p:spPr>
          <a:xfrm rot="10800000" flipV="1">
            <a:off x="1365180" y="8533866"/>
            <a:ext cx="694650" cy="3077955"/>
          </a:xfrm>
          <a:prstGeom prst="curvedConnector3">
            <a:avLst>
              <a:gd name="adj1" fmla="val 132909"/>
            </a:avLst>
          </a:prstGeom>
          <a:ln w="69850">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F8AA41C1-D41D-1532-F9CF-4D135690CE88}"/>
              </a:ext>
            </a:extLst>
          </p:cNvPr>
          <p:cNvSpPr txBox="1"/>
          <p:nvPr/>
        </p:nvSpPr>
        <p:spPr>
          <a:xfrm>
            <a:off x="2125558" y="11529747"/>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100" name="直接箭头连接符 99">
            <a:extLst>
              <a:ext uri="{FF2B5EF4-FFF2-40B4-BE49-F238E27FC236}">
                <a16:creationId xmlns:a16="http://schemas.microsoft.com/office/drawing/2014/main" id="{85AD768F-292F-3665-037C-7976D1A7BF65}"/>
              </a:ext>
            </a:extLst>
          </p:cNvPr>
          <p:cNvCxnSpPr>
            <a:cxnSpLocks/>
            <a:stCxn id="114" idx="6"/>
            <a:endCxn id="110" idx="2"/>
          </p:cNvCxnSpPr>
          <p:nvPr/>
        </p:nvCxnSpPr>
        <p:spPr>
          <a:xfrm>
            <a:off x="6670821" y="8533867"/>
            <a:ext cx="871216" cy="1397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983B379-0C5C-B29F-7D9D-F429A9DA82D1}"/>
              </a:ext>
            </a:extLst>
          </p:cNvPr>
          <p:cNvCxnSpPr>
            <a:cxnSpLocks/>
            <a:stCxn id="110" idx="3"/>
            <a:endCxn id="111" idx="7"/>
          </p:cNvCxnSpPr>
          <p:nvPr/>
        </p:nvCxnSpPr>
        <p:spPr>
          <a:xfrm flipH="1">
            <a:off x="7395275" y="8833037"/>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512C4A77-CEF7-941B-E4AA-327122691026}"/>
              </a:ext>
            </a:extLst>
          </p:cNvPr>
          <p:cNvCxnSpPr>
            <a:cxnSpLocks/>
            <a:stCxn id="114" idx="5"/>
            <a:endCxn id="111" idx="1"/>
          </p:cNvCxnSpPr>
          <p:nvPr/>
        </p:nvCxnSpPr>
        <p:spPr>
          <a:xfrm>
            <a:off x="6552688" y="8819066"/>
            <a:ext cx="272181" cy="53174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AD5FCE6B-739D-BFAF-539F-B1B7DD0B1EEF}"/>
              </a:ext>
            </a:extLst>
          </p:cNvPr>
          <p:cNvCxnSpPr>
            <a:cxnSpLocks/>
            <a:stCxn id="111" idx="3"/>
            <a:endCxn id="109" idx="7"/>
          </p:cNvCxnSpPr>
          <p:nvPr/>
        </p:nvCxnSpPr>
        <p:spPr>
          <a:xfrm flipH="1">
            <a:off x="6588610" y="9921205"/>
            <a:ext cx="236267"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0928D2-43F0-369A-3C28-EF376935C312}"/>
              </a:ext>
            </a:extLst>
          </p:cNvPr>
          <p:cNvCxnSpPr>
            <a:cxnSpLocks/>
            <a:stCxn id="109" idx="3"/>
            <a:endCxn id="113" idx="7"/>
          </p:cNvCxnSpPr>
          <p:nvPr/>
        </p:nvCxnSpPr>
        <p:spPr>
          <a:xfrm flipH="1">
            <a:off x="5858038" y="10909113"/>
            <a:ext cx="160166"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C310F58E-DB9E-4D19-0EFF-EB69594681A7}"/>
              </a:ext>
            </a:extLst>
          </p:cNvPr>
          <p:cNvCxnSpPr>
            <a:cxnSpLocks/>
            <a:stCxn id="112" idx="5"/>
            <a:endCxn id="113" idx="1"/>
          </p:cNvCxnSpPr>
          <p:nvPr/>
        </p:nvCxnSpPr>
        <p:spPr>
          <a:xfrm>
            <a:off x="5126243" y="10909113"/>
            <a:ext cx="161397"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ED90C856-333A-95EF-2471-E1DEF867E2CA}"/>
              </a:ext>
            </a:extLst>
          </p:cNvPr>
          <p:cNvSpPr txBox="1"/>
          <p:nvPr/>
        </p:nvSpPr>
        <p:spPr>
          <a:xfrm>
            <a:off x="8184282" y="8427950"/>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7" name="文本框 106">
            <a:extLst>
              <a:ext uri="{FF2B5EF4-FFF2-40B4-BE49-F238E27FC236}">
                <a16:creationId xmlns:a16="http://schemas.microsoft.com/office/drawing/2014/main" id="{C4E455C1-93D3-7FFE-6BFF-5F52A8EE8FDD}"/>
              </a:ext>
            </a:extLst>
          </p:cNvPr>
          <p:cNvSpPr txBox="1"/>
          <p:nvPr/>
        </p:nvSpPr>
        <p:spPr>
          <a:xfrm>
            <a:off x="7369949" y="9504352"/>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8" name="文本框 107">
            <a:extLst>
              <a:ext uri="{FF2B5EF4-FFF2-40B4-BE49-F238E27FC236}">
                <a16:creationId xmlns:a16="http://schemas.microsoft.com/office/drawing/2014/main" id="{61CCDF4E-28C0-8935-CAF5-FDB7BA572B99}"/>
              </a:ext>
            </a:extLst>
          </p:cNvPr>
          <p:cNvSpPr txBox="1"/>
          <p:nvPr/>
        </p:nvSpPr>
        <p:spPr>
          <a:xfrm>
            <a:off x="6602785" y="10567801"/>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9" name="椭圆 108">
            <a:extLst>
              <a:ext uri="{FF2B5EF4-FFF2-40B4-BE49-F238E27FC236}">
                <a16:creationId xmlns:a16="http://schemas.microsoft.com/office/drawing/2014/main" id="{351E553E-2B31-E5E8-3534-37C59C4E695B}"/>
              </a:ext>
            </a:extLst>
          </p:cNvPr>
          <p:cNvSpPr/>
          <p:nvPr/>
        </p:nvSpPr>
        <p:spPr>
          <a:xfrm>
            <a:off x="5900071" y="10220582"/>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0" name="椭圆 109">
            <a:extLst>
              <a:ext uri="{FF2B5EF4-FFF2-40B4-BE49-F238E27FC236}">
                <a16:creationId xmlns:a16="http://schemas.microsoft.com/office/drawing/2014/main" id="{5DF612CA-A0AC-A70C-A4F3-D2602B06B514}"/>
              </a:ext>
            </a:extLst>
          </p:cNvPr>
          <p:cNvSpPr/>
          <p:nvPr/>
        </p:nvSpPr>
        <p:spPr>
          <a:xfrm>
            <a:off x="7542037" y="8144506"/>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1" name="椭圆 110">
            <a:extLst>
              <a:ext uri="{FF2B5EF4-FFF2-40B4-BE49-F238E27FC236}">
                <a16:creationId xmlns:a16="http://schemas.microsoft.com/office/drawing/2014/main" id="{B9D87342-A4CF-09DB-F335-DCF0D3E41449}"/>
              </a:ext>
            </a:extLst>
          </p:cNvPr>
          <p:cNvSpPr/>
          <p:nvPr/>
        </p:nvSpPr>
        <p:spPr>
          <a:xfrm>
            <a:off x="6706736" y="9232674"/>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2" name="椭圆 111">
            <a:extLst>
              <a:ext uri="{FF2B5EF4-FFF2-40B4-BE49-F238E27FC236}">
                <a16:creationId xmlns:a16="http://schemas.microsoft.com/office/drawing/2014/main" id="{FE4602D0-71A1-9D2C-156A-8D9D4EDC6DFE}"/>
              </a:ext>
            </a:extLst>
          </p:cNvPr>
          <p:cNvSpPr/>
          <p:nvPr/>
        </p:nvSpPr>
        <p:spPr>
          <a:xfrm>
            <a:off x="4437712" y="10220582"/>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13" name="椭圆 112">
            <a:extLst>
              <a:ext uri="{FF2B5EF4-FFF2-40B4-BE49-F238E27FC236}">
                <a16:creationId xmlns:a16="http://schemas.microsoft.com/office/drawing/2014/main" id="{9B4D7DA8-B5E1-9FED-8297-75BDC6841A22}"/>
              </a:ext>
            </a:extLst>
          </p:cNvPr>
          <p:cNvSpPr/>
          <p:nvPr/>
        </p:nvSpPr>
        <p:spPr>
          <a:xfrm>
            <a:off x="5169507" y="11208490"/>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4" name="椭圆 113">
            <a:extLst>
              <a:ext uri="{FF2B5EF4-FFF2-40B4-BE49-F238E27FC236}">
                <a16:creationId xmlns:a16="http://schemas.microsoft.com/office/drawing/2014/main" id="{14245D50-EC55-7B6D-28A6-419BC2AD8213}"/>
              </a:ext>
            </a:extLst>
          </p:cNvPr>
          <p:cNvSpPr/>
          <p:nvPr/>
        </p:nvSpPr>
        <p:spPr>
          <a:xfrm>
            <a:off x="5864157" y="813053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5" name="文本框 114">
            <a:extLst>
              <a:ext uri="{FF2B5EF4-FFF2-40B4-BE49-F238E27FC236}">
                <a16:creationId xmlns:a16="http://schemas.microsoft.com/office/drawing/2014/main" id="{64E24735-766E-000A-DAA3-B6E2A816FD96}"/>
              </a:ext>
            </a:extLst>
          </p:cNvPr>
          <p:cNvSpPr txBox="1"/>
          <p:nvPr/>
        </p:nvSpPr>
        <p:spPr>
          <a:xfrm>
            <a:off x="5929885" y="11529747"/>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116" name="直接箭头连接符 115">
            <a:extLst>
              <a:ext uri="{FF2B5EF4-FFF2-40B4-BE49-F238E27FC236}">
                <a16:creationId xmlns:a16="http://schemas.microsoft.com/office/drawing/2014/main" id="{1ACD301B-5A88-898F-081A-52D961FD002B}"/>
              </a:ext>
            </a:extLst>
          </p:cNvPr>
          <p:cNvCxnSpPr>
            <a:cxnSpLocks/>
            <a:stCxn id="114" idx="4"/>
          </p:cNvCxnSpPr>
          <p:nvPr/>
        </p:nvCxnSpPr>
        <p:spPr>
          <a:xfrm>
            <a:off x="6267489" y="8937199"/>
            <a:ext cx="35914" cy="1401516"/>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42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0165742" y="537397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359077" y="64621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8628505" y="74500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7821841" y="747768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B9A0CD97-7696-15A5-09EC-D8A9101E9854}"/>
              </a:ext>
            </a:extLst>
          </p:cNvPr>
          <p:cNvSpPr txBox="1"/>
          <p:nvPr/>
        </p:nvSpPr>
        <p:spPr>
          <a:xfrm>
            <a:off x="10954749" y="496888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0140416" y="60452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373252" y="71087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8577377" y="80706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8670538" y="676152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0312504" y="468544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477203" y="577361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133310" y="678914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7939974" y="774942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6" name="直接箭头连接符 5">
            <a:extLst>
              <a:ext uri="{FF2B5EF4-FFF2-40B4-BE49-F238E27FC236}">
                <a16:creationId xmlns:a16="http://schemas.microsoft.com/office/drawing/2014/main" id="{54AFC62C-7F1C-E8B0-29FC-37AFCD4C0533}"/>
              </a:ext>
            </a:extLst>
          </p:cNvPr>
          <p:cNvCxnSpPr>
            <a:cxnSpLocks/>
            <a:stCxn id="12" idx="4"/>
            <a:endCxn id="97" idx="0"/>
          </p:cNvCxnSpPr>
          <p:nvPr/>
        </p:nvCxnSpPr>
        <p:spPr>
          <a:xfrm flipH="1">
            <a:off x="5963540" y="5492115"/>
            <a:ext cx="4328" cy="34651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A3B7A9E-4734-7F5F-871F-E5CABF164731}"/>
              </a:ext>
            </a:extLst>
          </p:cNvPr>
          <p:cNvCxnSpPr>
            <a:cxnSpLocks/>
            <a:stCxn id="97" idx="3"/>
            <a:endCxn id="11" idx="7"/>
          </p:cNvCxnSpPr>
          <p:nvPr/>
        </p:nvCxnSpPr>
        <p:spPr>
          <a:xfrm flipH="1">
            <a:off x="5417772" y="6527159"/>
            <a:ext cx="260575" cy="5628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EE4402E-D9DC-CBE0-0144-9935CF019613}"/>
              </a:ext>
            </a:extLst>
          </p:cNvPr>
          <p:cNvCxnSpPr>
            <a:cxnSpLocks/>
            <a:stCxn id="12" idx="3"/>
            <a:endCxn id="11" idx="0"/>
          </p:cNvCxnSpPr>
          <p:nvPr/>
        </p:nvCxnSpPr>
        <p:spPr>
          <a:xfrm flipH="1">
            <a:off x="5132567" y="53739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E37569-1952-FE25-A158-56F81C65D6A0}"/>
              </a:ext>
            </a:extLst>
          </p:cNvPr>
          <p:cNvSpPr txBox="1"/>
          <p:nvPr/>
        </p:nvSpPr>
        <p:spPr>
          <a:xfrm>
            <a:off x="6206781" y="61671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 name="文本框 9">
            <a:extLst>
              <a:ext uri="{FF2B5EF4-FFF2-40B4-BE49-F238E27FC236}">
                <a16:creationId xmlns:a16="http://schemas.microsoft.com/office/drawing/2014/main" id="{85FEDAE8-87A3-79C5-B49F-212E6CB2709D}"/>
              </a:ext>
            </a:extLst>
          </p:cNvPr>
          <p:cNvSpPr txBox="1"/>
          <p:nvPr/>
        </p:nvSpPr>
        <p:spPr>
          <a:xfrm>
            <a:off x="5392448" y="72435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 name="椭圆 10">
            <a:extLst>
              <a:ext uri="{FF2B5EF4-FFF2-40B4-BE49-F238E27FC236}">
                <a16:creationId xmlns:a16="http://schemas.microsoft.com/office/drawing/2014/main" id="{010AC213-0091-CC46-950B-48F4A9B42C88}"/>
              </a:ext>
            </a:extLst>
          </p:cNvPr>
          <p:cNvSpPr/>
          <p:nvPr/>
        </p:nvSpPr>
        <p:spPr>
          <a:xfrm>
            <a:off x="4729235" y="69718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 name="椭圆 11">
            <a:extLst>
              <a:ext uri="{FF2B5EF4-FFF2-40B4-BE49-F238E27FC236}">
                <a16:creationId xmlns:a16="http://schemas.microsoft.com/office/drawing/2014/main" id="{3B452F22-C805-F7C3-DDC9-6C549A86E19E}"/>
              </a:ext>
            </a:extLst>
          </p:cNvPr>
          <p:cNvSpPr/>
          <p:nvPr/>
        </p:nvSpPr>
        <p:spPr>
          <a:xfrm>
            <a:off x="5564536" y="468544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3" name="直接箭头连接符 12">
            <a:extLst>
              <a:ext uri="{FF2B5EF4-FFF2-40B4-BE49-F238E27FC236}">
                <a16:creationId xmlns:a16="http://schemas.microsoft.com/office/drawing/2014/main" id="{C837728B-86FA-0BA6-668A-93A3CD9201F7}"/>
              </a:ext>
            </a:extLst>
          </p:cNvPr>
          <p:cNvCxnSpPr>
            <a:cxnSpLocks/>
            <a:stCxn id="16" idx="4"/>
            <a:endCxn id="15" idx="0"/>
          </p:cNvCxnSpPr>
          <p:nvPr/>
        </p:nvCxnSpPr>
        <p:spPr>
          <a:xfrm>
            <a:off x="3109179" y="539113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3FC88F7-324D-7152-A8A0-BA9BDE041ECE}"/>
              </a:ext>
            </a:extLst>
          </p:cNvPr>
          <p:cNvSpPr txBox="1"/>
          <p:nvPr/>
        </p:nvSpPr>
        <p:spPr>
          <a:xfrm>
            <a:off x="3348092" y="606614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 name="椭圆 14">
            <a:extLst>
              <a:ext uri="{FF2B5EF4-FFF2-40B4-BE49-F238E27FC236}">
                <a16:creationId xmlns:a16="http://schemas.microsoft.com/office/drawing/2014/main" id="{C208C5D5-AE48-EA1D-2D2B-A7330D0E84D6}"/>
              </a:ext>
            </a:extLst>
          </p:cNvPr>
          <p:cNvSpPr/>
          <p:nvPr/>
        </p:nvSpPr>
        <p:spPr>
          <a:xfrm>
            <a:off x="2705847" y="578270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6" name="椭圆 15">
            <a:extLst>
              <a:ext uri="{FF2B5EF4-FFF2-40B4-BE49-F238E27FC236}">
                <a16:creationId xmlns:a16="http://schemas.microsoft.com/office/drawing/2014/main" id="{8FFA3256-6615-02F8-82B8-57E0FE66754B}"/>
              </a:ext>
            </a:extLst>
          </p:cNvPr>
          <p:cNvSpPr/>
          <p:nvPr/>
        </p:nvSpPr>
        <p:spPr>
          <a:xfrm>
            <a:off x="2705847" y="458447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97" name="椭圆 96">
            <a:extLst>
              <a:ext uri="{FF2B5EF4-FFF2-40B4-BE49-F238E27FC236}">
                <a16:creationId xmlns:a16="http://schemas.microsoft.com/office/drawing/2014/main" id="{8E730CF6-D7FA-2D96-5B08-937B23B9E6C3}"/>
              </a:ext>
            </a:extLst>
          </p:cNvPr>
          <p:cNvSpPr/>
          <p:nvPr/>
        </p:nvSpPr>
        <p:spPr>
          <a:xfrm>
            <a:off x="5560208" y="583862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Tree>
    <p:extLst>
      <p:ext uri="{BB962C8B-B14F-4D97-AF65-F5344CB8AC3E}">
        <p14:creationId xmlns:p14="http://schemas.microsoft.com/office/powerpoint/2010/main" val="3575382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8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702"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9001"/>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9" y="4337404"/>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7"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32"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6"/>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41"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23"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804"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90"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21"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32"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8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702"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9001"/>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9" y="4337404"/>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7"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32"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6"/>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41"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23"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804"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90"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21"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32"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84" name="箭头: 上弧形 183">
            <a:extLst>
              <a:ext uri="{FF2B5EF4-FFF2-40B4-BE49-F238E27FC236}">
                <a16:creationId xmlns:a16="http://schemas.microsoft.com/office/drawing/2014/main" id="{53946340-1F93-6452-D4EB-D1093FD078BB}"/>
              </a:ext>
            </a:extLst>
          </p:cNvPr>
          <p:cNvSpPr/>
          <p:nvPr/>
        </p:nvSpPr>
        <p:spPr>
          <a:xfrm>
            <a:off x="1761729" y="3366138"/>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5" name="箭头: 上弧形 184">
            <a:extLst>
              <a:ext uri="{FF2B5EF4-FFF2-40B4-BE49-F238E27FC236}">
                <a16:creationId xmlns:a16="http://schemas.microsoft.com/office/drawing/2014/main" id="{FC0F9E40-64B9-87DE-F2A4-425C38C85CE6}"/>
              </a:ext>
            </a:extLst>
          </p:cNvPr>
          <p:cNvSpPr/>
          <p:nvPr/>
        </p:nvSpPr>
        <p:spPr>
          <a:xfrm>
            <a:off x="4476626" y="3366131"/>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箭头: 上弧形 185">
            <a:extLst>
              <a:ext uri="{FF2B5EF4-FFF2-40B4-BE49-F238E27FC236}">
                <a16:creationId xmlns:a16="http://schemas.microsoft.com/office/drawing/2014/main" id="{0E92E6CD-E663-E5E4-8C15-0FA903988E0F}"/>
              </a:ext>
            </a:extLst>
          </p:cNvPr>
          <p:cNvSpPr/>
          <p:nvPr/>
        </p:nvSpPr>
        <p:spPr>
          <a:xfrm>
            <a:off x="7934347" y="3355133"/>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7" name="文本框 186">
            <a:extLst>
              <a:ext uri="{FF2B5EF4-FFF2-40B4-BE49-F238E27FC236}">
                <a16:creationId xmlns:a16="http://schemas.microsoft.com/office/drawing/2014/main" id="{BD8AF9CB-E9B8-2FB9-7018-E19FEC9E1F26}"/>
              </a:ext>
            </a:extLst>
          </p:cNvPr>
          <p:cNvSpPr txBox="1"/>
          <p:nvPr/>
        </p:nvSpPr>
        <p:spPr>
          <a:xfrm>
            <a:off x="1809043" y="2997646"/>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60C26C21-0C9D-2E61-2AEA-CBD5AB192B6A}"/>
              </a:ext>
            </a:extLst>
          </p:cNvPr>
          <p:cNvSpPr txBox="1"/>
          <p:nvPr/>
        </p:nvSpPr>
        <p:spPr>
          <a:xfrm>
            <a:off x="4787273" y="2985801"/>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9" name="文本框 188">
            <a:extLst>
              <a:ext uri="{FF2B5EF4-FFF2-40B4-BE49-F238E27FC236}">
                <a16:creationId xmlns:a16="http://schemas.microsoft.com/office/drawing/2014/main" id="{6C98A483-2967-F0B6-A8B3-5D4C1C83600B}"/>
              </a:ext>
            </a:extLst>
          </p:cNvPr>
          <p:cNvSpPr txBox="1"/>
          <p:nvPr/>
        </p:nvSpPr>
        <p:spPr>
          <a:xfrm>
            <a:off x="8513320" y="2968801"/>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4015041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3537507" y="4770705"/>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2987413" y="5850802"/>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2702206" y="465258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5677096" y="4770705"/>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5127002" y="5850802"/>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4841795" y="465258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4320330" y="6938978"/>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4035139" y="4367381"/>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8794725" y="477070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8244631" y="585080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7959424" y="4652582"/>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7437966" y="693897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7152759" y="436737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6707394" y="792688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5900730" y="795451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3771373" y="550358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5891523" y="550358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9033638" y="544571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2962222" y="653388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5076621" y="653388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8219305" y="652211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2574635" y="76076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7452141" y="758556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6656266" y="854751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8" name="椭圆 27">
            <a:extLst>
              <a:ext uri="{FF2B5EF4-FFF2-40B4-BE49-F238E27FC236}">
                <a16:creationId xmlns:a16="http://schemas.microsoft.com/office/drawing/2014/main" id="{4E286915-5200-60C6-741D-D00C6579108D}"/>
              </a:ext>
            </a:extLst>
          </p:cNvPr>
          <p:cNvSpPr/>
          <p:nvPr/>
        </p:nvSpPr>
        <p:spPr>
          <a:xfrm>
            <a:off x="3134175" y="39640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C9A5FB70-ECBC-E8B0-390A-8B1BF0F8E9EB}"/>
              </a:ext>
            </a:extLst>
          </p:cNvPr>
          <p:cNvSpPr/>
          <p:nvPr/>
        </p:nvSpPr>
        <p:spPr>
          <a:xfrm>
            <a:off x="3134175" y="516227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5" name="椭圆 104">
            <a:extLst>
              <a:ext uri="{FF2B5EF4-FFF2-40B4-BE49-F238E27FC236}">
                <a16:creationId xmlns:a16="http://schemas.microsoft.com/office/drawing/2014/main" id="{C8FC4CFF-0F2E-0BDB-BC6A-FBA4EDC4C1FC}"/>
              </a:ext>
            </a:extLst>
          </p:cNvPr>
          <p:cNvSpPr/>
          <p:nvPr/>
        </p:nvSpPr>
        <p:spPr>
          <a:xfrm>
            <a:off x="2298874" y="625043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3631799" y="726597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8" name="椭圆 107">
            <a:extLst>
              <a:ext uri="{FF2B5EF4-FFF2-40B4-BE49-F238E27FC236}">
                <a16:creationId xmlns:a16="http://schemas.microsoft.com/office/drawing/2014/main" id="{17B883BF-C390-1331-A222-1A9780178D89}"/>
              </a:ext>
            </a:extLst>
          </p:cNvPr>
          <p:cNvSpPr/>
          <p:nvPr/>
        </p:nvSpPr>
        <p:spPr>
          <a:xfrm>
            <a:off x="5273764" y="39640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椭圆 109">
            <a:extLst>
              <a:ext uri="{FF2B5EF4-FFF2-40B4-BE49-F238E27FC236}">
                <a16:creationId xmlns:a16="http://schemas.microsoft.com/office/drawing/2014/main" id="{706C67A4-7B2E-57CE-CB7A-6D06F6FDED43}"/>
              </a:ext>
            </a:extLst>
          </p:cNvPr>
          <p:cNvSpPr/>
          <p:nvPr/>
        </p:nvSpPr>
        <p:spPr>
          <a:xfrm>
            <a:off x="5273764" y="516227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6" name="椭圆 115">
            <a:extLst>
              <a:ext uri="{FF2B5EF4-FFF2-40B4-BE49-F238E27FC236}">
                <a16:creationId xmlns:a16="http://schemas.microsoft.com/office/drawing/2014/main" id="{DE71FFC7-0E19-9C04-07C7-1C457BF091A4}"/>
              </a:ext>
            </a:extLst>
          </p:cNvPr>
          <p:cNvSpPr/>
          <p:nvPr/>
        </p:nvSpPr>
        <p:spPr>
          <a:xfrm>
            <a:off x="4438463" y="625043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6749427" y="723834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8391393" y="516227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7556092" y="62504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5212199" y="726597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6018863" y="822625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8391393" y="39640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84" name="箭头: 上弧形 183">
            <a:extLst>
              <a:ext uri="{FF2B5EF4-FFF2-40B4-BE49-F238E27FC236}">
                <a16:creationId xmlns:a16="http://schemas.microsoft.com/office/drawing/2014/main" id="{53946340-1F93-6452-D4EB-D1093FD078BB}"/>
              </a:ext>
            </a:extLst>
          </p:cNvPr>
          <p:cNvSpPr/>
          <p:nvPr/>
        </p:nvSpPr>
        <p:spPr>
          <a:xfrm>
            <a:off x="1761729" y="3366132"/>
            <a:ext cx="1775778" cy="51006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5" name="箭头: 上弧形 184">
            <a:extLst>
              <a:ext uri="{FF2B5EF4-FFF2-40B4-BE49-F238E27FC236}">
                <a16:creationId xmlns:a16="http://schemas.microsoft.com/office/drawing/2014/main" id="{FC0F9E40-64B9-87DE-F2A4-425C38C85CE6}"/>
              </a:ext>
            </a:extLst>
          </p:cNvPr>
          <p:cNvSpPr/>
          <p:nvPr/>
        </p:nvSpPr>
        <p:spPr>
          <a:xfrm>
            <a:off x="3537513" y="3366136"/>
            <a:ext cx="2139589" cy="510065"/>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箭头: 上弧形 185">
            <a:extLst>
              <a:ext uri="{FF2B5EF4-FFF2-40B4-BE49-F238E27FC236}">
                <a16:creationId xmlns:a16="http://schemas.microsoft.com/office/drawing/2014/main" id="{0E92E6CD-E663-E5E4-8C15-0FA903988E0F}"/>
              </a:ext>
            </a:extLst>
          </p:cNvPr>
          <p:cNvSpPr/>
          <p:nvPr/>
        </p:nvSpPr>
        <p:spPr>
          <a:xfrm>
            <a:off x="5677102" y="3355132"/>
            <a:ext cx="3117629" cy="545134"/>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7" name="文本框 186">
            <a:extLst>
              <a:ext uri="{FF2B5EF4-FFF2-40B4-BE49-F238E27FC236}">
                <a16:creationId xmlns:a16="http://schemas.microsoft.com/office/drawing/2014/main" id="{BD8AF9CB-E9B8-2FB9-7018-E19FEC9E1F26}"/>
              </a:ext>
            </a:extLst>
          </p:cNvPr>
          <p:cNvSpPr txBox="1"/>
          <p:nvPr/>
        </p:nvSpPr>
        <p:spPr>
          <a:xfrm>
            <a:off x="1263529" y="2503984"/>
            <a:ext cx="2622212" cy="830997"/>
          </a:xfrm>
          <a:prstGeom prst="rect">
            <a:avLst/>
          </a:prstGeom>
          <a:noFill/>
        </p:spPr>
        <p:txBody>
          <a:bodyPr wrap="square" rtlCol="0">
            <a:spAutoFit/>
          </a:bodyPr>
          <a:lstStyle/>
          <a:p>
            <a:pPr algn="ctr"/>
            <a:r>
              <a:rPr lang="en-US" altLang="zh-CN" sz="2400" b="1" i="1" dirty="0"/>
              <a:t>Add 2</a:t>
            </a:r>
            <a:r>
              <a:rPr lang="en-US" altLang="zh-CN" sz="2400" b="1" i="1" baseline="30000" dirty="0"/>
              <a:t>nd </a:t>
            </a:r>
          </a:p>
          <a:p>
            <a:pPr algn="ctr"/>
            <a:r>
              <a:rPr lang="en-US" altLang="zh-CN" sz="2400" b="1" i="1" dirty="0"/>
              <a:t>constraint</a:t>
            </a:r>
            <a:endParaRPr lang="zh-CN" altLang="en-US" sz="2400" b="1" i="1" dirty="0"/>
          </a:p>
        </p:txBody>
      </p:sp>
      <p:sp>
        <p:nvSpPr>
          <p:cNvPr id="188" name="文本框 187">
            <a:extLst>
              <a:ext uri="{FF2B5EF4-FFF2-40B4-BE49-F238E27FC236}">
                <a16:creationId xmlns:a16="http://schemas.microsoft.com/office/drawing/2014/main" id="{60C26C21-0C9D-2E61-2AEA-CBD5AB192B6A}"/>
              </a:ext>
            </a:extLst>
          </p:cNvPr>
          <p:cNvSpPr txBox="1"/>
          <p:nvPr/>
        </p:nvSpPr>
        <p:spPr>
          <a:xfrm>
            <a:off x="3343343" y="2511064"/>
            <a:ext cx="2622212" cy="830997"/>
          </a:xfrm>
          <a:prstGeom prst="rect">
            <a:avLst/>
          </a:prstGeom>
          <a:noFill/>
        </p:spPr>
        <p:txBody>
          <a:bodyPr wrap="square" rtlCol="0">
            <a:spAutoFit/>
          </a:bodyPr>
          <a:lstStyle/>
          <a:p>
            <a:pPr algn="ctr"/>
            <a:r>
              <a:rPr lang="en-US" altLang="zh-CN" sz="2400" b="1" i="1" dirty="0"/>
              <a:t>Add 3</a:t>
            </a:r>
            <a:r>
              <a:rPr lang="en-US" altLang="zh-CN" sz="2400" b="1" i="1" baseline="30000" dirty="0"/>
              <a:t>rd </a:t>
            </a:r>
          </a:p>
          <a:p>
            <a:pPr algn="ctr"/>
            <a:r>
              <a:rPr lang="en-US" altLang="zh-CN" sz="2400" b="1" i="1" dirty="0"/>
              <a:t>constraint</a:t>
            </a:r>
            <a:endParaRPr lang="zh-CN" altLang="en-US" sz="2400" b="1" i="1" dirty="0"/>
          </a:p>
        </p:txBody>
      </p:sp>
      <p:sp>
        <p:nvSpPr>
          <p:cNvPr id="189" name="文本框 188">
            <a:extLst>
              <a:ext uri="{FF2B5EF4-FFF2-40B4-BE49-F238E27FC236}">
                <a16:creationId xmlns:a16="http://schemas.microsoft.com/office/drawing/2014/main" id="{6C98A483-2967-F0B6-A8B3-5D4C1C83600B}"/>
              </a:ext>
            </a:extLst>
          </p:cNvPr>
          <p:cNvSpPr txBox="1"/>
          <p:nvPr/>
        </p:nvSpPr>
        <p:spPr>
          <a:xfrm>
            <a:off x="5924804" y="2507526"/>
            <a:ext cx="2622212" cy="830997"/>
          </a:xfrm>
          <a:prstGeom prst="rect">
            <a:avLst/>
          </a:prstGeom>
          <a:noFill/>
        </p:spPr>
        <p:txBody>
          <a:bodyPr wrap="square" rtlCol="0">
            <a:spAutoFit/>
          </a:bodyPr>
          <a:lstStyle/>
          <a:p>
            <a:pPr algn="ctr"/>
            <a:r>
              <a:rPr lang="en-US" altLang="zh-CN" sz="2400" b="1" i="1" dirty="0"/>
              <a:t>Add 4</a:t>
            </a:r>
            <a:r>
              <a:rPr lang="en-US" altLang="zh-CN" sz="2400" b="1" i="1" baseline="30000" dirty="0"/>
              <a:t>th</a:t>
            </a:r>
          </a:p>
          <a:p>
            <a:pPr algn="ctr"/>
            <a:r>
              <a:rPr lang="en-US" altLang="zh-CN" sz="2400" b="1" i="1" baseline="30000" dirty="0"/>
              <a:t> </a:t>
            </a:r>
            <a:r>
              <a:rPr lang="en-US" altLang="zh-CN" sz="2400" b="1" i="1" dirty="0"/>
              <a:t>constraint</a:t>
            </a:r>
            <a:endParaRPr lang="zh-CN" altLang="en-US" sz="2400" b="1" i="1" dirty="0"/>
          </a:p>
        </p:txBody>
      </p:sp>
    </p:spTree>
    <p:extLst>
      <p:ext uri="{BB962C8B-B14F-4D97-AF65-F5344CB8AC3E}">
        <p14:creationId xmlns:p14="http://schemas.microsoft.com/office/powerpoint/2010/main" val="1852907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组合 182">
            <a:extLst>
              <a:ext uri="{FF2B5EF4-FFF2-40B4-BE49-F238E27FC236}">
                <a16:creationId xmlns:a16="http://schemas.microsoft.com/office/drawing/2014/main" id="{3DC6A291-ABEF-96AF-8ECB-6EF40ACA0112}"/>
              </a:ext>
            </a:extLst>
          </p:cNvPr>
          <p:cNvGrpSpPr/>
          <p:nvPr/>
        </p:nvGrpSpPr>
        <p:grpSpPr>
          <a:xfrm>
            <a:off x="852506" y="2716656"/>
            <a:ext cx="12334843" cy="9630536"/>
            <a:chOff x="955955" y="3050763"/>
            <a:chExt cx="12334843" cy="9630536"/>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85986" y="520965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55420" y="619755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348756" y="622518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67331" y="479279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900167" y="585624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104286" y="681819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97453" y="55090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004118" y="45211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660225" y="553665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466889" y="649693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538481" y="385742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988381" y="493752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703180" y="3739296"/>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181716" y="602569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896515" y="345409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451150" y="701360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644486" y="704122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777388" y="453243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963061" y="560883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195897" y="667228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400016" y="763423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493183" y="632506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135149" y="424899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299848" y="533716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955955" y="63526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762619" y="73129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135149" y="30507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194846" y="534160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644746" y="642170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359545" y="522347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433753" y="601661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619426" y="709302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791514" y="573317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956213" y="682134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791514" y="453494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983846" y="5116845"/>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282407" y="1027171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551841" y="1125961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745177" y="1128724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6063752" y="985485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296588" y="109183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500707" y="1188025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593874" y="1057108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400539" y="958318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056646" y="1059871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863310" y="115589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348844" y="114749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7063643" y="102767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13785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323524" y="121463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49561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660311" y="118746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49561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482654" y="103949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72156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907932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907932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590511" y="8883717"/>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4101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35569" y="6673356"/>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04997" y="7661264"/>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298333" y="768889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16908" y="625650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849744" y="731995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053869" y="8281898"/>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47030" y="697273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953695" y="598482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609802" y="700036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8416466" y="79606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5648333" y="436877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5098239" y="544887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4813032" y="425064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4291574" y="6537039"/>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4006367" y="3965442"/>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3561002" y="7524947"/>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2754338" y="7552580"/>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5887246" y="504378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5072913" y="612018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4305749" y="7183635"/>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3509874" y="8145581"/>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3603035" y="683641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4" name="椭圆 103">
            <a:extLst>
              <a:ext uri="{FF2B5EF4-FFF2-40B4-BE49-F238E27FC236}">
                <a16:creationId xmlns:a16="http://schemas.microsoft.com/office/drawing/2014/main" id="{03BB59E9-B8D5-98A4-79B1-3F8B69984FE4}"/>
              </a:ext>
            </a:extLst>
          </p:cNvPr>
          <p:cNvSpPr/>
          <p:nvPr/>
        </p:nvSpPr>
        <p:spPr>
          <a:xfrm>
            <a:off x="5245001" y="476034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6" name="椭圆 105">
            <a:extLst>
              <a:ext uri="{FF2B5EF4-FFF2-40B4-BE49-F238E27FC236}">
                <a16:creationId xmlns:a16="http://schemas.microsoft.com/office/drawing/2014/main" id="{60D4E19D-DE9B-05B8-F9D0-5FC675C6CDA8}"/>
              </a:ext>
            </a:extLst>
          </p:cNvPr>
          <p:cNvSpPr/>
          <p:nvPr/>
        </p:nvSpPr>
        <p:spPr>
          <a:xfrm>
            <a:off x="4409700" y="584850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7" name="椭圆 106">
            <a:extLst>
              <a:ext uri="{FF2B5EF4-FFF2-40B4-BE49-F238E27FC236}">
                <a16:creationId xmlns:a16="http://schemas.microsoft.com/office/drawing/2014/main" id="{DF37CBFB-E33F-C788-EB5E-C96D96BAAD00}"/>
              </a:ext>
            </a:extLst>
          </p:cNvPr>
          <p:cNvSpPr/>
          <p:nvPr/>
        </p:nvSpPr>
        <p:spPr>
          <a:xfrm>
            <a:off x="2065807" y="68640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09" name="椭圆 108">
            <a:extLst>
              <a:ext uri="{FF2B5EF4-FFF2-40B4-BE49-F238E27FC236}">
                <a16:creationId xmlns:a16="http://schemas.microsoft.com/office/drawing/2014/main" id="{F0DDDB8E-CED4-D8F2-0A11-AE7030B85019}"/>
              </a:ext>
            </a:extLst>
          </p:cNvPr>
          <p:cNvSpPr/>
          <p:nvPr/>
        </p:nvSpPr>
        <p:spPr>
          <a:xfrm>
            <a:off x="2872471" y="782432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2" name="椭圆 111">
            <a:extLst>
              <a:ext uri="{FF2B5EF4-FFF2-40B4-BE49-F238E27FC236}">
                <a16:creationId xmlns:a16="http://schemas.microsoft.com/office/drawing/2014/main" id="{8E08F3D1-FE7E-E665-4367-3365800C1BD3}"/>
              </a:ext>
            </a:extLst>
          </p:cNvPr>
          <p:cNvSpPr/>
          <p:nvPr/>
        </p:nvSpPr>
        <p:spPr>
          <a:xfrm>
            <a:off x="5245001" y="356211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8975870" y="413177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8425776" y="521187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8140569" y="401364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9214783" y="48067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8400450" y="588318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8572538" y="45233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4" name="椭圆 133">
            <a:extLst>
              <a:ext uri="{FF2B5EF4-FFF2-40B4-BE49-F238E27FC236}">
                <a16:creationId xmlns:a16="http://schemas.microsoft.com/office/drawing/2014/main" id="{3EEF7D5A-D70D-955F-3779-CCBD868A4E6A}"/>
              </a:ext>
            </a:extLst>
          </p:cNvPr>
          <p:cNvSpPr/>
          <p:nvPr/>
        </p:nvSpPr>
        <p:spPr>
          <a:xfrm>
            <a:off x="7737237" y="561151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5" name="椭圆 134">
            <a:extLst>
              <a:ext uri="{FF2B5EF4-FFF2-40B4-BE49-F238E27FC236}">
                <a16:creationId xmlns:a16="http://schemas.microsoft.com/office/drawing/2014/main" id="{E5C199B0-172A-4256-BD97-773F8FED4819}"/>
              </a:ext>
            </a:extLst>
          </p:cNvPr>
          <p:cNvSpPr/>
          <p:nvPr/>
        </p:nvSpPr>
        <p:spPr>
          <a:xfrm>
            <a:off x="8572538" y="332511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38" name="箭头: 上弧形 137">
            <a:extLst>
              <a:ext uri="{FF2B5EF4-FFF2-40B4-BE49-F238E27FC236}">
                <a16:creationId xmlns:a16="http://schemas.microsoft.com/office/drawing/2014/main" id="{10EEE877-FC1F-4380-65A3-68C29459AFE3}"/>
              </a:ext>
            </a:extLst>
          </p:cNvPr>
          <p:cNvSpPr/>
          <p:nvPr/>
        </p:nvSpPr>
        <p:spPr>
          <a:xfrm>
            <a:off x="5768422" y="5609259"/>
            <a:ext cx="1662887" cy="41751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178961" y="993760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448389" y="1092551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641725" y="10953143"/>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5960300" y="952075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193136" y="1058420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397255" y="1154614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490422" y="1023698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1" name="椭圆 150">
            <a:extLst>
              <a:ext uri="{FF2B5EF4-FFF2-40B4-BE49-F238E27FC236}">
                <a16:creationId xmlns:a16="http://schemas.microsoft.com/office/drawing/2014/main" id="{C160BD06-8FF0-B247-C344-E9F7AA20CB94}"/>
              </a:ext>
            </a:extLst>
          </p:cNvPr>
          <p:cNvSpPr/>
          <p:nvPr/>
        </p:nvSpPr>
        <p:spPr>
          <a:xfrm>
            <a:off x="5297087" y="924907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7" name="椭圆 156">
            <a:extLst>
              <a:ext uri="{FF2B5EF4-FFF2-40B4-BE49-F238E27FC236}">
                <a16:creationId xmlns:a16="http://schemas.microsoft.com/office/drawing/2014/main" id="{2161B5EA-1CFD-E2E9-00F2-8C9AB2B98B49}"/>
              </a:ext>
            </a:extLst>
          </p:cNvPr>
          <p:cNvSpPr/>
          <p:nvPr/>
        </p:nvSpPr>
        <p:spPr>
          <a:xfrm>
            <a:off x="2953194" y="1026460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60" name="椭圆 159">
            <a:extLst>
              <a:ext uri="{FF2B5EF4-FFF2-40B4-BE49-F238E27FC236}">
                <a16:creationId xmlns:a16="http://schemas.microsoft.com/office/drawing/2014/main" id="{110B12E6-A36F-EB24-E0DE-145526ACF810}"/>
              </a:ext>
            </a:extLst>
          </p:cNvPr>
          <p:cNvSpPr/>
          <p:nvPr/>
        </p:nvSpPr>
        <p:spPr>
          <a:xfrm>
            <a:off x="3759858" y="1122488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245394" y="1114089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6960191" y="994266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034401"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220072" y="1181220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392160" y="1045236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0" name="椭圆 169">
            <a:extLst>
              <a:ext uri="{FF2B5EF4-FFF2-40B4-BE49-F238E27FC236}">
                <a16:creationId xmlns:a16="http://schemas.microsoft.com/office/drawing/2014/main" id="{DA0435C7-BB3E-67BE-39E6-41F5165507B5}"/>
              </a:ext>
            </a:extLst>
          </p:cNvPr>
          <p:cNvSpPr/>
          <p:nvPr/>
        </p:nvSpPr>
        <p:spPr>
          <a:xfrm>
            <a:off x="6556859" y="1154052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1" name="椭圆 170">
            <a:extLst>
              <a:ext uri="{FF2B5EF4-FFF2-40B4-BE49-F238E27FC236}">
                <a16:creationId xmlns:a16="http://schemas.microsoft.com/office/drawing/2014/main" id="{BB9BA0D4-05ED-FB51-C678-EAFE10C668A1}"/>
              </a:ext>
            </a:extLst>
          </p:cNvPr>
          <p:cNvSpPr/>
          <p:nvPr/>
        </p:nvSpPr>
        <p:spPr>
          <a:xfrm>
            <a:off x="7392160" y="925413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379202" y="1006079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618111"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8975870" y="1045236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9" name="椭圆 178">
            <a:extLst>
              <a:ext uri="{FF2B5EF4-FFF2-40B4-BE49-F238E27FC236}">
                <a16:creationId xmlns:a16="http://schemas.microsoft.com/office/drawing/2014/main" id="{9414B7B9-C3A6-BC7D-740A-5CB46493C135}"/>
              </a:ext>
            </a:extLst>
          </p:cNvPr>
          <p:cNvSpPr/>
          <p:nvPr/>
        </p:nvSpPr>
        <p:spPr>
          <a:xfrm>
            <a:off x="8975870" y="925413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6121651" y="8383225"/>
            <a:ext cx="1901655" cy="513061"/>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8885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30</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4556562" y="4644531"/>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a:extLst>
              <a:ext uri="{FF2B5EF4-FFF2-40B4-BE49-F238E27FC236}">
                <a16:creationId xmlns:a16="http://schemas.microsoft.com/office/drawing/2014/main" id="{723FC65E-2CCB-3F30-42C9-94A3DC32519C}"/>
              </a:ext>
            </a:extLst>
          </p:cNvPr>
          <p:cNvSpPr/>
          <p:nvPr/>
        </p:nvSpPr>
        <p:spPr>
          <a:xfrm>
            <a:off x="2345681" y="2636865"/>
            <a:ext cx="869539" cy="8695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106" name="椭圆 105">
            <a:extLst>
              <a:ext uri="{FF2B5EF4-FFF2-40B4-BE49-F238E27FC236}">
                <a16:creationId xmlns:a16="http://schemas.microsoft.com/office/drawing/2014/main" id="{DB6E00AF-81A5-6F38-7D7F-E1B161AF4888}"/>
              </a:ext>
            </a:extLst>
          </p:cNvPr>
          <p:cNvSpPr/>
          <p:nvPr/>
        </p:nvSpPr>
        <p:spPr>
          <a:xfrm rot="2308740">
            <a:off x="2436743" y="2667750"/>
            <a:ext cx="3827135" cy="418656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31</a:t>
            </a:fld>
            <a:endParaRPr lang="zh-CN" altLang="en-US"/>
          </a:p>
        </p:txBody>
      </p:sp>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8499137" y="4007962"/>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9241336" y="3880621"/>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8933906" y="5503223"/>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9368671" y="2519901"/>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11403514" y="2954670"/>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12121569" y="2085137"/>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6" name="椭圆 5">
            <a:extLst>
              <a:ext uri="{FF2B5EF4-FFF2-40B4-BE49-F238E27FC236}">
                <a16:creationId xmlns:a16="http://schemas.microsoft.com/office/drawing/2014/main" id="{C06C521A-B15E-CC63-F0CC-1F4423A5CC90}"/>
              </a:ext>
            </a:extLst>
          </p:cNvPr>
          <p:cNvSpPr/>
          <p:nvPr/>
        </p:nvSpPr>
        <p:spPr>
          <a:xfrm>
            <a:off x="8499138" y="3138423"/>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2254E6DD-5A86-18EA-426E-2DB2C293857C}"/>
              </a:ext>
            </a:extLst>
          </p:cNvPr>
          <p:cNvSpPr/>
          <p:nvPr/>
        </p:nvSpPr>
        <p:spPr>
          <a:xfrm>
            <a:off x="8064367" y="5606039"/>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17" name="椭圆 16">
            <a:extLst>
              <a:ext uri="{FF2B5EF4-FFF2-40B4-BE49-F238E27FC236}">
                <a16:creationId xmlns:a16="http://schemas.microsoft.com/office/drawing/2014/main" id="{8FA7F036-7DC8-1B28-A851-F29A81F54322}"/>
              </a:ext>
            </a:extLst>
          </p:cNvPr>
          <p:cNvSpPr/>
          <p:nvPr/>
        </p:nvSpPr>
        <p:spPr>
          <a:xfrm>
            <a:off x="10661316" y="4761031"/>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cxnSp>
        <p:nvCxnSpPr>
          <p:cNvPr id="5" name="直接箭头连接符 4">
            <a:extLst>
              <a:ext uri="{FF2B5EF4-FFF2-40B4-BE49-F238E27FC236}">
                <a16:creationId xmlns:a16="http://schemas.microsoft.com/office/drawing/2014/main" id="{29E91BAF-C20C-3FC0-F27A-9782C4B376B1}"/>
              </a:ext>
            </a:extLst>
          </p:cNvPr>
          <p:cNvCxnSpPr>
            <a:cxnSpLocks/>
            <a:stCxn id="25" idx="6"/>
            <a:endCxn id="20" idx="2"/>
          </p:cNvCxnSpPr>
          <p:nvPr/>
        </p:nvCxnSpPr>
        <p:spPr>
          <a:xfrm flipV="1">
            <a:off x="4767487" y="2249630"/>
            <a:ext cx="861849" cy="146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37FEDD3-1B8D-E751-90C5-7D59FB2C62B4}"/>
              </a:ext>
            </a:extLst>
          </p:cNvPr>
          <p:cNvCxnSpPr>
            <a:cxnSpLocks/>
            <a:stCxn id="20" idx="3"/>
            <a:endCxn id="21" idx="7"/>
          </p:cNvCxnSpPr>
          <p:nvPr/>
        </p:nvCxnSpPr>
        <p:spPr>
          <a:xfrm flipH="1">
            <a:off x="5399228" y="2534823"/>
            <a:ext cx="348241" cy="7793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8156332-FF3E-7211-EF57-7D7C27E3065B}"/>
              </a:ext>
            </a:extLst>
          </p:cNvPr>
          <p:cNvCxnSpPr>
            <a:cxnSpLocks/>
            <a:stCxn id="25" idx="5"/>
            <a:endCxn id="21" idx="1"/>
          </p:cNvCxnSpPr>
          <p:nvPr/>
        </p:nvCxnSpPr>
        <p:spPr>
          <a:xfrm>
            <a:off x="4649348" y="2549480"/>
            <a:ext cx="179476" cy="76472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3F194BB-51B0-7035-0FE3-7B6C350A7CBC}"/>
              </a:ext>
            </a:extLst>
          </p:cNvPr>
          <p:cNvCxnSpPr>
            <a:cxnSpLocks/>
            <a:stCxn id="21" idx="3"/>
            <a:endCxn id="19" idx="7"/>
          </p:cNvCxnSpPr>
          <p:nvPr/>
        </p:nvCxnSpPr>
        <p:spPr>
          <a:xfrm flipH="1">
            <a:off x="4592565" y="388460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EEAD825-BD96-4CE2-01BB-D0CC7E9072E0}"/>
              </a:ext>
            </a:extLst>
          </p:cNvPr>
          <p:cNvCxnSpPr>
            <a:cxnSpLocks/>
            <a:stCxn id="25" idx="4"/>
            <a:endCxn id="19" idx="0"/>
          </p:cNvCxnSpPr>
          <p:nvPr/>
        </p:nvCxnSpPr>
        <p:spPr>
          <a:xfrm flipH="1">
            <a:off x="4307364" y="2667613"/>
            <a:ext cx="56791" cy="15163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B28BC95-C92A-87E7-B8C3-2849BC8E709B}"/>
              </a:ext>
            </a:extLst>
          </p:cNvPr>
          <p:cNvCxnSpPr>
            <a:cxnSpLocks/>
            <a:stCxn id="19" idx="3"/>
            <a:endCxn id="24" idx="7"/>
          </p:cNvCxnSpPr>
          <p:nvPr/>
        </p:nvCxnSpPr>
        <p:spPr>
          <a:xfrm flipH="1">
            <a:off x="3861993" y="487250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652797D-F4A8-9B55-7D80-C5647BD4F286}"/>
              </a:ext>
            </a:extLst>
          </p:cNvPr>
          <p:cNvCxnSpPr>
            <a:cxnSpLocks/>
            <a:stCxn id="22" idx="5"/>
            <a:endCxn id="24" idx="1"/>
          </p:cNvCxnSpPr>
          <p:nvPr/>
        </p:nvCxnSpPr>
        <p:spPr>
          <a:xfrm>
            <a:off x="3055329" y="4900144"/>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471D6A0-DBE8-773B-4DA8-4CD4AF5B3540}"/>
              </a:ext>
            </a:extLst>
          </p:cNvPr>
          <p:cNvSpPr txBox="1"/>
          <p:nvPr/>
        </p:nvSpPr>
        <p:spPr>
          <a:xfrm>
            <a:off x="6188237" y="239134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4" name="文本框 13">
            <a:extLst>
              <a:ext uri="{FF2B5EF4-FFF2-40B4-BE49-F238E27FC236}">
                <a16:creationId xmlns:a16="http://schemas.microsoft.com/office/drawing/2014/main" id="{7EC63388-0EA2-C3EB-991C-338BDA64004C}"/>
              </a:ext>
            </a:extLst>
          </p:cNvPr>
          <p:cNvSpPr txBox="1"/>
          <p:nvPr/>
        </p:nvSpPr>
        <p:spPr>
          <a:xfrm>
            <a:off x="5373904" y="346774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 name="文本框 14">
            <a:extLst>
              <a:ext uri="{FF2B5EF4-FFF2-40B4-BE49-F238E27FC236}">
                <a16:creationId xmlns:a16="http://schemas.microsoft.com/office/drawing/2014/main" id="{314F3E04-8914-D103-7F26-F139D4E8FA32}"/>
              </a:ext>
            </a:extLst>
          </p:cNvPr>
          <p:cNvSpPr txBox="1"/>
          <p:nvPr/>
        </p:nvSpPr>
        <p:spPr>
          <a:xfrm>
            <a:off x="4606740" y="453119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 name="文本框 15">
            <a:extLst>
              <a:ext uri="{FF2B5EF4-FFF2-40B4-BE49-F238E27FC236}">
                <a16:creationId xmlns:a16="http://schemas.microsoft.com/office/drawing/2014/main" id="{1892109F-A037-965F-2E7B-0EBCF5D38E29}"/>
              </a:ext>
            </a:extLst>
          </p:cNvPr>
          <p:cNvSpPr txBox="1"/>
          <p:nvPr/>
        </p:nvSpPr>
        <p:spPr>
          <a:xfrm>
            <a:off x="3810865" y="549314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9" name="椭圆 18">
            <a:extLst>
              <a:ext uri="{FF2B5EF4-FFF2-40B4-BE49-F238E27FC236}">
                <a16:creationId xmlns:a16="http://schemas.microsoft.com/office/drawing/2014/main" id="{0D162BD2-BD05-DADF-16AF-8DC001EB025B}"/>
              </a:ext>
            </a:extLst>
          </p:cNvPr>
          <p:cNvSpPr/>
          <p:nvPr/>
        </p:nvSpPr>
        <p:spPr>
          <a:xfrm>
            <a:off x="3904026" y="418397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0" name="椭圆 19">
            <a:extLst>
              <a:ext uri="{FF2B5EF4-FFF2-40B4-BE49-F238E27FC236}">
                <a16:creationId xmlns:a16="http://schemas.microsoft.com/office/drawing/2014/main" id="{EF962B79-638F-6C97-520B-1EF6C0485C47}"/>
              </a:ext>
            </a:extLst>
          </p:cNvPr>
          <p:cNvSpPr/>
          <p:nvPr/>
        </p:nvSpPr>
        <p:spPr>
          <a:xfrm>
            <a:off x="5629330" y="184629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1" name="椭圆 20">
            <a:extLst>
              <a:ext uri="{FF2B5EF4-FFF2-40B4-BE49-F238E27FC236}">
                <a16:creationId xmlns:a16="http://schemas.microsoft.com/office/drawing/2014/main" id="{685CB4BD-FE8E-9745-FF72-57B4D1D2C952}"/>
              </a:ext>
            </a:extLst>
          </p:cNvPr>
          <p:cNvSpPr/>
          <p:nvPr/>
        </p:nvSpPr>
        <p:spPr>
          <a:xfrm>
            <a:off x="4710691" y="319607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2" name="椭圆 21">
            <a:extLst>
              <a:ext uri="{FF2B5EF4-FFF2-40B4-BE49-F238E27FC236}">
                <a16:creationId xmlns:a16="http://schemas.microsoft.com/office/drawing/2014/main" id="{05FDF27F-61F7-949B-8FC7-78A7C41B56BE}"/>
              </a:ext>
            </a:extLst>
          </p:cNvPr>
          <p:cNvSpPr/>
          <p:nvPr/>
        </p:nvSpPr>
        <p:spPr>
          <a:xfrm>
            <a:off x="2366798" y="421160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24" name="椭圆 23">
            <a:extLst>
              <a:ext uri="{FF2B5EF4-FFF2-40B4-BE49-F238E27FC236}">
                <a16:creationId xmlns:a16="http://schemas.microsoft.com/office/drawing/2014/main" id="{86A8D2B0-C925-003A-4547-888B9D057E14}"/>
              </a:ext>
            </a:extLst>
          </p:cNvPr>
          <p:cNvSpPr/>
          <p:nvPr/>
        </p:nvSpPr>
        <p:spPr>
          <a:xfrm>
            <a:off x="3173462" y="517188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5" name="椭圆 24">
            <a:extLst>
              <a:ext uri="{FF2B5EF4-FFF2-40B4-BE49-F238E27FC236}">
                <a16:creationId xmlns:a16="http://schemas.microsoft.com/office/drawing/2014/main" id="{EAE80BB4-ED83-95FB-3C21-F7FEFB15D88C}"/>
              </a:ext>
            </a:extLst>
          </p:cNvPr>
          <p:cNvSpPr/>
          <p:nvPr/>
        </p:nvSpPr>
        <p:spPr>
          <a:xfrm>
            <a:off x="3960817" y="18609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文本框 109">
            <a:extLst>
              <a:ext uri="{FF2B5EF4-FFF2-40B4-BE49-F238E27FC236}">
                <a16:creationId xmlns:a16="http://schemas.microsoft.com/office/drawing/2014/main" id="{A5922BE2-C975-9870-B51C-A5ACB770D74D}"/>
              </a:ext>
            </a:extLst>
          </p:cNvPr>
          <p:cNvSpPr txBox="1"/>
          <p:nvPr/>
        </p:nvSpPr>
        <p:spPr>
          <a:xfrm>
            <a:off x="11295983" y="5218191"/>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11" name="文本框 110">
            <a:extLst>
              <a:ext uri="{FF2B5EF4-FFF2-40B4-BE49-F238E27FC236}">
                <a16:creationId xmlns:a16="http://schemas.microsoft.com/office/drawing/2014/main" id="{A6F42D76-CA71-B3BA-6B17-E22446541C8D}"/>
              </a:ext>
            </a:extLst>
          </p:cNvPr>
          <p:cNvSpPr txBox="1"/>
          <p:nvPr/>
        </p:nvSpPr>
        <p:spPr>
          <a:xfrm>
            <a:off x="8731251" y="614361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14" name="文本框 113">
            <a:extLst>
              <a:ext uri="{FF2B5EF4-FFF2-40B4-BE49-F238E27FC236}">
                <a16:creationId xmlns:a16="http://schemas.microsoft.com/office/drawing/2014/main" id="{4436A37D-6E8A-36D1-8A0E-18640EF3D328}"/>
              </a:ext>
            </a:extLst>
          </p:cNvPr>
          <p:cNvSpPr txBox="1"/>
          <p:nvPr/>
        </p:nvSpPr>
        <p:spPr>
          <a:xfrm>
            <a:off x="9089855" y="273452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5" name="箭头: 右 114">
            <a:extLst>
              <a:ext uri="{FF2B5EF4-FFF2-40B4-BE49-F238E27FC236}">
                <a16:creationId xmlns:a16="http://schemas.microsoft.com/office/drawing/2014/main" id="{2CE7AC4A-80AA-CD30-8312-243ADFF72062}"/>
              </a:ext>
            </a:extLst>
          </p:cNvPr>
          <p:cNvSpPr/>
          <p:nvPr/>
        </p:nvSpPr>
        <p:spPr>
          <a:xfrm>
            <a:off x="6910034" y="3884601"/>
            <a:ext cx="948202" cy="660582"/>
          </a:xfrm>
          <a:prstGeom prst="rightArrow">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id="{899BC564-3E24-8C00-C47E-95887AE5704B}"/>
              </a:ext>
            </a:extLst>
          </p:cNvPr>
          <p:cNvSpPr txBox="1"/>
          <p:nvPr/>
        </p:nvSpPr>
        <p:spPr>
          <a:xfrm>
            <a:off x="11774814" y="1485910"/>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2" name="直接箭头连接符 1">
            <a:extLst>
              <a:ext uri="{FF2B5EF4-FFF2-40B4-BE49-F238E27FC236}">
                <a16:creationId xmlns:a16="http://schemas.microsoft.com/office/drawing/2014/main" id="{59AAF2D2-85B9-84B3-408E-25ED29961CA4}"/>
              </a:ext>
            </a:extLst>
          </p:cNvPr>
          <p:cNvCxnSpPr>
            <a:cxnSpLocks/>
            <a:stCxn id="97" idx="0"/>
            <a:endCxn id="31" idx="4"/>
          </p:cNvCxnSpPr>
          <p:nvPr/>
        </p:nvCxnSpPr>
        <p:spPr>
          <a:xfrm flipV="1">
            <a:off x="6003433" y="9694557"/>
            <a:ext cx="434771" cy="1598077"/>
          </a:xfrm>
          <a:prstGeom prst="straightConnector1">
            <a:avLst/>
          </a:prstGeom>
          <a:ln w="41275">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EA40372E-60A6-3202-D2D8-F4422B092E7D}"/>
              </a:ext>
            </a:extLst>
          </p:cNvPr>
          <p:cNvCxnSpPr>
            <a:cxnSpLocks/>
            <a:stCxn id="98" idx="1"/>
            <a:endCxn id="31" idx="5"/>
          </p:cNvCxnSpPr>
          <p:nvPr/>
        </p:nvCxnSpPr>
        <p:spPr>
          <a:xfrm flipH="1" flipV="1">
            <a:off x="6745632" y="9567216"/>
            <a:ext cx="1547321" cy="1007751"/>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AEEB834-0924-B94C-FFE3-E422DCFC647F}"/>
              </a:ext>
            </a:extLst>
          </p:cNvPr>
          <p:cNvCxnSpPr>
            <a:cxnSpLocks/>
            <a:stCxn id="98" idx="3"/>
            <a:endCxn id="97" idx="6"/>
          </p:cNvCxnSpPr>
          <p:nvPr/>
        </p:nvCxnSpPr>
        <p:spPr>
          <a:xfrm flipH="1">
            <a:off x="6438202" y="11189818"/>
            <a:ext cx="1854751" cy="53758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1BCAE85-B93E-4F1C-6321-BF3F05D2555E}"/>
              </a:ext>
            </a:extLst>
          </p:cNvPr>
          <p:cNvCxnSpPr>
            <a:cxnSpLocks/>
            <a:stCxn id="31" idx="6"/>
            <a:endCxn id="30" idx="2"/>
          </p:cNvCxnSpPr>
          <p:nvPr/>
        </p:nvCxnSpPr>
        <p:spPr>
          <a:xfrm flipV="1">
            <a:off x="6872973" y="8206502"/>
            <a:ext cx="2752892" cy="1053286"/>
          </a:xfrm>
          <a:prstGeom prst="straightConnector1">
            <a:avLst/>
          </a:prstGeom>
          <a:ln w="41275">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4F6779B-5099-67BC-6065-35B67DA0596B}"/>
              </a:ext>
            </a:extLst>
          </p:cNvPr>
          <p:cNvCxnSpPr>
            <a:cxnSpLocks/>
            <a:stCxn id="98" idx="7"/>
            <a:endCxn id="30" idx="4"/>
          </p:cNvCxnSpPr>
          <p:nvPr/>
        </p:nvCxnSpPr>
        <p:spPr>
          <a:xfrm flipV="1">
            <a:off x="8907810" y="8641265"/>
            <a:ext cx="1152825" cy="193369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FDA1C473-2DDA-50CB-049D-B7E8A236545A}"/>
              </a:ext>
            </a:extLst>
          </p:cNvPr>
          <p:cNvSpPr/>
          <p:nvPr/>
        </p:nvSpPr>
        <p:spPr>
          <a:xfrm>
            <a:off x="9625865" y="7771732"/>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7A0835C5-BE75-0C86-4F59-7D3F92CEF14E}"/>
              </a:ext>
            </a:extLst>
          </p:cNvPr>
          <p:cNvSpPr/>
          <p:nvPr/>
        </p:nvSpPr>
        <p:spPr>
          <a:xfrm>
            <a:off x="6003434" y="8825018"/>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7" name="椭圆 96">
            <a:extLst>
              <a:ext uri="{FF2B5EF4-FFF2-40B4-BE49-F238E27FC236}">
                <a16:creationId xmlns:a16="http://schemas.microsoft.com/office/drawing/2014/main" id="{C64E0F9E-E36A-334F-42BE-28A681145F39}"/>
              </a:ext>
            </a:extLst>
          </p:cNvPr>
          <p:cNvSpPr/>
          <p:nvPr/>
        </p:nvSpPr>
        <p:spPr>
          <a:xfrm>
            <a:off x="5568663" y="11292634"/>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98" name="椭圆 97">
            <a:extLst>
              <a:ext uri="{FF2B5EF4-FFF2-40B4-BE49-F238E27FC236}">
                <a16:creationId xmlns:a16="http://schemas.microsoft.com/office/drawing/2014/main" id="{DE7F5977-73B9-81B5-01D7-72A59E3815FA}"/>
              </a:ext>
            </a:extLst>
          </p:cNvPr>
          <p:cNvSpPr/>
          <p:nvPr/>
        </p:nvSpPr>
        <p:spPr>
          <a:xfrm>
            <a:off x="8165612" y="10447626"/>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sp>
        <p:nvSpPr>
          <p:cNvPr id="99" name="文本框 98">
            <a:extLst>
              <a:ext uri="{FF2B5EF4-FFF2-40B4-BE49-F238E27FC236}">
                <a16:creationId xmlns:a16="http://schemas.microsoft.com/office/drawing/2014/main" id="{18C19697-0621-8B4D-1C8D-B1525C798907}"/>
              </a:ext>
            </a:extLst>
          </p:cNvPr>
          <p:cNvSpPr txBox="1"/>
          <p:nvPr/>
        </p:nvSpPr>
        <p:spPr>
          <a:xfrm>
            <a:off x="8800279" y="10904786"/>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00" name="文本框 99">
            <a:extLst>
              <a:ext uri="{FF2B5EF4-FFF2-40B4-BE49-F238E27FC236}">
                <a16:creationId xmlns:a16="http://schemas.microsoft.com/office/drawing/2014/main" id="{92C45C17-F7A0-FED7-73BC-031970D6CFAF}"/>
              </a:ext>
            </a:extLst>
          </p:cNvPr>
          <p:cNvSpPr txBox="1"/>
          <p:nvPr/>
        </p:nvSpPr>
        <p:spPr>
          <a:xfrm>
            <a:off x="6235547" y="1183020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1" name="文本框 100">
            <a:extLst>
              <a:ext uri="{FF2B5EF4-FFF2-40B4-BE49-F238E27FC236}">
                <a16:creationId xmlns:a16="http://schemas.microsoft.com/office/drawing/2014/main" id="{752F04D1-55C0-4EC0-EEBF-3619647FD8E7}"/>
              </a:ext>
            </a:extLst>
          </p:cNvPr>
          <p:cNvSpPr txBox="1"/>
          <p:nvPr/>
        </p:nvSpPr>
        <p:spPr>
          <a:xfrm>
            <a:off x="6594151" y="8421124"/>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3" name="文本框 102">
            <a:extLst>
              <a:ext uri="{FF2B5EF4-FFF2-40B4-BE49-F238E27FC236}">
                <a16:creationId xmlns:a16="http://schemas.microsoft.com/office/drawing/2014/main" id="{55731BC1-A948-CAE5-1F8F-59EDFE195739}"/>
              </a:ext>
            </a:extLst>
          </p:cNvPr>
          <p:cNvSpPr txBox="1"/>
          <p:nvPr/>
        </p:nvSpPr>
        <p:spPr>
          <a:xfrm>
            <a:off x="9279110" y="7187409"/>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Tree>
    <p:extLst>
      <p:ext uri="{BB962C8B-B14F-4D97-AF65-F5344CB8AC3E}">
        <p14:creationId xmlns:p14="http://schemas.microsoft.com/office/powerpoint/2010/main" val="2837591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339440"/>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3450068" y="4888722"/>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3450074" y="4389960"/>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4239777"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4239783" y="4389960"/>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6241759" y="4888722"/>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6241765" y="4389960"/>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7031468"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7031474" y="4389960"/>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9033451" y="4888722"/>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9033457" y="4389960"/>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9823160"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9823166" y="4389960"/>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3450066"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6241757"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9033448"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4845911"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7637602"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0429293"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4"/>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2455375"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2143133"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2143132"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2417204" y="10036907"/>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4481664"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5040887"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5032339" y="6081157"/>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6230812"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7686103"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7686102"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960174" y="10036907"/>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0024634"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0583857"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0575309" y="6081157"/>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1773782"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1749784" y="5301464"/>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36</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6867525"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5895975" y="4785596"/>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37</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7"/>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38</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7"/>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a:extLst>
              <a:ext uri="{FF2B5EF4-FFF2-40B4-BE49-F238E27FC236}">
                <a16:creationId xmlns:a16="http://schemas.microsoft.com/office/drawing/2014/main" id="{50B851F4-B865-A70E-B021-469FE3C780BA}"/>
              </a:ext>
            </a:extLst>
          </p:cNvPr>
          <p:cNvCxnSpPr>
            <a:cxnSpLocks/>
            <a:stCxn id="10" idx="2"/>
            <a:endCxn id="11" idx="0"/>
          </p:cNvCxnSpPr>
          <p:nvPr/>
        </p:nvCxnSpPr>
        <p:spPr>
          <a:xfrm flipH="1">
            <a:off x="6158753" y="10452195"/>
            <a:ext cx="2635624" cy="434134"/>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BB746FB-AA0D-4672-FC86-7BF79BEB6DE6}"/>
              </a:ext>
            </a:extLst>
          </p:cNvPr>
          <p:cNvCxnSpPr>
            <a:cxnSpLocks/>
            <a:stCxn id="9" idx="2"/>
            <a:endCxn id="10" idx="0"/>
          </p:cNvCxnSpPr>
          <p:nvPr/>
        </p:nvCxnSpPr>
        <p:spPr>
          <a:xfrm>
            <a:off x="6158753" y="8820618"/>
            <a:ext cx="2635624" cy="367553"/>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21C45E7-C56B-7C90-57E4-82FDF4F85D70}"/>
              </a:ext>
            </a:extLst>
          </p:cNvPr>
          <p:cNvCxnSpPr>
            <a:cxnSpLocks/>
            <a:stCxn id="8" idx="2"/>
            <a:endCxn id="9" idx="0"/>
          </p:cNvCxnSpPr>
          <p:nvPr/>
        </p:nvCxnSpPr>
        <p:spPr>
          <a:xfrm>
            <a:off x="3523129" y="6839744"/>
            <a:ext cx="2635624" cy="716850"/>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23D6F2-3DDA-36D1-B2CE-12A0EF269986}"/>
              </a:ext>
            </a:extLst>
          </p:cNvPr>
          <p:cNvCxnSpPr>
            <a:cxnSpLocks/>
            <a:stCxn id="7" idx="2"/>
            <a:endCxn id="8" idx="0"/>
          </p:cNvCxnSpPr>
          <p:nvPr/>
        </p:nvCxnSpPr>
        <p:spPr>
          <a:xfrm flipH="1">
            <a:off x="3523129" y="4858871"/>
            <a:ext cx="2635624" cy="716849"/>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6811AF0-8545-6C27-02F2-D06214217127}"/>
              </a:ext>
            </a:extLst>
          </p:cNvPr>
          <p:cNvCxnSpPr>
            <a:cxnSpLocks/>
            <a:stCxn id="7" idx="2"/>
            <a:endCxn id="9" idx="0"/>
          </p:cNvCxnSpPr>
          <p:nvPr/>
        </p:nvCxnSpPr>
        <p:spPr>
          <a:xfrm>
            <a:off x="6158753" y="4858871"/>
            <a:ext cx="0" cy="2697723"/>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28F7C3-4BE5-8D5D-1A6A-C1EFE109AA13}"/>
              </a:ext>
            </a:extLst>
          </p:cNvPr>
          <p:cNvCxnSpPr>
            <a:cxnSpLocks/>
            <a:stCxn id="4" idx="2"/>
            <a:endCxn id="7" idx="0"/>
          </p:cNvCxnSpPr>
          <p:nvPr/>
        </p:nvCxnSpPr>
        <p:spPr>
          <a:xfrm>
            <a:off x="6158753" y="2877671"/>
            <a:ext cx="0" cy="717176"/>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2C02A967-08CC-DC8F-8C2E-CE3105BF0D5A}"/>
              </a:ext>
            </a:extLst>
          </p:cNvPr>
          <p:cNvSpPr/>
          <p:nvPr/>
        </p:nvSpPr>
        <p:spPr>
          <a:xfrm>
            <a:off x="4840941" y="1613647"/>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R1CS</a:t>
            </a:r>
            <a:r>
              <a:rPr lang="zh-CN" altLang="en-US" sz="2800" b="1" dirty="0">
                <a:solidFill>
                  <a:schemeClr val="tx1"/>
                </a:solidFill>
                <a:latin typeface="宋体" panose="02010600030101010101" pitchFamily="2" charset="-122"/>
                <a:ea typeface="宋体" panose="02010600030101010101" pitchFamily="2" charset="-122"/>
              </a:rPr>
              <a:t>约束组</a:t>
            </a:r>
          </a:p>
        </p:txBody>
      </p:sp>
      <p:sp>
        <p:nvSpPr>
          <p:cNvPr id="7" name="矩形: 圆角 6">
            <a:extLst>
              <a:ext uri="{FF2B5EF4-FFF2-40B4-BE49-F238E27FC236}">
                <a16:creationId xmlns:a16="http://schemas.microsoft.com/office/drawing/2014/main" id="{DF66EB43-A110-D890-0167-1F1CFA50C6F4}"/>
              </a:ext>
            </a:extLst>
          </p:cNvPr>
          <p:cNvSpPr/>
          <p:nvPr/>
        </p:nvSpPr>
        <p:spPr>
          <a:xfrm>
            <a:off x="4840941" y="3594847"/>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生成数据流图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8" name="矩形: 圆角 7">
            <a:extLst>
              <a:ext uri="{FF2B5EF4-FFF2-40B4-BE49-F238E27FC236}">
                <a16:creationId xmlns:a16="http://schemas.microsoft.com/office/drawing/2014/main" id="{535EBEC7-0846-C66A-718E-F1078137F2D1}"/>
              </a:ext>
            </a:extLst>
          </p:cNvPr>
          <p:cNvSpPr/>
          <p:nvPr/>
        </p:nvSpPr>
        <p:spPr>
          <a:xfrm>
            <a:off x="2205317" y="5575720"/>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分割数据流图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9" name="矩形: 圆角 8">
            <a:extLst>
              <a:ext uri="{FF2B5EF4-FFF2-40B4-BE49-F238E27FC236}">
                <a16:creationId xmlns:a16="http://schemas.microsoft.com/office/drawing/2014/main" id="{0ACC6B8C-A684-481A-2D59-D90E441B28B1}"/>
              </a:ext>
            </a:extLst>
          </p:cNvPr>
          <p:cNvSpPr/>
          <p:nvPr/>
        </p:nvSpPr>
        <p:spPr>
          <a:xfrm>
            <a:off x="4840941" y="7556594"/>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抽象数据流图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F59A8F67-B78D-D547-A81F-8D2C45EE98D0}"/>
              </a:ext>
            </a:extLst>
          </p:cNvPr>
          <p:cNvSpPr/>
          <p:nvPr/>
        </p:nvSpPr>
        <p:spPr>
          <a:xfrm>
            <a:off x="7476565" y="9188171"/>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计算所分割的子图权重</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A412956E-8F42-CB84-69D9-6227DB463446}"/>
              </a:ext>
            </a:extLst>
          </p:cNvPr>
          <p:cNvSpPr/>
          <p:nvPr/>
        </p:nvSpPr>
        <p:spPr>
          <a:xfrm>
            <a:off x="4840941" y="10886329"/>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生成</a:t>
            </a:r>
            <a:r>
              <a:rPr lang="en-US" altLang="zh-CN"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R1CS</a:t>
            </a: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范式</a:t>
            </a:r>
            <a:endParaRPr lang="zh-CN" altLang="en-US" sz="2800" b="1" dirty="0">
              <a:solidFill>
                <a:schemeClr val="tx1"/>
              </a:solidFill>
              <a:latin typeface="宋体" panose="02010600030101010101" pitchFamily="2" charset="-122"/>
              <a:ea typeface="宋体" panose="02010600030101010101" pitchFamily="2" charset="-122"/>
            </a:endParaRPr>
          </a:p>
        </p:txBody>
      </p:sp>
      <p:cxnSp>
        <p:nvCxnSpPr>
          <p:cNvPr id="25" name="直接箭头连接符 24">
            <a:extLst>
              <a:ext uri="{FF2B5EF4-FFF2-40B4-BE49-F238E27FC236}">
                <a16:creationId xmlns:a16="http://schemas.microsoft.com/office/drawing/2014/main" id="{1C49C6E5-6C10-65FA-847A-2D44FD79BDCD}"/>
              </a:ext>
            </a:extLst>
          </p:cNvPr>
          <p:cNvCxnSpPr>
            <a:cxnSpLocks/>
            <a:stCxn id="9" idx="2"/>
            <a:endCxn id="11" idx="0"/>
          </p:cNvCxnSpPr>
          <p:nvPr/>
        </p:nvCxnSpPr>
        <p:spPr>
          <a:xfrm>
            <a:off x="6158753" y="8820618"/>
            <a:ext cx="0" cy="2065711"/>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32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5</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2082165"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2617231"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6060887" y="7299787"/>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55"/>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2008864" y="5010955"/>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2653055"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7455227" y="5633819"/>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3101606"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926650"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2755864"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TotalTime>
  <Words>1698</Words>
  <Application>Microsoft Office PowerPoint</Application>
  <PresentationFormat>自定义</PresentationFormat>
  <Paragraphs>653</Paragraphs>
  <Slides>39</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39</vt:i4>
      </vt:variant>
    </vt:vector>
  </HeadingPairs>
  <TitlesOfParts>
    <vt:vector size="51" baseType="lpstr">
      <vt:lpstr>DengXian</vt:lpstr>
      <vt:lpstr>DengXian</vt:lpstr>
      <vt:lpstr>宋体</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预期进度</vt:lpstr>
      <vt:lpstr>PowerPoint 演示文稿</vt:lpstr>
      <vt:lpstr>预期进度</vt:lpstr>
      <vt:lpstr>目前成果</vt:lpstr>
      <vt:lpstr>目前成果1: 建立Rnode Graph</vt:lpstr>
      <vt:lpstr>目前成果1: 建立Rnode Graph</vt:lpstr>
      <vt:lpstr>目前成果1: 建立Rnode Graph</vt:lpstr>
      <vt:lpstr>目前成果1: 建立Rnode Graph</vt:lpstr>
      <vt:lpstr>PowerPoint 演示文稿</vt:lpstr>
      <vt:lpstr>目前成果1.5: 计算Rnode Graph节点权重</vt:lpstr>
      <vt:lpstr>目前成果2: 瓦片生成</vt:lpstr>
      <vt:lpstr>目前成果2:瓦片生成</vt:lpstr>
      <vt:lpstr>PowerPoint 演示文稿</vt:lpstr>
      <vt:lpstr>Pagerank initial state</vt:lpstr>
      <vt:lpstr>Pagerank updating</vt:lpstr>
      <vt:lpstr>PowerPoint 演示文稿</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21</cp:revision>
  <dcterms:created xsi:type="dcterms:W3CDTF">2023-02-24T01:29:49Z</dcterms:created>
  <dcterms:modified xsi:type="dcterms:W3CDTF">2023-05-27T16:31:08Z</dcterms:modified>
</cp:coreProperties>
</file>