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0" r:id="rId3"/>
  </p:sldMasterIdLst>
  <p:notesMasterIdLst>
    <p:notesMasterId r:id="rId33"/>
  </p:notesMasterIdLst>
  <p:sldIdLst>
    <p:sldId id="2345" r:id="rId4"/>
    <p:sldId id="2234" r:id="rId5"/>
    <p:sldId id="2618" r:id="rId6"/>
    <p:sldId id="2619" r:id="rId7"/>
    <p:sldId id="2621" r:id="rId8"/>
    <p:sldId id="2629" r:id="rId9"/>
    <p:sldId id="2615" r:id="rId10"/>
    <p:sldId id="2622" r:id="rId11"/>
    <p:sldId id="2631" r:id="rId12"/>
    <p:sldId id="2633" r:id="rId13"/>
    <p:sldId id="2637" r:id="rId14"/>
    <p:sldId id="2632" r:id="rId15"/>
    <p:sldId id="2640" r:id="rId16"/>
    <p:sldId id="2650" r:id="rId17"/>
    <p:sldId id="2642" r:id="rId18"/>
    <p:sldId id="2641" r:id="rId19"/>
    <p:sldId id="2646" r:id="rId20"/>
    <p:sldId id="2647" r:id="rId21"/>
    <p:sldId id="2648" r:id="rId22"/>
    <p:sldId id="2649" r:id="rId23"/>
    <p:sldId id="2645" r:id="rId24"/>
    <p:sldId id="2643" r:id="rId25"/>
    <p:sldId id="2644" r:id="rId26"/>
    <p:sldId id="2636" r:id="rId27"/>
    <p:sldId id="2634" r:id="rId28"/>
    <p:sldId id="2638" r:id="rId29"/>
    <p:sldId id="2635" r:id="rId30"/>
    <p:sldId id="2639" r:id="rId31"/>
    <p:sldId id="2625" r:id="rId32"/>
  </p:sldIdLst>
  <p:sldSz cx="14039850" cy="136794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6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75791-964B-4C63-BFCE-0ED49BE326E8}" type="datetimeFigureOut">
              <a:rPr lang="zh-CN" altLang="en-US" smtClean="0"/>
              <a:t>2023/5/15</a:t>
            </a:fld>
            <a:endParaRPr lang="zh-CN" altLang="en-US"/>
          </a:p>
        </p:txBody>
      </p:sp>
      <p:sp>
        <p:nvSpPr>
          <p:cNvPr id="4" name="幻灯片图像占位符 3"/>
          <p:cNvSpPr>
            <a:spLocks noGrp="1" noRot="1" noChangeAspect="1"/>
          </p:cNvSpPr>
          <p:nvPr>
            <p:ph type="sldImg" idx="2"/>
          </p:nvPr>
        </p:nvSpPr>
        <p:spPr>
          <a:xfrm>
            <a:off x="1844675" y="1143000"/>
            <a:ext cx="31686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6ACBB-0AD6-40A5-B5D5-F54294E7BE31}" type="slidenum">
              <a:rPr lang="zh-CN" altLang="en-US" smtClean="0"/>
              <a:t>‹#›</a:t>
            </a:fld>
            <a:endParaRPr lang="zh-CN" altLang="en-US"/>
          </a:p>
        </p:txBody>
      </p:sp>
    </p:spTree>
    <p:extLst>
      <p:ext uri="{BB962C8B-B14F-4D97-AF65-F5344CB8AC3E}">
        <p14:creationId xmlns:p14="http://schemas.microsoft.com/office/powerpoint/2010/main" val="164799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70050" y="685800"/>
            <a:ext cx="35179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3285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844675" y="1143000"/>
            <a:ext cx="316865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1201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52990" y="4249520"/>
            <a:ext cx="11933873" cy="2932224"/>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2105979" y="7751710"/>
            <a:ext cx="9827895" cy="3495869"/>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19789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65240" y="3641531"/>
            <a:ext cx="5966936" cy="867950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07674" y="3641531"/>
            <a:ext cx="5966936" cy="867950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4C042E6-B216-4592-8AF3-2B42AC14DDDB}" type="datetimeFigureOut">
              <a:rPr lang="zh-CN" altLang="en-US" smtClean="0"/>
              <a:t>2023/5/15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11790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67068" y="728309"/>
            <a:ext cx="12109371" cy="264406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67070" y="3353376"/>
            <a:ext cx="5939514" cy="1643437"/>
          </a:xfrm>
        </p:spPr>
        <p:txBody>
          <a:bodyPr anchor="b"/>
          <a:lstStyle>
            <a:lvl1pPr marL="0" indent="0">
              <a:buNone/>
              <a:defRPr sz="3685" b="1"/>
            </a:lvl1pPr>
            <a:lvl2pPr marL="701985" indent="0">
              <a:buNone/>
              <a:defRPr sz="3071" b="1"/>
            </a:lvl2pPr>
            <a:lvl3pPr marL="1403970" indent="0">
              <a:buNone/>
              <a:defRPr sz="2764" b="1"/>
            </a:lvl3pPr>
            <a:lvl4pPr marL="2105955" indent="0">
              <a:buNone/>
              <a:defRPr sz="2457" b="1"/>
            </a:lvl4pPr>
            <a:lvl5pPr marL="2807940" indent="0">
              <a:buNone/>
              <a:defRPr sz="2457" b="1"/>
            </a:lvl5pPr>
            <a:lvl6pPr marL="3509924" indent="0">
              <a:buNone/>
              <a:defRPr sz="2457" b="1"/>
            </a:lvl6pPr>
            <a:lvl7pPr marL="4211909" indent="0">
              <a:buNone/>
              <a:defRPr sz="2457" b="1"/>
            </a:lvl7pPr>
            <a:lvl8pPr marL="4913894" indent="0">
              <a:buNone/>
              <a:defRPr sz="2457" b="1"/>
            </a:lvl8pPr>
            <a:lvl9pPr marL="5615879" indent="0">
              <a:buNone/>
              <a:defRPr sz="2457" b="1"/>
            </a:lvl9pPr>
          </a:lstStyle>
          <a:p>
            <a:pPr lvl="0"/>
            <a:r>
              <a:rPr lang="zh-CN" altLang="en-US"/>
              <a:t>单击此处编辑母版文本样式</a:t>
            </a:r>
          </a:p>
        </p:txBody>
      </p:sp>
      <p:sp>
        <p:nvSpPr>
          <p:cNvPr id="4" name="Content Placeholder 3"/>
          <p:cNvSpPr>
            <a:spLocks noGrp="1"/>
          </p:cNvSpPr>
          <p:nvPr>
            <p:ph sz="half" idx="2"/>
          </p:nvPr>
        </p:nvSpPr>
        <p:spPr>
          <a:xfrm>
            <a:off x="967070" y="4996813"/>
            <a:ext cx="5939514" cy="73495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107675" y="3353376"/>
            <a:ext cx="5968765" cy="1643437"/>
          </a:xfrm>
        </p:spPr>
        <p:txBody>
          <a:bodyPr anchor="b"/>
          <a:lstStyle>
            <a:lvl1pPr marL="0" indent="0">
              <a:buNone/>
              <a:defRPr sz="3685" b="1"/>
            </a:lvl1pPr>
            <a:lvl2pPr marL="701985" indent="0">
              <a:buNone/>
              <a:defRPr sz="3071" b="1"/>
            </a:lvl2pPr>
            <a:lvl3pPr marL="1403970" indent="0">
              <a:buNone/>
              <a:defRPr sz="2764" b="1"/>
            </a:lvl3pPr>
            <a:lvl4pPr marL="2105955" indent="0">
              <a:buNone/>
              <a:defRPr sz="2457" b="1"/>
            </a:lvl4pPr>
            <a:lvl5pPr marL="2807940" indent="0">
              <a:buNone/>
              <a:defRPr sz="2457" b="1"/>
            </a:lvl5pPr>
            <a:lvl6pPr marL="3509924" indent="0">
              <a:buNone/>
              <a:defRPr sz="2457" b="1"/>
            </a:lvl6pPr>
            <a:lvl7pPr marL="4211909" indent="0">
              <a:buNone/>
              <a:defRPr sz="2457" b="1"/>
            </a:lvl7pPr>
            <a:lvl8pPr marL="4913894" indent="0">
              <a:buNone/>
              <a:defRPr sz="2457" b="1"/>
            </a:lvl8pPr>
            <a:lvl9pPr marL="5615879" indent="0">
              <a:buNone/>
              <a:defRPr sz="2457" b="1"/>
            </a:lvl9pPr>
          </a:lstStyle>
          <a:p>
            <a:pPr lvl="0"/>
            <a:r>
              <a:rPr lang="zh-CN" altLang="en-US"/>
              <a:t>单击此处编辑母版文本样式</a:t>
            </a:r>
          </a:p>
        </p:txBody>
      </p:sp>
      <p:sp>
        <p:nvSpPr>
          <p:cNvPr id="6" name="Content Placeholder 5"/>
          <p:cNvSpPr>
            <a:spLocks noGrp="1"/>
          </p:cNvSpPr>
          <p:nvPr>
            <p:ph sz="quarter" idx="4"/>
          </p:nvPr>
        </p:nvSpPr>
        <p:spPr>
          <a:xfrm>
            <a:off x="7107675" y="4996813"/>
            <a:ext cx="5968765" cy="73495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4C042E6-B216-4592-8AF3-2B42AC14DDDB}" type="datetimeFigureOut">
              <a:rPr lang="zh-CN" altLang="en-US" smtClean="0"/>
              <a:t>2023/5/15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744791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4C042E6-B216-4592-8AF3-2B42AC14DDDB}" type="datetimeFigureOut">
              <a:rPr lang="zh-CN" altLang="en-US" smtClean="0"/>
              <a:t>2023/5/15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213807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042E6-B216-4592-8AF3-2B42AC14DDDB}" type="datetimeFigureOut">
              <a:rPr lang="zh-CN" altLang="en-US" smtClean="0"/>
              <a:t>2023/5/15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639719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67068" y="911966"/>
            <a:ext cx="4528217" cy="3191881"/>
          </a:xfrm>
        </p:spPr>
        <p:txBody>
          <a:bodyPr anchor="b"/>
          <a:lstStyle>
            <a:lvl1pPr>
              <a:defRPr sz="4913"/>
            </a:lvl1pPr>
          </a:lstStyle>
          <a:p>
            <a:r>
              <a:rPr lang="zh-CN" altLang="en-US"/>
              <a:t>单击此处编辑母版标题样式</a:t>
            </a:r>
            <a:endParaRPr lang="en-US" dirty="0"/>
          </a:p>
        </p:txBody>
      </p:sp>
      <p:sp>
        <p:nvSpPr>
          <p:cNvPr id="3" name="Content Placeholder 2"/>
          <p:cNvSpPr>
            <a:spLocks noGrp="1"/>
          </p:cNvSpPr>
          <p:nvPr>
            <p:ph idx="1"/>
          </p:nvPr>
        </p:nvSpPr>
        <p:spPr>
          <a:xfrm>
            <a:off x="5968765" y="1969596"/>
            <a:ext cx="7107674" cy="9721303"/>
          </a:xfrm>
        </p:spPr>
        <p:txBody>
          <a:bodyPr/>
          <a:lstStyle>
            <a:lvl1pPr>
              <a:defRPr sz="4913"/>
            </a:lvl1pPr>
            <a:lvl2pPr>
              <a:defRPr sz="4299"/>
            </a:lvl2pPr>
            <a:lvl3pPr>
              <a:defRPr sz="3685"/>
            </a:lvl3pPr>
            <a:lvl4pPr>
              <a:defRPr sz="3071"/>
            </a:lvl4pPr>
            <a:lvl5pPr>
              <a:defRPr sz="3071"/>
            </a:lvl5pPr>
            <a:lvl6pPr>
              <a:defRPr sz="3071"/>
            </a:lvl6pPr>
            <a:lvl7pPr>
              <a:defRPr sz="3071"/>
            </a:lvl7pPr>
            <a:lvl8pPr>
              <a:defRPr sz="3071"/>
            </a:lvl8pPr>
            <a:lvl9pPr>
              <a:defRPr sz="307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67068" y="4103846"/>
            <a:ext cx="4528217" cy="7602883"/>
          </a:xfrm>
        </p:spPr>
        <p:txBody>
          <a:bodyPr/>
          <a:lstStyle>
            <a:lvl1pPr marL="0" indent="0">
              <a:buNone/>
              <a:defRPr sz="2457"/>
            </a:lvl1pPr>
            <a:lvl2pPr marL="701985" indent="0">
              <a:buNone/>
              <a:defRPr sz="2150"/>
            </a:lvl2pPr>
            <a:lvl3pPr marL="1403970" indent="0">
              <a:buNone/>
              <a:defRPr sz="1842"/>
            </a:lvl3pPr>
            <a:lvl4pPr marL="2105955" indent="0">
              <a:buNone/>
              <a:defRPr sz="1535"/>
            </a:lvl4pPr>
            <a:lvl5pPr marL="2807940" indent="0">
              <a:buNone/>
              <a:defRPr sz="1535"/>
            </a:lvl5pPr>
            <a:lvl6pPr marL="3509924" indent="0">
              <a:buNone/>
              <a:defRPr sz="1535"/>
            </a:lvl6pPr>
            <a:lvl7pPr marL="4211909" indent="0">
              <a:buNone/>
              <a:defRPr sz="1535"/>
            </a:lvl7pPr>
            <a:lvl8pPr marL="4913894" indent="0">
              <a:buNone/>
              <a:defRPr sz="1535"/>
            </a:lvl8pPr>
            <a:lvl9pPr marL="5615879" indent="0">
              <a:buNone/>
              <a:defRPr sz="15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4C042E6-B216-4592-8AF3-2B42AC14DDDB}" type="datetimeFigureOut">
              <a:rPr lang="zh-CN" altLang="en-US" smtClean="0"/>
              <a:t>2023/5/15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8826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67068" y="911966"/>
            <a:ext cx="4528217" cy="3191881"/>
          </a:xfrm>
        </p:spPr>
        <p:txBody>
          <a:bodyPr anchor="b"/>
          <a:lstStyle>
            <a:lvl1pPr>
              <a:defRPr sz="491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968765" y="1969596"/>
            <a:ext cx="7107674" cy="9721303"/>
          </a:xfrm>
        </p:spPr>
        <p:txBody>
          <a:bodyPr anchor="t"/>
          <a:lstStyle>
            <a:lvl1pPr marL="0" indent="0">
              <a:buNone/>
              <a:defRPr sz="4913"/>
            </a:lvl1pPr>
            <a:lvl2pPr marL="701985" indent="0">
              <a:buNone/>
              <a:defRPr sz="4299"/>
            </a:lvl2pPr>
            <a:lvl3pPr marL="1403970" indent="0">
              <a:buNone/>
              <a:defRPr sz="3685"/>
            </a:lvl3pPr>
            <a:lvl4pPr marL="2105955" indent="0">
              <a:buNone/>
              <a:defRPr sz="3071"/>
            </a:lvl4pPr>
            <a:lvl5pPr marL="2807940" indent="0">
              <a:buNone/>
              <a:defRPr sz="3071"/>
            </a:lvl5pPr>
            <a:lvl6pPr marL="3509924" indent="0">
              <a:buNone/>
              <a:defRPr sz="3071"/>
            </a:lvl6pPr>
            <a:lvl7pPr marL="4211909" indent="0">
              <a:buNone/>
              <a:defRPr sz="3071"/>
            </a:lvl7pPr>
            <a:lvl8pPr marL="4913894" indent="0">
              <a:buNone/>
              <a:defRPr sz="3071"/>
            </a:lvl8pPr>
            <a:lvl9pPr marL="5615879" indent="0">
              <a:buNone/>
              <a:defRPr sz="3071"/>
            </a:lvl9pPr>
          </a:lstStyle>
          <a:p>
            <a:r>
              <a:rPr lang="zh-CN" altLang="en-US"/>
              <a:t>单击图标添加图片</a:t>
            </a:r>
            <a:endParaRPr lang="en-US" dirty="0"/>
          </a:p>
        </p:txBody>
      </p:sp>
      <p:sp>
        <p:nvSpPr>
          <p:cNvPr id="4" name="Text Placeholder 3"/>
          <p:cNvSpPr>
            <a:spLocks noGrp="1"/>
          </p:cNvSpPr>
          <p:nvPr>
            <p:ph type="body" sz="half" idx="2"/>
          </p:nvPr>
        </p:nvSpPr>
        <p:spPr>
          <a:xfrm>
            <a:off x="967068" y="4103846"/>
            <a:ext cx="4528217" cy="7602883"/>
          </a:xfrm>
        </p:spPr>
        <p:txBody>
          <a:bodyPr/>
          <a:lstStyle>
            <a:lvl1pPr marL="0" indent="0">
              <a:buNone/>
              <a:defRPr sz="2457"/>
            </a:lvl1pPr>
            <a:lvl2pPr marL="701985" indent="0">
              <a:buNone/>
              <a:defRPr sz="2150"/>
            </a:lvl2pPr>
            <a:lvl3pPr marL="1403970" indent="0">
              <a:buNone/>
              <a:defRPr sz="1842"/>
            </a:lvl3pPr>
            <a:lvl4pPr marL="2105955" indent="0">
              <a:buNone/>
              <a:defRPr sz="1535"/>
            </a:lvl4pPr>
            <a:lvl5pPr marL="2807940" indent="0">
              <a:buNone/>
              <a:defRPr sz="1535"/>
            </a:lvl5pPr>
            <a:lvl6pPr marL="3509924" indent="0">
              <a:buNone/>
              <a:defRPr sz="1535"/>
            </a:lvl6pPr>
            <a:lvl7pPr marL="4211909" indent="0">
              <a:buNone/>
              <a:defRPr sz="1535"/>
            </a:lvl7pPr>
            <a:lvl8pPr marL="4913894" indent="0">
              <a:buNone/>
              <a:defRPr sz="1535"/>
            </a:lvl8pPr>
            <a:lvl9pPr marL="5615879" indent="0">
              <a:buNone/>
              <a:defRPr sz="15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4C042E6-B216-4592-8AF3-2B42AC14DDDB}" type="datetimeFigureOut">
              <a:rPr lang="zh-CN" altLang="en-US" smtClean="0"/>
              <a:t>2023/5/15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83454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4154323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7268" y="728306"/>
            <a:ext cx="3027343" cy="1159273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65240" y="728306"/>
            <a:ext cx="8906530" cy="115927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55678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01994" y="547816"/>
            <a:ext cx="12635865" cy="2155307"/>
          </a:xfrm>
        </p:spPr>
        <p:txBody>
          <a:bodyPr/>
          <a:lstStyle>
            <a:lvl1pPr>
              <a:defRPr b="1">
                <a:solidFill>
                  <a:schemeClr val="accent1"/>
                </a:solidFill>
                <a:latin typeface="+mj-lt"/>
                <a:ea typeface="+mj-ea"/>
                <a:cs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880" b="1" i="0">
                <a:latin typeface="+mn-lt"/>
                <a:ea typeface="微软雅黑" panose="020B0503020204020204" pitchFamily="34" charset="-122"/>
                <a:cs typeface="微软雅黑" panose="020B0503020204020204" pitchFamily="34" charset="-122"/>
              </a:defRPr>
            </a:lvl1pPr>
            <a:lvl2pPr>
              <a:lnSpc>
                <a:spcPct val="120000"/>
              </a:lnSpc>
              <a:defRPr sz="240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277183" y="1050945"/>
            <a:ext cx="252700" cy="1149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452832" y="1503233"/>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32797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09052" y="8790342"/>
            <a:ext cx="11933873" cy="2716896"/>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1109052" y="5797952"/>
            <a:ext cx="11933873" cy="29923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452833" y="9452026"/>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283034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52990" y="4249520"/>
            <a:ext cx="11933873" cy="2932224"/>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2105979" y="7751710"/>
            <a:ext cx="9827895" cy="3495869"/>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页脚占位符 4">
            <a:extLst>
              <a:ext uri="{FF2B5EF4-FFF2-40B4-BE49-F238E27FC236}">
                <a16:creationId xmlns:a16="http://schemas.microsoft.com/office/drawing/2014/main" id="{C7A2471E-740E-BA4E-88ED-159BEFFBA756}"/>
              </a:ext>
            </a:extLst>
          </p:cNvPr>
          <p:cNvSpPr>
            <a:spLocks noGrp="1"/>
          </p:cNvSpPr>
          <p:nvPr>
            <p:ph type="ftr" sz="quarter" idx="3"/>
          </p:nvPr>
        </p:nvSpPr>
        <p:spPr>
          <a:xfrm>
            <a:off x="3921174" y="12699960"/>
            <a:ext cx="6083934" cy="728306"/>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133379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lvl1pPr>
              <a:lnSpc>
                <a:spcPct val="120000"/>
              </a:lnSpc>
              <a:defRPr sz="3120" b="1" i="0">
                <a:latin typeface="+mn-lt"/>
                <a:ea typeface="微软雅黑" panose="020B0503020204020204" pitchFamily="34" charset="-122"/>
                <a:cs typeface="微软雅黑" panose="020B0503020204020204" pitchFamily="34" charset="-122"/>
              </a:defRPr>
            </a:lvl1pPr>
            <a:lvl2pPr>
              <a:lnSpc>
                <a:spcPct val="120000"/>
              </a:lnSpc>
              <a:defRPr sz="288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矩形 6"/>
          <p:cNvSpPr/>
          <p:nvPr userDrawn="1"/>
        </p:nvSpPr>
        <p:spPr>
          <a:xfrm>
            <a:off x="-277183" y="1050945"/>
            <a:ext cx="252700" cy="1149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452832" y="1503233"/>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1" name="日期占位符 10">
            <a:extLst>
              <a:ext uri="{FF2B5EF4-FFF2-40B4-BE49-F238E27FC236}">
                <a16:creationId xmlns:a16="http://schemas.microsoft.com/office/drawing/2014/main" id="{0CF62270-1F5D-424A-A45E-3A95F9665E69}"/>
              </a:ext>
            </a:extLst>
          </p:cNvPr>
          <p:cNvSpPr>
            <a:spLocks noGrp="1"/>
          </p:cNvSpPr>
          <p:nvPr>
            <p:ph type="dt" sz="half" idx="10"/>
          </p:nvPr>
        </p:nvSpPr>
        <p:spPr/>
        <p:txBody>
          <a:bodyPr/>
          <a:lstStyle/>
          <a:p>
            <a:endParaRPr lang="zh-CN" altLang="en-US" dirty="0"/>
          </a:p>
        </p:txBody>
      </p:sp>
      <p:sp>
        <p:nvSpPr>
          <p:cNvPr id="13" name="灯片编号占位符 12">
            <a:extLst>
              <a:ext uri="{FF2B5EF4-FFF2-40B4-BE49-F238E27FC236}">
                <a16:creationId xmlns:a16="http://schemas.microsoft.com/office/drawing/2014/main" id="{301232BB-776E-8442-BC68-451FF5E9EF2A}"/>
              </a:ext>
            </a:extLst>
          </p:cNvPr>
          <p:cNvSpPr>
            <a:spLocks noGrp="1"/>
          </p:cNvSpPr>
          <p:nvPr>
            <p:ph type="sldNum" sz="quarter" idx="12"/>
          </p:nvPr>
        </p:nvSpPr>
        <p:spPr/>
        <p:txBody>
          <a:bodyPr/>
          <a:lstStyle/>
          <a:p>
            <a:fld id="{ADE361C3-C043-4A6E-BDCE-8DA1E7D90A3B}" type="slidenum">
              <a:rPr lang="zh-CN" altLang="en-US" smtClean="0"/>
              <a:pPr/>
              <a:t>‹#›</a:t>
            </a:fld>
            <a:endParaRPr lang="zh-CN" altLang="en-US"/>
          </a:p>
        </p:txBody>
      </p:sp>
      <p:sp>
        <p:nvSpPr>
          <p:cNvPr id="14" name="标题 13">
            <a:extLst>
              <a:ext uri="{FF2B5EF4-FFF2-40B4-BE49-F238E27FC236}">
                <a16:creationId xmlns:a16="http://schemas.microsoft.com/office/drawing/2014/main" id="{D65122C0-504F-FA46-B066-D8E22A26C909}"/>
              </a:ext>
            </a:extLst>
          </p:cNvPr>
          <p:cNvSpPr>
            <a:spLocks noGrp="1"/>
          </p:cNvSpPr>
          <p:nvPr>
            <p:ph type="title"/>
          </p:nvPr>
        </p:nvSpPr>
        <p:spPr/>
        <p:txBody>
          <a:bodyPr/>
          <a:lstStyle/>
          <a:p>
            <a:r>
              <a:rPr kumimoji="1" lang="zh-CN" altLang="en-US"/>
              <a:t>单击此处编辑母版标题样式</a:t>
            </a:r>
          </a:p>
        </p:txBody>
      </p:sp>
      <p:sp>
        <p:nvSpPr>
          <p:cNvPr id="15" name="页脚占位符 4">
            <a:extLst>
              <a:ext uri="{FF2B5EF4-FFF2-40B4-BE49-F238E27FC236}">
                <a16:creationId xmlns:a16="http://schemas.microsoft.com/office/drawing/2014/main" id="{56417E6E-741F-344B-92AB-FB18F831A1A0}"/>
              </a:ext>
            </a:extLst>
          </p:cNvPr>
          <p:cNvSpPr>
            <a:spLocks noGrp="1"/>
          </p:cNvSpPr>
          <p:nvPr>
            <p:ph type="ftr" sz="quarter" idx="3"/>
          </p:nvPr>
        </p:nvSpPr>
        <p:spPr>
          <a:xfrm>
            <a:off x="3921174" y="12699960"/>
            <a:ext cx="6083934" cy="728306"/>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12226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09052" y="8790342"/>
            <a:ext cx="11933873" cy="2716896"/>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1109052" y="5797952"/>
            <a:ext cx="11933873" cy="29923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452833" y="9452026"/>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0" name="页脚占位符 4">
            <a:extLst>
              <a:ext uri="{FF2B5EF4-FFF2-40B4-BE49-F238E27FC236}">
                <a16:creationId xmlns:a16="http://schemas.microsoft.com/office/drawing/2014/main" id="{0867B0DC-E4F4-8D4C-B8A3-9ADD138A7F8D}"/>
              </a:ext>
            </a:extLst>
          </p:cNvPr>
          <p:cNvSpPr>
            <a:spLocks noGrp="1"/>
          </p:cNvSpPr>
          <p:nvPr>
            <p:ph type="ftr" sz="quarter" idx="3"/>
          </p:nvPr>
        </p:nvSpPr>
        <p:spPr>
          <a:xfrm>
            <a:off x="3921174" y="12699960"/>
            <a:ext cx="6083934" cy="728306"/>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64654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52989" y="2238751"/>
            <a:ext cx="11933873" cy="4762488"/>
          </a:xfrm>
        </p:spPr>
        <p:txBody>
          <a:bodyPr anchor="b"/>
          <a:lstStyle>
            <a:lvl1pPr algn="ctr">
              <a:defRPr sz="9212"/>
            </a:lvl1pPr>
          </a:lstStyle>
          <a:p>
            <a:r>
              <a:rPr lang="zh-CN" altLang="en-US"/>
              <a:t>单击此处编辑母版标题样式</a:t>
            </a:r>
            <a:endParaRPr lang="en-US" dirty="0"/>
          </a:p>
        </p:txBody>
      </p:sp>
      <p:sp>
        <p:nvSpPr>
          <p:cNvPr id="3" name="Subtitle 2"/>
          <p:cNvSpPr>
            <a:spLocks noGrp="1"/>
          </p:cNvSpPr>
          <p:nvPr>
            <p:ph type="subTitle" idx="1"/>
          </p:nvPr>
        </p:nvSpPr>
        <p:spPr>
          <a:xfrm>
            <a:off x="1754981" y="7184899"/>
            <a:ext cx="10529888" cy="3302709"/>
          </a:xfrm>
        </p:spPr>
        <p:txBody>
          <a:bodyPr/>
          <a:lstStyle>
            <a:lvl1pPr marL="0" indent="0" algn="ctr">
              <a:buNone/>
              <a:defRPr sz="3685"/>
            </a:lvl1pPr>
            <a:lvl2pPr marL="701985" indent="0" algn="ctr">
              <a:buNone/>
              <a:defRPr sz="3071"/>
            </a:lvl2pPr>
            <a:lvl3pPr marL="1403970" indent="0" algn="ctr">
              <a:buNone/>
              <a:defRPr sz="2764"/>
            </a:lvl3pPr>
            <a:lvl4pPr marL="2105955" indent="0" algn="ctr">
              <a:buNone/>
              <a:defRPr sz="2457"/>
            </a:lvl4pPr>
            <a:lvl5pPr marL="2807940" indent="0" algn="ctr">
              <a:buNone/>
              <a:defRPr sz="2457"/>
            </a:lvl5pPr>
            <a:lvl6pPr marL="3509924" indent="0" algn="ctr">
              <a:buNone/>
              <a:defRPr sz="2457"/>
            </a:lvl6pPr>
            <a:lvl7pPr marL="4211909" indent="0" algn="ctr">
              <a:buNone/>
              <a:defRPr sz="2457"/>
            </a:lvl7pPr>
            <a:lvl8pPr marL="4913894" indent="0" algn="ctr">
              <a:buNone/>
              <a:defRPr sz="2457"/>
            </a:lvl8pPr>
            <a:lvl9pPr marL="5615879" indent="0" algn="ctr">
              <a:buNone/>
              <a:defRPr sz="245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60712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209525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57928" y="3410376"/>
            <a:ext cx="12109371" cy="5690286"/>
          </a:xfrm>
        </p:spPr>
        <p:txBody>
          <a:bodyPr anchor="b"/>
          <a:lstStyle>
            <a:lvl1pPr>
              <a:defRPr sz="9212"/>
            </a:lvl1pPr>
          </a:lstStyle>
          <a:p>
            <a:r>
              <a:rPr lang="zh-CN" altLang="en-US"/>
              <a:t>单击此处编辑母版标题样式</a:t>
            </a:r>
            <a:endParaRPr lang="en-US" dirty="0"/>
          </a:p>
        </p:txBody>
      </p:sp>
      <p:sp>
        <p:nvSpPr>
          <p:cNvPr id="3" name="Text Placeholder 2"/>
          <p:cNvSpPr>
            <a:spLocks noGrp="1"/>
          </p:cNvSpPr>
          <p:nvPr>
            <p:ph type="body" idx="1"/>
          </p:nvPr>
        </p:nvSpPr>
        <p:spPr>
          <a:xfrm>
            <a:off x="957928" y="9154495"/>
            <a:ext cx="12109371" cy="2992387"/>
          </a:xfrm>
        </p:spPr>
        <p:txBody>
          <a:bodyPr/>
          <a:lstStyle>
            <a:lvl1pPr marL="0" indent="0">
              <a:buNone/>
              <a:defRPr sz="3685">
                <a:solidFill>
                  <a:schemeClr val="tx1"/>
                </a:solidFill>
              </a:defRPr>
            </a:lvl1pPr>
            <a:lvl2pPr marL="701985" indent="0">
              <a:buNone/>
              <a:defRPr sz="3071">
                <a:solidFill>
                  <a:schemeClr val="tx1">
                    <a:tint val="75000"/>
                  </a:schemeClr>
                </a:solidFill>
              </a:defRPr>
            </a:lvl2pPr>
            <a:lvl3pPr marL="1403970" indent="0">
              <a:buNone/>
              <a:defRPr sz="2764">
                <a:solidFill>
                  <a:schemeClr val="tx1">
                    <a:tint val="75000"/>
                  </a:schemeClr>
                </a:solidFill>
              </a:defRPr>
            </a:lvl3pPr>
            <a:lvl4pPr marL="2105955" indent="0">
              <a:buNone/>
              <a:defRPr sz="2457">
                <a:solidFill>
                  <a:schemeClr val="tx1">
                    <a:tint val="75000"/>
                  </a:schemeClr>
                </a:solidFill>
              </a:defRPr>
            </a:lvl4pPr>
            <a:lvl5pPr marL="2807940" indent="0">
              <a:buNone/>
              <a:defRPr sz="2457">
                <a:solidFill>
                  <a:schemeClr val="tx1">
                    <a:tint val="75000"/>
                  </a:schemeClr>
                </a:solidFill>
              </a:defRPr>
            </a:lvl5pPr>
            <a:lvl6pPr marL="3509924" indent="0">
              <a:buNone/>
              <a:defRPr sz="2457">
                <a:solidFill>
                  <a:schemeClr val="tx1">
                    <a:tint val="75000"/>
                  </a:schemeClr>
                </a:solidFill>
              </a:defRPr>
            </a:lvl6pPr>
            <a:lvl7pPr marL="4211909" indent="0">
              <a:buNone/>
              <a:defRPr sz="2457">
                <a:solidFill>
                  <a:schemeClr val="tx1">
                    <a:tint val="75000"/>
                  </a:schemeClr>
                </a:solidFill>
              </a:defRPr>
            </a:lvl7pPr>
            <a:lvl8pPr marL="4913894" indent="0">
              <a:buNone/>
              <a:defRPr sz="2457">
                <a:solidFill>
                  <a:schemeClr val="tx1">
                    <a:tint val="75000"/>
                  </a:schemeClr>
                </a:solidFill>
              </a:defRPr>
            </a:lvl8pPr>
            <a:lvl9pPr marL="5615879" indent="0">
              <a:buNone/>
              <a:defRPr sz="245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7897412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01994" y="547816"/>
            <a:ext cx="12635865" cy="227991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01994" y="3191885"/>
            <a:ext cx="12635865" cy="902783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01995" y="12678872"/>
            <a:ext cx="3275965" cy="728306"/>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5" name="页脚占位符 4"/>
          <p:cNvSpPr>
            <a:spLocks noGrp="1"/>
          </p:cNvSpPr>
          <p:nvPr>
            <p:ph type="ftr" sz="quarter" idx="3"/>
          </p:nvPr>
        </p:nvSpPr>
        <p:spPr>
          <a:xfrm>
            <a:off x="4796951" y="12678872"/>
            <a:ext cx="4445953" cy="728306"/>
          </a:xfrm>
          <a:prstGeom prst="rect">
            <a:avLst/>
          </a:prstGeom>
        </p:spPr>
        <p:txBody>
          <a:bodyPr vert="horz" lIns="91440" tIns="45720" rIns="91440" bIns="45720" rtlCol="0" anchor="ctr"/>
          <a:lstStyle>
            <a:lvl1pPr algn="ctr">
              <a:defRPr sz="144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10061894" y="12678872"/>
            <a:ext cx="3275965" cy="728306"/>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2608892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0"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01994" y="462455"/>
            <a:ext cx="12635865" cy="227991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01994" y="3191885"/>
            <a:ext cx="12635865" cy="902783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701995" y="12678872"/>
            <a:ext cx="3275965" cy="728306"/>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6" name="灯片编号占位符 5"/>
          <p:cNvSpPr>
            <a:spLocks noGrp="1"/>
          </p:cNvSpPr>
          <p:nvPr>
            <p:ph type="sldNum" sz="quarter" idx="4"/>
          </p:nvPr>
        </p:nvSpPr>
        <p:spPr>
          <a:xfrm>
            <a:off x="10061894" y="12678872"/>
            <a:ext cx="3275965" cy="728306"/>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
        <p:nvSpPr>
          <p:cNvPr id="10" name="页脚占位符 4">
            <a:extLst>
              <a:ext uri="{FF2B5EF4-FFF2-40B4-BE49-F238E27FC236}">
                <a16:creationId xmlns:a16="http://schemas.microsoft.com/office/drawing/2014/main" id="{CDE64A05-89A2-754D-BA16-BDBB64F499E1}"/>
              </a:ext>
            </a:extLst>
          </p:cNvPr>
          <p:cNvSpPr>
            <a:spLocks noGrp="1"/>
          </p:cNvSpPr>
          <p:nvPr>
            <p:ph type="ftr" sz="quarter" idx="3"/>
          </p:nvPr>
        </p:nvSpPr>
        <p:spPr>
          <a:xfrm>
            <a:off x="3921174" y="12699960"/>
            <a:ext cx="6083934" cy="728306"/>
          </a:xfrm>
          <a:prstGeom prst="rect">
            <a:avLst/>
          </a:prstGeom>
        </p:spPr>
        <p:txBody>
          <a:bodyPr/>
          <a:lstStyle>
            <a:lvl1pPr algn="ctr">
              <a:defRPr sz="1320">
                <a:solidFill>
                  <a:schemeClr val="bg1">
                    <a:lumMod val="65000"/>
                  </a:schemeClr>
                </a:solidFill>
              </a:defRPr>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6077567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1"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5240" y="728309"/>
            <a:ext cx="12109371" cy="264406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65240" y="3641531"/>
            <a:ext cx="12109371" cy="867950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65240" y="12678862"/>
            <a:ext cx="3158966" cy="728306"/>
          </a:xfrm>
          <a:prstGeom prst="rect">
            <a:avLst/>
          </a:prstGeom>
        </p:spPr>
        <p:txBody>
          <a:bodyPr vert="horz" lIns="91440" tIns="45720" rIns="91440" bIns="45720" rtlCol="0" anchor="ctr"/>
          <a:lstStyle>
            <a:lvl1pPr algn="l">
              <a:defRPr sz="1842">
                <a:solidFill>
                  <a:schemeClr val="tx1">
                    <a:tint val="75000"/>
                  </a:schemeClr>
                </a:solidFill>
              </a:defRPr>
            </a:lvl1pPr>
          </a:lstStyle>
          <a:p>
            <a:endParaRPr lang="zh-CN" altLang="en-US" dirty="0"/>
          </a:p>
        </p:txBody>
      </p:sp>
      <p:sp>
        <p:nvSpPr>
          <p:cNvPr id="5" name="Footer Placeholder 4"/>
          <p:cNvSpPr>
            <a:spLocks noGrp="1"/>
          </p:cNvSpPr>
          <p:nvPr>
            <p:ph type="ftr" sz="quarter" idx="3"/>
          </p:nvPr>
        </p:nvSpPr>
        <p:spPr>
          <a:xfrm>
            <a:off x="4650701" y="12678862"/>
            <a:ext cx="4738449" cy="728306"/>
          </a:xfrm>
          <a:prstGeom prst="rect">
            <a:avLst/>
          </a:prstGeom>
        </p:spPr>
        <p:txBody>
          <a:bodyPr vert="horz" lIns="91440" tIns="45720" rIns="91440" bIns="45720" rtlCol="0" anchor="ctr"/>
          <a:lstStyle>
            <a:lvl1pPr algn="ctr">
              <a:defRPr sz="184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915644" y="12678862"/>
            <a:ext cx="3158966" cy="728306"/>
          </a:xfrm>
          <a:prstGeom prst="rect">
            <a:avLst/>
          </a:prstGeom>
        </p:spPr>
        <p:txBody>
          <a:bodyPr vert="horz" lIns="91440" tIns="45720" rIns="91440" bIns="45720" rtlCol="0" anchor="ctr"/>
          <a:lstStyle>
            <a:lvl1pPr algn="r">
              <a:defRPr sz="1842">
                <a:solidFill>
                  <a:schemeClr val="tx1">
                    <a:tint val="75000"/>
                  </a:schemeClr>
                </a:solidFill>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7992710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defTabSz="1403970" rtl="0" eaLnBrk="1" latinLnBrk="0" hangingPunct="1">
        <a:lnSpc>
          <a:spcPct val="90000"/>
        </a:lnSpc>
        <a:spcBef>
          <a:spcPct val="0"/>
        </a:spcBef>
        <a:buNone/>
        <a:defRPr sz="6756" kern="1200">
          <a:solidFill>
            <a:schemeClr val="tx1"/>
          </a:solidFill>
          <a:latin typeface="+mj-lt"/>
          <a:ea typeface="+mj-ea"/>
          <a:cs typeface="+mj-cs"/>
        </a:defRPr>
      </a:lvl1pPr>
    </p:titleStyle>
    <p:bodyStyle>
      <a:lvl1pPr marL="350992" indent="-350992" algn="l" defTabSz="1403970" rtl="0" eaLnBrk="1" latinLnBrk="0" hangingPunct="1">
        <a:lnSpc>
          <a:spcPct val="90000"/>
        </a:lnSpc>
        <a:spcBef>
          <a:spcPts val="1535"/>
        </a:spcBef>
        <a:buFont typeface="Arial" panose="020B0604020202020204" pitchFamily="34" charset="0"/>
        <a:buChar char="•"/>
        <a:defRPr sz="4299" kern="1200">
          <a:solidFill>
            <a:schemeClr val="tx1"/>
          </a:solidFill>
          <a:latin typeface="+mn-lt"/>
          <a:ea typeface="+mn-ea"/>
          <a:cs typeface="+mn-cs"/>
        </a:defRPr>
      </a:lvl1pPr>
      <a:lvl2pPr marL="1052977" indent="-350992" algn="l" defTabSz="1403970" rtl="0" eaLnBrk="1" latinLnBrk="0" hangingPunct="1">
        <a:lnSpc>
          <a:spcPct val="90000"/>
        </a:lnSpc>
        <a:spcBef>
          <a:spcPts val="768"/>
        </a:spcBef>
        <a:buFont typeface="Arial" panose="020B0604020202020204" pitchFamily="34" charset="0"/>
        <a:buChar char="•"/>
        <a:defRPr sz="3685" kern="1200">
          <a:solidFill>
            <a:schemeClr val="tx1"/>
          </a:solidFill>
          <a:latin typeface="+mn-lt"/>
          <a:ea typeface="+mn-ea"/>
          <a:cs typeface="+mn-cs"/>
        </a:defRPr>
      </a:lvl2pPr>
      <a:lvl3pPr marL="1754962" indent="-350992" algn="l" defTabSz="1403970" rtl="0" eaLnBrk="1" latinLnBrk="0" hangingPunct="1">
        <a:lnSpc>
          <a:spcPct val="90000"/>
        </a:lnSpc>
        <a:spcBef>
          <a:spcPts val="768"/>
        </a:spcBef>
        <a:buFont typeface="Arial" panose="020B0604020202020204" pitchFamily="34" charset="0"/>
        <a:buChar char="•"/>
        <a:defRPr sz="3071" kern="1200">
          <a:solidFill>
            <a:schemeClr val="tx1"/>
          </a:solidFill>
          <a:latin typeface="+mn-lt"/>
          <a:ea typeface="+mn-ea"/>
          <a:cs typeface="+mn-cs"/>
        </a:defRPr>
      </a:lvl3pPr>
      <a:lvl4pPr marL="245694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4pPr>
      <a:lvl5pPr marL="3158932"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5pPr>
      <a:lvl6pPr marL="386091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6pPr>
      <a:lvl7pPr marL="4562902"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7pPr>
      <a:lvl8pPr marL="526488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8pPr>
      <a:lvl9pPr marL="5966871"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9pPr>
    </p:bodyStyle>
    <p:otherStyle>
      <a:defPPr>
        <a:defRPr lang="en-US"/>
      </a:defPPr>
      <a:lvl1pPr marL="0" algn="l" defTabSz="1403970" rtl="0" eaLnBrk="1" latinLnBrk="0" hangingPunct="1">
        <a:defRPr sz="2764" kern="1200">
          <a:solidFill>
            <a:schemeClr val="tx1"/>
          </a:solidFill>
          <a:latin typeface="+mn-lt"/>
          <a:ea typeface="+mn-ea"/>
          <a:cs typeface="+mn-cs"/>
        </a:defRPr>
      </a:lvl1pPr>
      <a:lvl2pPr marL="701985" algn="l" defTabSz="1403970" rtl="0" eaLnBrk="1" latinLnBrk="0" hangingPunct="1">
        <a:defRPr sz="2764" kern="1200">
          <a:solidFill>
            <a:schemeClr val="tx1"/>
          </a:solidFill>
          <a:latin typeface="+mn-lt"/>
          <a:ea typeface="+mn-ea"/>
          <a:cs typeface="+mn-cs"/>
        </a:defRPr>
      </a:lvl2pPr>
      <a:lvl3pPr marL="1403970" algn="l" defTabSz="1403970" rtl="0" eaLnBrk="1" latinLnBrk="0" hangingPunct="1">
        <a:defRPr sz="2764" kern="1200">
          <a:solidFill>
            <a:schemeClr val="tx1"/>
          </a:solidFill>
          <a:latin typeface="+mn-lt"/>
          <a:ea typeface="+mn-ea"/>
          <a:cs typeface="+mn-cs"/>
        </a:defRPr>
      </a:lvl3pPr>
      <a:lvl4pPr marL="2105955" algn="l" defTabSz="1403970" rtl="0" eaLnBrk="1" latinLnBrk="0" hangingPunct="1">
        <a:defRPr sz="2764" kern="1200">
          <a:solidFill>
            <a:schemeClr val="tx1"/>
          </a:solidFill>
          <a:latin typeface="+mn-lt"/>
          <a:ea typeface="+mn-ea"/>
          <a:cs typeface="+mn-cs"/>
        </a:defRPr>
      </a:lvl4pPr>
      <a:lvl5pPr marL="2807940" algn="l" defTabSz="1403970" rtl="0" eaLnBrk="1" latinLnBrk="0" hangingPunct="1">
        <a:defRPr sz="2764" kern="1200">
          <a:solidFill>
            <a:schemeClr val="tx1"/>
          </a:solidFill>
          <a:latin typeface="+mn-lt"/>
          <a:ea typeface="+mn-ea"/>
          <a:cs typeface="+mn-cs"/>
        </a:defRPr>
      </a:lvl5pPr>
      <a:lvl6pPr marL="3509924" algn="l" defTabSz="1403970" rtl="0" eaLnBrk="1" latinLnBrk="0" hangingPunct="1">
        <a:defRPr sz="2764" kern="1200">
          <a:solidFill>
            <a:schemeClr val="tx1"/>
          </a:solidFill>
          <a:latin typeface="+mn-lt"/>
          <a:ea typeface="+mn-ea"/>
          <a:cs typeface="+mn-cs"/>
        </a:defRPr>
      </a:lvl6pPr>
      <a:lvl7pPr marL="4211909" algn="l" defTabSz="1403970" rtl="0" eaLnBrk="1" latinLnBrk="0" hangingPunct="1">
        <a:defRPr sz="2764" kern="1200">
          <a:solidFill>
            <a:schemeClr val="tx1"/>
          </a:solidFill>
          <a:latin typeface="+mn-lt"/>
          <a:ea typeface="+mn-ea"/>
          <a:cs typeface="+mn-cs"/>
        </a:defRPr>
      </a:lvl7pPr>
      <a:lvl8pPr marL="4913894" algn="l" defTabSz="1403970" rtl="0" eaLnBrk="1" latinLnBrk="0" hangingPunct="1">
        <a:defRPr sz="2764" kern="1200">
          <a:solidFill>
            <a:schemeClr val="tx1"/>
          </a:solidFill>
          <a:latin typeface="+mn-lt"/>
          <a:ea typeface="+mn-ea"/>
          <a:cs typeface="+mn-cs"/>
        </a:defRPr>
      </a:lvl8pPr>
      <a:lvl9pPr marL="5615879" algn="l" defTabSz="1403970" rtl="0" eaLnBrk="1" latinLnBrk="0" hangingPunct="1">
        <a:defRPr sz="27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2356485" y="5475942"/>
            <a:ext cx="9326880" cy="1470025"/>
          </a:xfrm>
        </p:spPr>
        <p:txBody>
          <a:bodyPr>
            <a:normAutofit/>
          </a:bodyPr>
          <a:lstStyle/>
          <a:p>
            <a:pPr>
              <a:lnSpc>
                <a:spcPct val="110000"/>
              </a:lnSpc>
            </a:pPr>
            <a:r>
              <a:rPr kumimoji="1" lang="zh-CN" altLang="en-US" sz="3600" dirty="0"/>
              <a:t>基于数据流的</a:t>
            </a:r>
            <a:r>
              <a:rPr kumimoji="1" lang="en-US" altLang="zh-CN" sz="3600" dirty="0"/>
              <a:t>R1CS</a:t>
            </a:r>
            <a:r>
              <a:rPr kumimoji="1" lang="zh-CN" altLang="en-US" sz="3600" dirty="0"/>
              <a:t>等价性检查与范式生成</a:t>
            </a:r>
            <a:br>
              <a:rPr kumimoji="1" lang="en-US" altLang="zh-CN" sz="3600" dirty="0"/>
            </a:br>
            <a:r>
              <a:rPr kumimoji="1" lang="zh-CN" altLang="en-US" sz="3600" dirty="0"/>
              <a:t>中期答辩</a:t>
            </a:r>
          </a:p>
        </p:txBody>
      </p:sp>
      <p:sp>
        <p:nvSpPr>
          <p:cNvPr id="6" name="副标题 5">
            <a:extLst>
              <a:ext uri="{FF2B5EF4-FFF2-40B4-BE49-F238E27FC236}">
                <a16:creationId xmlns:a16="http://schemas.microsoft.com/office/drawing/2014/main" id="{A89EB2B2-D46F-2643-A072-954E7921BC30}"/>
              </a:ext>
            </a:extLst>
          </p:cNvPr>
          <p:cNvSpPr>
            <a:spLocks noGrp="1"/>
          </p:cNvSpPr>
          <p:nvPr>
            <p:ph type="subTitle" idx="1"/>
          </p:nvPr>
        </p:nvSpPr>
        <p:spPr>
          <a:xfrm>
            <a:off x="2356485" y="7505578"/>
            <a:ext cx="9326880" cy="1470024"/>
          </a:xfrm>
        </p:spPr>
        <p:txBody>
          <a:bodyPr>
            <a:noAutofit/>
          </a:bodyPr>
          <a:lstStyle/>
          <a:p>
            <a:pPr>
              <a:lnSpc>
                <a:spcPct val="150000"/>
              </a:lnSpc>
              <a:spcBef>
                <a:spcPts val="0"/>
              </a:spcBef>
            </a:pPr>
            <a:r>
              <a:rPr kumimoji="1" lang="en-US" altLang="zh-CN" sz="2160" dirty="0">
                <a:solidFill>
                  <a:schemeClr val="tx1">
                    <a:lumMod val="75000"/>
                    <a:lumOff val="25000"/>
                  </a:schemeClr>
                </a:solidFill>
              </a:rPr>
              <a:t>4.6 </a:t>
            </a:r>
            <a:r>
              <a:rPr kumimoji="1" lang="zh-CN" altLang="en-US" sz="2160" dirty="0">
                <a:solidFill>
                  <a:schemeClr val="tx1">
                    <a:lumMod val="75000"/>
                    <a:lumOff val="25000"/>
                  </a:schemeClr>
                </a:solidFill>
              </a:rPr>
              <a:t>施宸昊</a:t>
            </a:r>
            <a:endParaRPr kumimoji="1" lang="en-US" altLang="zh-CN" sz="2160" dirty="0">
              <a:solidFill>
                <a:schemeClr val="tx1">
                  <a:lumMod val="75000"/>
                  <a:lumOff val="25000"/>
                </a:schemeClr>
              </a:solidFill>
            </a:endParaRPr>
          </a:p>
          <a:p>
            <a:pPr>
              <a:lnSpc>
                <a:spcPct val="150000"/>
              </a:lnSpc>
              <a:spcBef>
                <a:spcPts val="0"/>
              </a:spcBef>
            </a:pPr>
            <a:endParaRPr kumimoji="1" lang="en-US" altLang="zh-CN" sz="2160" dirty="0">
              <a:solidFill>
                <a:schemeClr val="tx1">
                  <a:lumMod val="75000"/>
                  <a:lumOff val="25000"/>
                </a:schemeClr>
              </a:solidFill>
            </a:endParaRPr>
          </a:p>
        </p:txBody>
      </p:sp>
    </p:spTree>
    <p:extLst>
      <p:ext uri="{BB962C8B-B14F-4D97-AF65-F5344CB8AC3E}">
        <p14:creationId xmlns:p14="http://schemas.microsoft.com/office/powerpoint/2010/main" val="3699387614"/>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1.5: </a:t>
            </a:r>
            <a:r>
              <a:rPr kumimoji="1" lang="zh-CN" altLang="en-US" dirty="0"/>
              <a:t>计算</a:t>
            </a:r>
            <a:r>
              <a:rPr kumimoji="1" lang="en-US" altLang="zh-CN" dirty="0" err="1"/>
              <a:t>Rnode</a:t>
            </a:r>
            <a:r>
              <a:rPr kumimoji="1" lang="en-US" altLang="zh-CN" dirty="0"/>
              <a:t> Graph</a:t>
            </a:r>
            <a:r>
              <a:rPr kumimoji="1" lang="zh-CN" altLang="en-US" dirty="0"/>
              <a:t>节点权重</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10</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2160" dirty="0"/>
              <a:t>前述生成的两个</a:t>
            </a:r>
            <a:r>
              <a:rPr kumimoji="1" lang="en-US" altLang="zh-CN" sz="2160" dirty="0" err="1"/>
              <a:t>RNodeGraph</a:t>
            </a:r>
            <a:r>
              <a:rPr kumimoji="1" lang="zh-CN" altLang="en-US" sz="2160" dirty="0"/>
              <a:t>的不同之处在于</a:t>
            </a:r>
            <a:r>
              <a:rPr kumimoji="1" lang="en-US" altLang="zh-CN" sz="2160" dirty="0"/>
              <a:t>,</a:t>
            </a:r>
            <a:r>
              <a:rPr kumimoji="1" lang="zh-CN" altLang="en-US" sz="2160" dirty="0"/>
              <a:t> 加法的执行顺序不同</a:t>
            </a:r>
            <a:endParaRPr kumimoji="1" lang="en-US" altLang="zh-CN" sz="2160" dirty="0"/>
          </a:p>
          <a:p>
            <a:pPr lvl="1"/>
            <a:r>
              <a:rPr kumimoji="1" lang="zh-CN" altLang="en-US" sz="1920" dirty="0"/>
              <a:t>约束组</a:t>
            </a:r>
            <a:r>
              <a:rPr kumimoji="1" lang="en-US" altLang="zh-CN" sz="1920" dirty="0"/>
              <a:t>A: (x</a:t>
            </a:r>
            <a:r>
              <a:rPr kumimoji="1" lang="en-US" altLang="zh-CN" sz="1920" baseline="-25000" dirty="0"/>
              <a:t>3</a:t>
            </a:r>
            <a:r>
              <a:rPr kumimoji="1" lang="zh-CN" altLang="en-US" sz="1920" dirty="0"/>
              <a:t> </a:t>
            </a:r>
            <a:r>
              <a:rPr kumimoji="1" lang="en-US" altLang="zh-CN" sz="1920" dirty="0"/>
              <a:t>+ x) + 5 = out</a:t>
            </a:r>
          </a:p>
          <a:p>
            <a:pPr lvl="1"/>
            <a:r>
              <a:rPr kumimoji="1" lang="zh-CN" altLang="en-US" sz="1920" dirty="0"/>
              <a:t>约束组</a:t>
            </a:r>
            <a:r>
              <a:rPr kumimoji="1" lang="en-US" altLang="zh-CN" sz="1920" dirty="0"/>
              <a:t>B: x</a:t>
            </a:r>
            <a:r>
              <a:rPr kumimoji="1" lang="en-US" altLang="zh-CN" sz="1920" baseline="-25000" dirty="0"/>
              <a:t>3</a:t>
            </a:r>
            <a:r>
              <a:rPr kumimoji="1" lang="zh-CN" altLang="en-US" sz="1920" dirty="0"/>
              <a:t> </a:t>
            </a:r>
            <a:r>
              <a:rPr kumimoji="1" lang="en-US" altLang="zh-CN" sz="1920" dirty="0"/>
              <a:t>+ (x + 5) = out</a:t>
            </a:r>
          </a:p>
          <a:p>
            <a:pPr lvl="1"/>
            <a:r>
              <a:rPr kumimoji="1" lang="en-US" altLang="zh-CN" sz="1920" dirty="0" err="1"/>
              <a:t>Rnode</a:t>
            </a:r>
            <a:r>
              <a:rPr kumimoji="1" lang="en-US" altLang="zh-CN" sz="1920" dirty="0"/>
              <a:t> Graph</a:t>
            </a:r>
            <a:r>
              <a:rPr kumimoji="1" lang="zh-CN" altLang="en-US" sz="1920" dirty="0"/>
              <a:t>的生成算法限制</a:t>
            </a:r>
            <a:endParaRPr kumimoji="1" lang="en-US" altLang="zh-CN" sz="1920" dirty="0"/>
          </a:p>
          <a:p>
            <a:pPr lvl="1"/>
            <a:endParaRPr kumimoji="1" lang="zh-CN" altLang="en-US" sz="1920" dirty="0"/>
          </a:p>
          <a:p>
            <a:r>
              <a:rPr kumimoji="1" lang="zh-CN" altLang="en-US" sz="2160" dirty="0"/>
              <a:t>尝试用</a:t>
            </a:r>
            <a:r>
              <a:rPr kumimoji="1" lang="en-US" altLang="zh-CN" sz="2160" dirty="0" err="1"/>
              <a:t>Pagerank</a:t>
            </a:r>
            <a:r>
              <a:rPr kumimoji="1" lang="zh-CN" altLang="en-US" sz="2160" dirty="0"/>
              <a:t>算法直接计算节点</a:t>
            </a:r>
            <a:endParaRPr kumimoji="1" lang="en-US" altLang="zh-CN" sz="2160" dirty="0"/>
          </a:p>
          <a:p>
            <a:pPr lvl="1"/>
            <a:r>
              <a:rPr kumimoji="1" lang="zh-CN" altLang="en-US" sz="1680" dirty="0"/>
              <a:t>对图的微小变化反应不太剧烈</a:t>
            </a:r>
            <a:endParaRPr kumimoji="1" lang="en-US" altLang="zh-CN" sz="1680" dirty="0"/>
          </a:p>
          <a:p>
            <a:pPr lvl="1"/>
            <a:r>
              <a:rPr kumimoji="1" lang="zh-CN" altLang="en-US" sz="1680" dirty="0"/>
              <a:t>对于同一节点</a:t>
            </a:r>
            <a:r>
              <a:rPr kumimoji="1" lang="en-US" altLang="zh-CN" sz="1680" dirty="0"/>
              <a:t>,</a:t>
            </a:r>
            <a:r>
              <a:rPr kumimoji="1" lang="zh-CN" altLang="en-US" sz="1680" dirty="0"/>
              <a:t>权重的波动值大概占到权重本身的</a:t>
            </a:r>
            <a:r>
              <a:rPr kumimoji="1" lang="en-US" altLang="zh-CN" sz="1680" dirty="0"/>
              <a:t>10%</a:t>
            </a:r>
          </a:p>
        </p:txBody>
      </p:sp>
    </p:spTree>
    <p:extLst>
      <p:ext uri="{BB962C8B-B14F-4D97-AF65-F5344CB8AC3E}">
        <p14:creationId xmlns:p14="http://schemas.microsoft.com/office/powerpoint/2010/main" val="2492385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11</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2160" dirty="0"/>
              <a:t>总体思路</a:t>
            </a:r>
            <a:r>
              <a:rPr kumimoji="1" lang="en-US" altLang="zh-CN" sz="2160" dirty="0"/>
              <a:t>:</a:t>
            </a:r>
            <a:endParaRPr kumimoji="1" lang="en-US" altLang="zh-CN" sz="1920" dirty="0"/>
          </a:p>
          <a:p>
            <a:pPr lvl="1"/>
            <a:r>
              <a:rPr kumimoji="1" lang="zh-CN" altLang="en-US" sz="2000" dirty="0"/>
              <a:t>参考编译原理中</a:t>
            </a:r>
            <a:r>
              <a:rPr kumimoji="1" lang="en-US" altLang="zh-CN" sz="2000" dirty="0"/>
              <a:t>IR-Tree</a:t>
            </a:r>
            <a:r>
              <a:rPr kumimoji="1" lang="zh-CN" altLang="en-US" sz="2000" dirty="0"/>
              <a:t>到汇编语言语法树的转换中瓦片选取</a:t>
            </a:r>
            <a:endParaRPr kumimoji="1" lang="en-US" altLang="zh-CN" sz="2000" dirty="0"/>
          </a:p>
          <a:p>
            <a:pPr lvl="1"/>
            <a:r>
              <a:rPr kumimoji="1" lang="zh-CN" altLang="en-US" sz="2000" dirty="0"/>
              <a:t>自定义瓦片类型并且分割</a:t>
            </a:r>
            <a:r>
              <a:rPr kumimoji="1" lang="en-US" altLang="zh-CN" sz="2000" dirty="0" err="1"/>
              <a:t>Rnode</a:t>
            </a:r>
            <a:r>
              <a:rPr kumimoji="1" lang="en-US" altLang="zh-CN" sz="2000" dirty="0"/>
              <a:t> Graph</a:t>
            </a:r>
            <a:endParaRPr kumimoji="1" lang="zh-CN" altLang="en-US" sz="1920" dirty="0"/>
          </a:p>
          <a:p>
            <a:pPr lvl="1"/>
            <a:endParaRPr kumimoji="1" lang="zh-CN" altLang="en-US" sz="1920" dirty="0"/>
          </a:p>
          <a:p>
            <a:r>
              <a:rPr kumimoji="1" lang="zh-CN" altLang="en-US" sz="2160" dirty="0"/>
              <a:t>瓦片的三种类型</a:t>
            </a:r>
            <a:endParaRPr kumimoji="1" lang="en-US" altLang="zh-CN" sz="2160" dirty="0"/>
          </a:p>
          <a:p>
            <a:pPr lvl="1"/>
            <a:r>
              <a:rPr kumimoji="1" lang="en-US" altLang="zh-CN" sz="2000" b="1" dirty="0"/>
              <a:t>Quadratic: </a:t>
            </a:r>
            <a:r>
              <a:rPr kumimoji="1" lang="en-US" altLang="zh-CN" sz="2000" dirty="0"/>
              <a:t>x ∗ y = z </a:t>
            </a:r>
            <a:r>
              <a:rPr kumimoji="1" lang="zh-CN" altLang="en-US" sz="2000" dirty="0"/>
              <a:t>的瓦片</a:t>
            </a:r>
            <a:r>
              <a:rPr kumimoji="1" lang="en-US" altLang="zh-CN" sz="2000" dirty="0"/>
              <a:t>, </a:t>
            </a:r>
            <a:r>
              <a:rPr kumimoji="1" lang="zh-CN" altLang="en-US" sz="2000" dirty="0"/>
              <a:t>其中 </a:t>
            </a:r>
            <a:r>
              <a:rPr kumimoji="1" lang="en-US" altLang="zh-CN" sz="2000" dirty="0" err="1"/>
              <a:t>x,y,z</a:t>
            </a:r>
            <a:r>
              <a:rPr kumimoji="1" lang="en-US" altLang="zh-CN" sz="2000" dirty="0"/>
              <a:t> </a:t>
            </a:r>
            <a:r>
              <a:rPr kumimoji="1" lang="zh-CN" altLang="en-US" sz="2000" dirty="0"/>
              <a:t>均为变量</a:t>
            </a:r>
          </a:p>
          <a:p>
            <a:pPr lvl="1"/>
            <a:r>
              <a:rPr kumimoji="1" lang="en-US" altLang="zh-CN" sz="2000" b="1" dirty="0" err="1"/>
              <a:t>MullLinear</a:t>
            </a:r>
            <a:r>
              <a:rPr kumimoji="1" lang="en-US" altLang="zh-CN" sz="2000" b="1" dirty="0"/>
              <a:t>: </a:t>
            </a:r>
            <a:r>
              <a:rPr kumimoji="1" lang="zh-CN" altLang="en-US" sz="2000" dirty="0"/>
              <a:t>根节点由其两个父亲相乘得到的瓦片</a:t>
            </a:r>
            <a:r>
              <a:rPr kumimoji="1" lang="en-US" altLang="zh-CN" sz="2000" dirty="0"/>
              <a:t>, </a:t>
            </a:r>
            <a:r>
              <a:rPr kumimoji="1" lang="zh-CN" altLang="en-US" sz="2000" dirty="0"/>
              <a:t>两个父亲中至少有一个为常数</a:t>
            </a:r>
            <a:r>
              <a:rPr kumimoji="1" lang="en-US" altLang="zh-CN" sz="2000" dirty="0"/>
              <a:t>, </a:t>
            </a:r>
            <a:r>
              <a:rPr kumimoji="1" lang="zh-CN" altLang="en-US" sz="2000" dirty="0"/>
              <a:t>比如 </a:t>
            </a:r>
            <a:r>
              <a:rPr kumimoji="1" lang="en-US" altLang="zh-CN" sz="2000" dirty="0"/>
              <a:t>(5 ∗ x) ∗ 7 = z</a:t>
            </a:r>
          </a:p>
          <a:p>
            <a:pPr lvl="1"/>
            <a:r>
              <a:rPr kumimoji="1" lang="en-US" altLang="zh-CN" sz="2000" b="1" dirty="0" err="1"/>
              <a:t>AddLinear</a:t>
            </a:r>
            <a:r>
              <a:rPr kumimoji="1" lang="en-US" altLang="zh-CN" sz="2000" b="1" dirty="0"/>
              <a:t>: </a:t>
            </a:r>
            <a:r>
              <a:rPr kumimoji="1" lang="zh-CN" altLang="en-US" sz="2000" dirty="0"/>
              <a:t>根节点由其两个父亲相加得到的瓦片</a:t>
            </a:r>
            <a:r>
              <a:rPr kumimoji="1" lang="en-US" altLang="zh-CN" sz="2000" dirty="0"/>
              <a:t>, </a:t>
            </a:r>
            <a:r>
              <a:rPr kumimoji="1" lang="zh-CN" altLang="en-US" sz="2000" dirty="0"/>
              <a:t>比如 </a:t>
            </a:r>
            <a:r>
              <a:rPr kumimoji="1" lang="en-US" altLang="zh-CN" sz="2000" dirty="0"/>
              <a:t>x3 + 5 + x = z</a:t>
            </a:r>
          </a:p>
        </p:txBody>
      </p:sp>
    </p:spTree>
    <p:extLst>
      <p:ext uri="{BB962C8B-B14F-4D97-AF65-F5344CB8AC3E}">
        <p14:creationId xmlns:p14="http://schemas.microsoft.com/office/powerpoint/2010/main" val="325927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2:</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12</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pPr marL="548640" lvl="1" indent="0">
              <a:buNone/>
            </a:pPr>
            <a:r>
              <a:rPr kumimoji="1" lang="zh-CN" altLang="en-US" sz="2160" dirty="0"/>
              <a:t>瓦片结构示意图</a:t>
            </a:r>
            <a:endParaRPr kumimoji="1" lang="en-US" altLang="zh-CN" sz="2160" dirty="0"/>
          </a:p>
        </p:txBody>
      </p:sp>
      <p:grpSp>
        <p:nvGrpSpPr>
          <p:cNvPr id="110" name="组合 109">
            <a:extLst>
              <a:ext uri="{FF2B5EF4-FFF2-40B4-BE49-F238E27FC236}">
                <a16:creationId xmlns:a16="http://schemas.microsoft.com/office/drawing/2014/main" id="{325E4840-A9EF-3246-E751-6C7D018EF126}"/>
              </a:ext>
            </a:extLst>
          </p:cNvPr>
          <p:cNvGrpSpPr/>
          <p:nvPr/>
        </p:nvGrpSpPr>
        <p:grpSpPr>
          <a:xfrm>
            <a:off x="2674609" y="5454456"/>
            <a:ext cx="8620409" cy="3390507"/>
            <a:chOff x="1750682" y="2043710"/>
            <a:chExt cx="8620409" cy="3390507"/>
          </a:xfrm>
        </p:grpSpPr>
        <p:sp>
          <p:nvSpPr>
            <p:cNvPr id="111" name="椭圆 110">
              <a:extLst>
                <a:ext uri="{FF2B5EF4-FFF2-40B4-BE49-F238E27FC236}">
                  <a16:creationId xmlns:a16="http://schemas.microsoft.com/office/drawing/2014/main" id="{57B4FAD1-B5EC-D67A-B603-C70FEBE7FB61}"/>
                </a:ext>
              </a:extLst>
            </p:cNvPr>
            <p:cNvSpPr/>
            <p:nvPr/>
          </p:nvSpPr>
          <p:spPr>
            <a:xfrm>
              <a:off x="7646285" y="309171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12" name="椭圆 111">
              <a:extLst>
                <a:ext uri="{FF2B5EF4-FFF2-40B4-BE49-F238E27FC236}">
                  <a16:creationId xmlns:a16="http://schemas.microsoft.com/office/drawing/2014/main" id="{32124302-C503-F5C2-B7E2-F7B9140DF2E6}"/>
                </a:ext>
              </a:extLst>
            </p:cNvPr>
            <p:cNvSpPr/>
            <p:nvPr/>
          </p:nvSpPr>
          <p:spPr>
            <a:xfrm>
              <a:off x="9652000" y="211838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sp>
          <p:nvSpPr>
            <p:cNvPr id="113" name="椭圆 112">
              <a:extLst>
                <a:ext uri="{FF2B5EF4-FFF2-40B4-BE49-F238E27FC236}">
                  <a16:creationId xmlns:a16="http://schemas.microsoft.com/office/drawing/2014/main" id="{DB070230-6D25-72A2-0F47-691A6F1CF687}"/>
                </a:ext>
              </a:extLst>
            </p:cNvPr>
            <p:cNvSpPr/>
            <p:nvPr/>
          </p:nvSpPr>
          <p:spPr>
            <a:xfrm>
              <a:off x="8852040"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4" name="连接符: 曲线 113">
              <a:extLst>
                <a:ext uri="{FF2B5EF4-FFF2-40B4-BE49-F238E27FC236}">
                  <a16:creationId xmlns:a16="http://schemas.microsoft.com/office/drawing/2014/main" id="{08955424-F8C2-6560-3C4B-3E6EC0E3EB94}"/>
                </a:ext>
              </a:extLst>
            </p:cNvPr>
            <p:cNvCxnSpPr>
              <a:stCxn id="112" idx="3"/>
              <a:endCxn id="113" idx="7"/>
            </p:cNvCxnSpPr>
            <p:nvPr/>
          </p:nvCxnSpPr>
          <p:spPr>
            <a:xfrm rot="5400000">
              <a:off x="9390269" y="2807723"/>
              <a:ext cx="442594" cy="29148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连接符: 曲线 114">
              <a:extLst>
                <a:ext uri="{FF2B5EF4-FFF2-40B4-BE49-F238E27FC236}">
                  <a16:creationId xmlns:a16="http://schemas.microsoft.com/office/drawing/2014/main" id="{021F72BD-913A-B065-4D3C-282483494068}"/>
                </a:ext>
              </a:extLst>
            </p:cNvPr>
            <p:cNvCxnSpPr>
              <a:cxnSpLocks/>
              <a:stCxn id="111" idx="4"/>
              <a:endCxn id="117" idx="1"/>
            </p:cNvCxnSpPr>
            <p:nvPr/>
          </p:nvCxnSpPr>
          <p:spPr>
            <a:xfrm rot="16200000" flipH="1">
              <a:off x="7979849" y="3836788"/>
              <a:ext cx="389699" cy="33773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B28D4DB3-60F4-6344-0FD2-AAC354FC2876}"/>
                </a:ext>
              </a:extLst>
            </p:cNvPr>
            <p:cNvSpPr/>
            <p:nvPr/>
          </p:nvSpPr>
          <p:spPr>
            <a:xfrm>
              <a:off x="8080096" y="211838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17" name="椭圆 116">
              <a:extLst>
                <a:ext uri="{FF2B5EF4-FFF2-40B4-BE49-F238E27FC236}">
                  <a16:creationId xmlns:a16="http://schemas.microsoft.com/office/drawing/2014/main" id="{0942F1F5-2666-7620-3725-7C0E99A398C5}"/>
                </a:ext>
              </a:extLst>
            </p:cNvPr>
            <p:cNvSpPr/>
            <p:nvPr/>
          </p:nvSpPr>
          <p:spPr>
            <a:xfrm>
              <a:off x="8238257" y="409519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8" name="连接符: 曲线 117">
              <a:extLst>
                <a:ext uri="{FF2B5EF4-FFF2-40B4-BE49-F238E27FC236}">
                  <a16:creationId xmlns:a16="http://schemas.microsoft.com/office/drawing/2014/main" id="{770C9091-D6A8-548F-D974-B544EB92D87D}"/>
                </a:ext>
              </a:extLst>
            </p:cNvPr>
            <p:cNvCxnSpPr>
              <a:cxnSpLocks/>
              <a:stCxn id="116" idx="4"/>
              <a:endCxn id="113" idx="1"/>
            </p:cNvCxnSpPr>
            <p:nvPr/>
          </p:nvCxnSpPr>
          <p:spPr>
            <a:xfrm rot="16200000" flipH="1">
              <a:off x="8529853" y="2747266"/>
              <a:ext cx="337285" cy="5177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连接符: 曲线 118">
              <a:extLst>
                <a:ext uri="{FF2B5EF4-FFF2-40B4-BE49-F238E27FC236}">
                  <a16:creationId xmlns:a16="http://schemas.microsoft.com/office/drawing/2014/main" id="{711DD839-CDBB-FAF8-83EE-14D69AA6E12E}"/>
                </a:ext>
              </a:extLst>
            </p:cNvPr>
            <p:cNvCxnSpPr>
              <a:cxnSpLocks/>
              <a:stCxn id="113" idx="4"/>
              <a:endCxn id="117" idx="7"/>
            </p:cNvCxnSpPr>
            <p:nvPr/>
          </p:nvCxnSpPr>
          <p:spPr>
            <a:xfrm rot="5400000">
              <a:off x="8825833" y="3814752"/>
              <a:ext cx="411960" cy="3595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4B5C4C05-D550-4A27-3932-5578BE9FA4B6}"/>
                </a:ext>
              </a:extLst>
            </p:cNvPr>
            <p:cNvSpPr/>
            <p:nvPr/>
          </p:nvSpPr>
          <p:spPr>
            <a:xfrm>
              <a:off x="1750682" y="306945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21" name="椭圆 120">
              <a:extLst>
                <a:ext uri="{FF2B5EF4-FFF2-40B4-BE49-F238E27FC236}">
                  <a16:creationId xmlns:a16="http://schemas.microsoft.com/office/drawing/2014/main" id="{7C38FB7E-1981-8270-3266-08A46474CCBC}"/>
                </a:ext>
              </a:extLst>
            </p:cNvPr>
            <p:cNvSpPr/>
            <p:nvPr/>
          </p:nvSpPr>
          <p:spPr>
            <a:xfrm>
              <a:off x="2895944" y="306945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Y</a:t>
              </a:r>
              <a:endParaRPr lang="zh-CN" altLang="en-US" sz="1100" dirty="0"/>
            </a:p>
          </p:txBody>
        </p:sp>
        <p:sp>
          <p:nvSpPr>
            <p:cNvPr id="122" name="椭圆 121">
              <a:extLst>
                <a:ext uri="{FF2B5EF4-FFF2-40B4-BE49-F238E27FC236}">
                  <a16:creationId xmlns:a16="http://schemas.microsoft.com/office/drawing/2014/main" id="{2ADC96B8-EAE5-51F1-4D78-26FAF3CD89A7}"/>
                </a:ext>
              </a:extLst>
            </p:cNvPr>
            <p:cNvSpPr/>
            <p:nvPr/>
          </p:nvSpPr>
          <p:spPr>
            <a:xfrm>
              <a:off x="2328020" y="409519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3" name="连接符: 曲线 122">
              <a:extLst>
                <a:ext uri="{FF2B5EF4-FFF2-40B4-BE49-F238E27FC236}">
                  <a16:creationId xmlns:a16="http://schemas.microsoft.com/office/drawing/2014/main" id="{79F41D1E-B4D5-AEB1-6E8F-A78BAAF56C18}"/>
                </a:ext>
              </a:extLst>
            </p:cNvPr>
            <p:cNvCxnSpPr>
              <a:cxnSpLocks/>
              <a:stCxn id="121" idx="4"/>
              <a:endCxn id="122" idx="7"/>
            </p:cNvCxnSpPr>
            <p:nvPr/>
          </p:nvCxnSpPr>
          <p:spPr>
            <a:xfrm rot="5400000">
              <a:off x="2892667" y="3837683"/>
              <a:ext cx="411960" cy="3136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连接符: 曲线 123">
              <a:extLst>
                <a:ext uri="{FF2B5EF4-FFF2-40B4-BE49-F238E27FC236}">
                  <a16:creationId xmlns:a16="http://schemas.microsoft.com/office/drawing/2014/main" id="{4530C11D-7ADE-A903-3E4F-7F05DC07B251}"/>
                </a:ext>
              </a:extLst>
            </p:cNvPr>
            <p:cNvCxnSpPr>
              <a:cxnSpLocks/>
              <a:stCxn id="120" idx="4"/>
              <a:endCxn id="122" idx="1"/>
            </p:cNvCxnSpPr>
            <p:nvPr/>
          </p:nvCxnSpPr>
          <p:spPr>
            <a:xfrm rot="16200000" flipH="1">
              <a:off x="2065798" y="3832976"/>
              <a:ext cx="411960" cy="3231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1207826C-C709-D8BE-ED03-0A0DED474B3C}"/>
                </a:ext>
              </a:extLst>
            </p:cNvPr>
            <p:cNvSpPr/>
            <p:nvPr/>
          </p:nvSpPr>
          <p:spPr>
            <a:xfrm>
              <a:off x="4445924"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endParaRPr lang="zh-CN" altLang="en-US" sz="1100" dirty="0"/>
            </a:p>
          </p:txBody>
        </p:sp>
        <p:sp>
          <p:nvSpPr>
            <p:cNvPr id="126" name="椭圆 125">
              <a:extLst>
                <a:ext uri="{FF2B5EF4-FFF2-40B4-BE49-F238E27FC236}">
                  <a16:creationId xmlns:a16="http://schemas.microsoft.com/office/drawing/2014/main" id="{D3477B36-EE5B-127C-4F28-44EEDB618401}"/>
                </a:ext>
              </a:extLst>
            </p:cNvPr>
            <p:cNvSpPr/>
            <p:nvPr/>
          </p:nvSpPr>
          <p:spPr>
            <a:xfrm>
              <a:off x="5591186"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_</a:t>
              </a:r>
              <a:endParaRPr lang="zh-CN" altLang="en-US" sz="1100" dirty="0"/>
            </a:p>
          </p:txBody>
        </p:sp>
        <p:sp>
          <p:nvSpPr>
            <p:cNvPr id="127" name="椭圆 126">
              <a:extLst>
                <a:ext uri="{FF2B5EF4-FFF2-40B4-BE49-F238E27FC236}">
                  <a16:creationId xmlns:a16="http://schemas.microsoft.com/office/drawing/2014/main" id="{55D7BD14-CD53-2C93-655C-9D25784D88CD}"/>
                </a:ext>
              </a:extLst>
            </p:cNvPr>
            <p:cNvSpPr/>
            <p:nvPr/>
          </p:nvSpPr>
          <p:spPr>
            <a:xfrm>
              <a:off x="5023262" y="409519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8" name="连接符: 曲线 127">
              <a:extLst>
                <a:ext uri="{FF2B5EF4-FFF2-40B4-BE49-F238E27FC236}">
                  <a16:creationId xmlns:a16="http://schemas.microsoft.com/office/drawing/2014/main" id="{9CF5321D-576D-BF5D-3A9C-C2CEE931F5F7}"/>
                </a:ext>
              </a:extLst>
            </p:cNvPr>
            <p:cNvCxnSpPr>
              <a:cxnSpLocks/>
              <a:stCxn id="126" idx="4"/>
              <a:endCxn id="127" idx="7"/>
            </p:cNvCxnSpPr>
            <p:nvPr/>
          </p:nvCxnSpPr>
          <p:spPr>
            <a:xfrm rot="5400000">
              <a:off x="5587909" y="3837682"/>
              <a:ext cx="411960" cy="3136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连接符: 曲线 128">
              <a:extLst>
                <a:ext uri="{FF2B5EF4-FFF2-40B4-BE49-F238E27FC236}">
                  <a16:creationId xmlns:a16="http://schemas.microsoft.com/office/drawing/2014/main" id="{F4B20B81-1A0B-8A86-E419-520A109FBEF5}"/>
                </a:ext>
              </a:extLst>
            </p:cNvPr>
            <p:cNvCxnSpPr>
              <a:cxnSpLocks/>
              <a:stCxn id="125" idx="4"/>
              <a:endCxn id="127" idx="1"/>
            </p:cNvCxnSpPr>
            <p:nvPr/>
          </p:nvCxnSpPr>
          <p:spPr>
            <a:xfrm rot="16200000" flipH="1">
              <a:off x="4761040" y="3832975"/>
              <a:ext cx="411960" cy="3231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椭圆 129">
              <a:extLst>
                <a:ext uri="{FF2B5EF4-FFF2-40B4-BE49-F238E27FC236}">
                  <a16:creationId xmlns:a16="http://schemas.microsoft.com/office/drawing/2014/main" id="{7150313D-760C-15DE-AD4B-5ACBA9C39207}"/>
                </a:ext>
              </a:extLst>
            </p:cNvPr>
            <p:cNvSpPr/>
            <p:nvPr/>
          </p:nvSpPr>
          <p:spPr>
            <a:xfrm>
              <a:off x="4946560" y="204371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31" name="椭圆 130">
              <a:extLst>
                <a:ext uri="{FF2B5EF4-FFF2-40B4-BE49-F238E27FC236}">
                  <a16:creationId xmlns:a16="http://schemas.microsoft.com/office/drawing/2014/main" id="{CAEC0E95-88E0-9A79-89AA-A5CB8AC0DB94}"/>
                </a:ext>
              </a:extLst>
            </p:cNvPr>
            <p:cNvSpPr/>
            <p:nvPr/>
          </p:nvSpPr>
          <p:spPr>
            <a:xfrm>
              <a:off x="6231750" y="2043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7</a:t>
              </a:r>
              <a:endParaRPr lang="zh-CN" altLang="en-US" sz="1100" dirty="0"/>
            </a:p>
          </p:txBody>
        </p:sp>
        <p:cxnSp>
          <p:nvCxnSpPr>
            <p:cNvPr id="132" name="连接符: 曲线 131">
              <a:extLst>
                <a:ext uri="{FF2B5EF4-FFF2-40B4-BE49-F238E27FC236}">
                  <a16:creationId xmlns:a16="http://schemas.microsoft.com/office/drawing/2014/main" id="{B083A9FE-C9CB-1C02-E301-43956639865F}"/>
                </a:ext>
              </a:extLst>
            </p:cNvPr>
            <p:cNvCxnSpPr>
              <a:cxnSpLocks/>
              <a:stCxn id="131" idx="4"/>
              <a:endCxn id="126" idx="7"/>
            </p:cNvCxnSpPr>
            <p:nvPr/>
          </p:nvCxnSpPr>
          <p:spPr>
            <a:xfrm rot="5400000">
              <a:off x="6192153" y="2775619"/>
              <a:ext cx="411960" cy="3863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连接符: 曲线 132">
              <a:extLst>
                <a:ext uri="{FF2B5EF4-FFF2-40B4-BE49-F238E27FC236}">
                  <a16:creationId xmlns:a16="http://schemas.microsoft.com/office/drawing/2014/main" id="{B05C0664-72DA-8F97-1761-533658BF16AE}"/>
                </a:ext>
              </a:extLst>
            </p:cNvPr>
            <p:cNvCxnSpPr>
              <a:cxnSpLocks/>
              <a:stCxn id="130" idx="4"/>
              <a:endCxn id="126" idx="1"/>
            </p:cNvCxnSpPr>
            <p:nvPr/>
          </p:nvCxnSpPr>
          <p:spPr>
            <a:xfrm rot="16200000" flipH="1">
              <a:off x="5295320" y="2773587"/>
              <a:ext cx="411961" cy="39038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31CEA128-2829-E490-1EC4-3D64530DA04E}"/>
                </a:ext>
              </a:extLst>
            </p:cNvPr>
            <p:cNvSpPr txBox="1"/>
            <p:nvPr/>
          </p:nvSpPr>
          <p:spPr>
            <a:xfrm>
              <a:off x="2110227" y="5064885"/>
              <a:ext cx="1305018" cy="369332"/>
            </a:xfrm>
            <a:prstGeom prst="rect">
              <a:avLst/>
            </a:prstGeom>
            <a:noFill/>
          </p:spPr>
          <p:txBody>
            <a:bodyPr wrap="square" rtlCol="0">
              <a:spAutoFit/>
            </a:bodyPr>
            <a:lstStyle/>
            <a:p>
              <a:r>
                <a:rPr lang="en-US" altLang="zh-CN" dirty="0"/>
                <a:t>Quadratic</a:t>
              </a:r>
              <a:endParaRPr lang="zh-CN" altLang="en-US" dirty="0"/>
            </a:p>
          </p:txBody>
        </p:sp>
        <p:sp>
          <p:nvSpPr>
            <p:cNvPr id="135" name="文本框 134">
              <a:extLst>
                <a:ext uri="{FF2B5EF4-FFF2-40B4-BE49-F238E27FC236}">
                  <a16:creationId xmlns:a16="http://schemas.microsoft.com/office/drawing/2014/main" id="{AC3702F7-53B7-9EFE-C1E3-F6F55CA66816}"/>
                </a:ext>
              </a:extLst>
            </p:cNvPr>
            <p:cNvSpPr txBox="1"/>
            <p:nvPr/>
          </p:nvSpPr>
          <p:spPr>
            <a:xfrm>
              <a:off x="4749545" y="5048663"/>
              <a:ext cx="1305018" cy="369332"/>
            </a:xfrm>
            <a:prstGeom prst="rect">
              <a:avLst/>
            </a:prstGeom>
            <a:noFill/>
          </p:spPr>
          <p:txBody>
            <a:bodyPr wrap="square" rtlCol="0">
              <a:spAutoFit/>
            </a:bodyPr>
            <a:lstStyle/>
            <a:p>
              <a:r>
                <a:rPr lang="en-US" altLang="zh-CN" dirty="0" err="1"/>
                <a:t>MullLinear</a:t>
              </a:r>
              <a:endParaRPr lang="zh-CN" altLang="en-US" dirty="0"/>
            </a:p>
          </p:txBody>
        </p:sp>
        <p:sp>
          <p:nvSpPr>
            <p:cNvPr id="136" name="文本框 135">
              <a:extLst>
                <a:ext uri="{FF2B5EF4-FFF2-40B4-BE49-F238E27FC236}">
                  <a16:creationId xmlns:a16="http://schemas.microsoft.com/office/drawing/2014/main" id="{BE6D2E4F-0CB9-C1E2-F744-6F97FBBE2BCF}"/>
                </a:ext>
              </a:extLst>
            </p:cNvPr>
            <p:cNvSpPr txBox="1"/>
            <p:nvPr/>
          </p:nvSpPr>
          <p:spPr>
            <a:xfrm>
              <a:off x="7966883" y="5046265"/>
              <a:ext cx="1305018" cy="369332"/>
            </a:xfrm>
            <a:prstGeom prst="rect">
              <a:avLst/>
            </a:prstGeom>
            <a:noFill/>
          </p:spPr>
          <p:txBody>
            <a:bodyPr wrap="square" rtlCol="0">
              <a:spAutoFit/>
            </a:bodyPr>
            <a:lstStyle/>
            <a:p>
              <a:r>
                <a:rPr lang="en-US" altLang="zh-CN" dirty="0" err="1"/>
                <a:t>AddLinear</a:t>
              </a:r>
              <a:endParaRPr lang="zh-CN" altLang="en-US" dirty="0"/>
            </a:p>
          </p:txBody>
        </p:sp>
      </p:grpSp>
    </p:spTree>
    <p:extLst>
      <p:ext uri="{BB962C8B-B14F-4D97-AF65-F5344CB8AC3E}">
        <p14:creationId xmlns:p14="http://schemas.microsoft.com/office/powerpoint/2010/main" val="149265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initial state</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13</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87" y="8327870"/>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399" y="861088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08" y="782261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14"/>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64"/>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14" y="6361268"/>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79" y="6361267"/>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14"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84"/>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67"/>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3" y="7498799"/>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799"/>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1" y="7015661"/>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77" y="5878129"/>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76" y="5878130"/>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1"/>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09"/>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46"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90" name="文本框 189">
            <a:extLst>
              <a:ext uri="{FF2B5EF4-FFF2-40B4-BE49-F238E27FC236}">
                <a16:creationId xmlns:a16="http://schemas.microsoft.com/office/drawing/2014/main" id="{4B333201-F670-5565-2AD4-80067D81ED51}"/>
              </a:ext>
            </a:extLst>
          </p:cNvPr>
          <p:cNvSpPr txBox="1"/>
          <p:nvPr/>
        </p:nvSpPr>
        <p:spPr>
          <a:xfrm>
            <a:off x="6735721" y="6775454"/>
            <a:ext cx="2743200"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t>= </a:t>
            </a:r>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t>= </a:t>
            </a:r>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solidFill>
                  <a:schemeClr val="accent1"/>
                </a:solidFill>
              </a:rPr>
              <a:t> </a:t>
            </a:r>
            <a:r>
              <a:rPr lang="en-US" altLang="zh-CN" sz="2800" b="1" i="1" dirty="0"/>
              <a:t>= 1</a:t>
            </a:r>
            <a:endParaRPr lang="zh-CN" altLang="en-US" sz="2800" b="1" i="1" dirty="0"/>
          </a:p>
        </p:txBody>
      </p:sp>
    </p:spTree>
    <p:extLst>
      <p:ext uri="{BB962C8B-B14F-4D97-AF65-F5344CB8AC3E}">
        <p14:creationId xmlns:p14="http://schemas.microsoft.com/office/powerpoint/2010/main" val="333201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7FEBD44-FA4C-2AF6-9CEB-13AF7BB27CA4}"/>
              </a:ext>
            </a:extLst>
          </p:cNvPr>
          <p:cNvSpPr>
            <a:spLocks noGrp="1"/>
          </p:cNvSpPr>
          <p:nvPr>
            <p:ph type="sldNum" sz="quarter" idx="12"/>
          </p:nvPr>
        </p:nvSpPr>
        <p:spPr/>
        <p:txBody>
          <a:bodyPr/>
          <a:lstStyle/>
          <a:p>
            <a:fld id="{ADE361C3-C043-4A6E-BDCE-8DA1E7D90A3B}" type="slidenum">
              <a:rPr lang="zh-CN" altLang="en-US" smtClean="0"/>
              <a:pPr/>
              <a:t>14</a:t>
            </a:fld>
            <a:endParaRPr lang="zh-CN" altLang="en-US"/>
          </a:p>
        </p:txBody>
      </p:sp>
      <p:sp>
        <p:nvSpPr>
          <p:cNvPr id="5" name="矩形: 圆角 4">
            <a:extLst>
              <a:ext uri="{FF2B5EF4-FFF2-40B4-BE49-F238E27FC236}">
                <a16:creationId xmlns:a16="http://schemas.microsoft.com/office/drawing/2014/main" id="{B297DEE7-F442-13DA-EC8E-663B06C22750}"/>
              </a:ext>
            </a:extLst>
          </p:cNvPr>
          <p:cNvSpPr/>
          <p:nvPr/>
        </p:nvSpPr>
        <p:spPr>
          <a:xfrm>
            <a:off x="4923692" y="2620108"/>
            <a:ext cx="685800" cy="826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A</a:t>
            </a:r>
            <a:endParaRPr lang="zh-CN" altLang="en-US" sz="3200" dirty="0"/>
          </a:p>
        </p:txBody>
      </p:sp>
    </p:spTree>
    <p:extLst>
      <p:ext uri="{BB962C8B-B14F-4D97-AF65-F5344CB8AC3E}">
        <p14:creationId xmlns:p14="http://schemas.microsoft.com/office/powerpoint/2010/main" val="104899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updating</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15</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87" y="8327870"/>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399" y="861088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08" y="782261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14"/>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64"/>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14" y="6361268"/>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79" y="6361267"/>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14"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84"/>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67"/>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3" y="7498799"/>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799"/>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1" y="7015661"/>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77" y="5878129"/>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76" y="5878130"/>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1"/>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09"/>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46"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4C9F53E-088B-9C6E-48AE-63390506449B}"/>
              </a:ext>
            </a:extLst>
          </p:cNvPr>
          <p:cNvSpPr txBox="1"/>
          <p:nvPr/>
        </p:nvSpPr>
        <p:spPr>
          <a:xfrm>
            <a:off x="3992521" y="6157797"/>
            <a:ext cx="930428"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solidFill>
                  <a:schemeClr val="accent3"/>
                </a:solidFill>
              </a:rPr>
              <a:t>/3</a:t>
            </a:r>
            <a:endParaRPr lang="zh-CN" altLang="en-US" sz="2800" b="1" i="1" dirty="0">
              <a:solidFill>
                <a:schemeClr val="accent3"/>
              </a:solidFill>
            </a:endParaRPr>
          </a:p>
        </p:txBody>
      </p:sp>
      <p:sp>
        <p:nvSpPr>
          <p:cNvPr id="12" name="文本框 11">
            <a:extLst>
              <a:ext uri="{FF2B5EF4-FFF2-40B4-BE49-F238E27FC236}">
                <a16:creationId xmlns:a16="http://schemas.microsoft.com/office/drawing/2014/main" id="{E913DE0E-86F3-6BFB-18C3-83F92DBD2AE3}"/>
              </a:ext>
            </a:extLst>
          </p:cNvPr>
          <p:cNvSpPr txBox="1"/>
          <p:nvPr/>
        </p:nvSpPr>
        <p:spPr>
          <a:xfrm>
            <a:off x="4940874" y="6542623"/>
            <a:ext cx="1030567"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solidFill>
                  <a:schemeClr val="accent3"/>
                </a:solidFill>
              </a:rPr>
              <a:t>/4</a:t>
            </a:r>
            <a:endParaRPr lang="zh-CN" altLang="en-US" sz="2800" b="1" i="1" dirty="0">
              <a:solidFill>
                <a:schemeClr val="accent3"/>
              </a:solidFill>
            </a:endParaRPr>
          </a:p>
        </p:txBody>
      </p:sp>
      <p:sp>
        <p:nvSpPr>
          <p:cNvPr id="15" name="文本框 14">
            <a:extLst>
              <a:ext uri="{FF2B5EF4-FFF2-40B4-BE49-F238E27FC236}">
                <a16:creationId xmlns:a16="http://schemas.microsoft.com/office/drawing/2014/main" id="{E2A05C4C-B54A-80E9-76B3-32B3166A0591}"/>
              </a:ext>
            </a:extLst>
          </p:cNvPr>
          <p:cNvSpPr txBox="1"/>
          <p:nvPr/>
        </p:nvSpPr>
        <p:spPr>
          <a:xfrm>
            <a:off x="3035684" y="7513030"/>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17" name="文本框 16">
            <a:extLst>
              <a:ext uri="{FF2B5EF4-FFF2-40B4-BE49-F238E27FC236}">
                <a16:creationId xmlns:a16="http://schemas.microsoft.com/office/drawing/2014/main" id="{5EC2D301-094A-B884-5FD5-99C980F6EFD0}"/>
              </a:ext>
            </a:extLst>
          </p:cNvPr>
          <p:cNvSpPr txBox="1"/>
          <p:nvPr/>
        </p:nvSpPr>
        <p:spPr>
          <a:xfrm>
            <a:off x="4514988" y="7718332"/>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18" name="文本框 17">
            <a:extLst>
              <a:ext uri="{FF2B5EF4-FFF2-40B4-BE49-F238E27FC236}">
                <a16:creationId xmlns:a16="http://schemas.microsoft.com/office/drawing/2014/main" id="{F91B7329-ED97-3B63-E29E-70C75D0DCD06}"/>
              </a:ext>
            </a:extLst>
          </p:cNvPr>
          <p:cNvSpPr txBox="1"/>
          <p:nvPr/>
        </p:nvSpPr>
        <p:spPr>
          <a:xfrm>
            <a:off x="5165107" y="7144589"/>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25" name="文本框 24">
            <a:extLst>
              <a:ext uri="{FF2B5EF4-FFF2-40B4-BE49-F238E27FC236}">
                <a16:creationId xmlns:a16="http://schemas.microsoft.com/office/drawing/2014/main" id="{845B4623-22CA-A19D-64F3-EE79133A9682}"/>
              </a:ext>
            </a:extLst>
          </p:cNvPr>
          <p:cNvSpPr txBox="1"/>
          <p:nvPr/>
        </p:nvSpPr>
        <p:spPr>
          <a:xfrm>
            <a:off x="6735721" y="6775454"/>
            <a:ext cx="2743200"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t>= </a:t>
            </a:r>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solidFill>
                  <a:schemeClr val="accent3"/>
                </a:solidFill>
              </a:rPr>
              <a:t>/3</a:t>
            </a:r>
            <a:r>
              <a:rPr lang="zh-CN" altLang="en-US" sz="2800" b="1" i="1" dirty="0">
                <a:solidFill>
                  <a:schemeClr val="accent3"/>
                </a:solidFill>
              </a:rPr>
              <a:t> </a:t>
            </a:r>
            <a:r>
              <a:rPr lang="en-US" altLang="zh-CN" sz="2800" b="1" i="1" dirty="0">
                <a:solidFill>
                  <a:schemeClr val="accent3"/>
                </a:solidFill>
              </a:rPr>
              <a:t>+ </a:t>
            </a:r>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solidFill>
                  <a:schemeClr val="accent3"/>
                </a:solidFill>
              </a:rPr>
              <a:t>/4</a:t>
            </a:r>
            <a:endParaRPr lang="zh-CN" altLang="en-US" sz="2800" b="1" i="1" dirty="0">
              <a:solidFill>
                <a:schemeClr val="accent3"/>
              </a:solidFill>
            </a:endParaRPr>
          </a:p>
        </p:txBody>
      </p:sp>
    </p:spTree>
    <p:extLst>
      <p:ext uri="{BB962C8B-B14F-4D97-AF65-F5344CB8AC3E}">
        <p14:creationId xmlns:p14="http://schemas.microsoft.com/office/powerpoint/2010/main" val="60392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initial state</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16</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87" y="8327870"/>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399" y="861088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08" y="782261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14"/>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64"/>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14" y="6361268"/>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79" y="6361267"/>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14"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84"/>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67"/>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3" y="7498799"/>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799"/>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1" y="7015661"/>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77" y="5878129"/>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76" y="5878130"/>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1"/>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09"/>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46"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512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17</a:t>
            </a:fld>
            <a:endParaRPr lang="zh-CN" altLang="en-US"/>
          </a:p>
        </p:txBody>
      </p:sp>
      <p:grpSp>
        <p:nvGrpSpPr>
          <p:cNvPr id="182" name="组合 181">
            <a:extLst>
              <a:ext uri="{FF2B5EF4-FFF2-40B4-BE49-F238E27FC236}">
                <a16:creationId xmlns:a16="http://schemas.microsoft.com/office/drawing/2014/main" id="{09176E7C-A21A-57A8-C3B2-D8DCB7748CC1}"/>
              </a:ext>
            </a:extLst>
          </p:cNvPr>
          <p:cNvGrpSpPr/>
          <p:nvPr/>
        </p:nvGrpSpPr>
        <p:grpSpPr>
          <a:xfrm>
            <a:off x="3132896" y="5930885"/>
            <a:ext cx="7774058" cy="2856641"/>
            <a:chOff x="2931655" y="2316939"/>
            <a:chExt cx="7774058" cy="2856641"/>
          </a:xfrm>
        </p:grpSpPr>
        <p:cxnSp>
          <p:nvCxnSpPr>
            <p:cNvPr id="27" name="直接箭头连接符 26">
              <a:extLst>
                <a:ext uri="{FF2B5EF4-FFF2-40B4-BE49-F238E27FC236}">
                  <a16:creationId xmlns:a16="http://schemas.microsoft.com/office/drawing/2014/main" id="{DEC20158-5EC7-EC5B-7271-3D6C392CB8CD}"/>
                </a:ext>
              </a:extLst>
            </p:cNvPr>
            <p:cNvCxnSpPr>
              <a:cxnSpLocks/>
              <a:stCxn id="3" idx="5"/>
              <a:endCxn id="15" idx="1"/>
            </p:cNvCxnSpPr>
            <p:nvPr/>
          </p:nvCxnSpPr>
          <p:spPr>
            <a:xfrm>
              <a:off x="3620186" y="3010078"/>
              <a:ext cx="372467"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2931655"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t>bIN</a:t>
              </a:r>
              <a:endParaRPr lang="zh-CN" altLang="en-US" b="1" i="1" dirty="0"/>
            </a:p>
          </p:txBody>
        </p:sp>
        <p:sp>
          <p:nvSpPr>
            <p:cNvPr id="14" name="椭圆 13">
              <a:extLst>
                <a:ext uri="{FF2B5EF4-FFF2-40B4-BE49-F238E27FC236}">
                  <a16:creationId xmlns:a16="http://schemas.microsoft.com/office/drawing/2014/main" id="{24F4CCD6-B168-7F61-DC6C-1798FD27C96F}"/>
                </a:ext>
              </a:extLst>
            </p:cNvPr>
            <p:cNvSpPr/>
            <p:nvPr/>
          </p:nvSpPr>
          <p:spPr>
            <a:xfrm>
              <a:off x="2931655" y="436691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t>aIN</a:t>
              </a:r>
              <a:endParaRPr lang="zh-CN" altLang="en-US" b="1" i="1" dirty="0"/>
            </a:p>
          </p:txBody>
        </p:sp>
        <p:sp>
          <p:nvSpPr>
            <p:cNvPr id="15" name="椭圆 14">
              <a:extLst>
                <a:ext uri="{FF2B5EF4-FFF2-40B4-BE49-F238E27FC236}">
                  <a16:creationId xmlns:a16="http://schemas.microsoft.com/office/drawing/2014/main" id="{70FBAA0F-2DC4-C940-17CE-15973236F16D}"/>
                </a:ext>
              </a:extLst>
            </p:cNvPr>
            <p:cNvSpPr/>
            <p:nvPr/>
          </p:nvSpPr>
          <p:spPr>
            <a:xfrm>
              <a:off x="3874520" y="33768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22" name="直接箭头连接符 21">
              <a:extLst>
                <a:ext uri="{FF2B5EF4-FFF2-40B4-BE49-F238E27FC236}">
                  <a16:creationId xmlns:a16="http://schemas.microsoft.com/office/drawing/2014/main" id="{87C28EE1-5CFD-431F-4C32-69A0D64C5A36}"/>
                </a:ext>
              </a:extLst>
            </p:cNvPr>
            <p:cNvCxnSpPr>
              <a:cxnSpLocks/>
              <a:stCxn id="14" idx="7"/>
              <a:endCxn id="15" idx="3"/>
            </p:cNvCxnSpPr>
            <p:nvPr/>
          </p:nvCxnSpPr>
          <p:spPr>
            <a:xfrm flipV="1">
              <a:off x="3620186" y="4065394"/>
              <a:ext cx="372467" cy="41965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043DF08B-B025-F805-5629-21E257789077}"/>
                </a:ext>
              </a:extLst>
            </p:cNvPr>
            <p:cNvSpPr/>
            <p:nvPr/>
          </p:nvSpPr>
          <p:spPr>
            <a:xfrm>
              <a:off x="4856199"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30" name="直接箭头连接符 29">
              <a:extLst>
                <a:ext uri="{FF2B5EF4-FFF2-40B4-BE49-F238E27FC236}">
                  <a16:creationId xmlns:a16="http://schemas.microsoft.com/office/drawing/2014/main" id="{25EC91D8-27F7-0BCE-96CC-0F554FFDCB3C}"/>
                </a:ext>
              </a:extLst>
            </p:cNvPr>
            <p:cNvCxnSpPr>
              <a:cxnSpLocks/>
              <a:stCxn id="15" idx="7"/>
              <a:endCxn id="29" idx="3"/>
            </p:cNvCxnSpPr>
            <p:nvPr/>
          </p:nvCxnSpPr>
          <p:spPr>
            <a:xfrm flipV="1">
              <a:off x="4563051" y="3010078"/>
              <a:ext cx="411281"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2" name="椭圆 101">
              <a:extLst>
                <a:ext uri="{FF2B5EF4-FFF2-40B4-BE49-F238E27FC236}">
                  <a16:creationId xmlns:a16="http://schemas.microsoft.com/office/drawing/2014/main" id="{9B26269B-1A6E-50A6-9BBD-F3B9043B7E7C}"/>
                </a:ext>
              </a:extLst>
            </p:cNvPr>
            <p:cNvSpPr/>
            <p:nvPr/>
          </p:nvSpPr>
          <p:spPr>
            <a:xfrm>
              <a:off x="6780743"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18471" y="33768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09" name="直接箭头连接符 108">
              <a:extLst>
                <a:ext uri="{FF2B5EF4-FFF2-40B4-BE49-F238E27FC236}">
                  <a16:creationId xmlns:a16="http://schemas.microsoft.com/office/drawing/2014/main" id="{6C57509F-9AB4-51E7-CDE9-9D6746EAF89E}"/>
                </a:ext>
              </a:extLst>
            </p:cNvPr>
            <p:cNvCxnSpPr>
              <a:cxnSpLocks/>
              <a:stCxn id="29" idx="5"/>
              <a:endCxn id="103" idx="1"/>
            </p:cNvCxnSpPr>
            <p:nvPr/>
          </p:nvCxnSpPr>
          <p:spPr>
            <a:xfrm>
              <a:off x="5544730" y="3010078"/>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02578CB2-5785-FCED-ABFC-4566935B4FEA}"/>
                </a:ext>
              </a:extLst>
            </p:cNvPr>
            <p:cNvCxnSpPr>
              <a:cxnSpLocks/>
              <a:stCxn id="29" idx="6"/>
              <a:endCxn id="102" idx="2"/>
            </p:cNvCxnSpPr>
            <p:nvPr/>
          </p:nvCxnSpPr>
          <p:spPr>
            <a:xfrm>
              <a:off x="5662863" y="2724879"/>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A8E6E7EF-FEB9-6191-4B9F-FA4DD5A67B97}"/>
                </a:ext>
              </a:extLst>
            </p:cNvPr>
            <p:cNvCxnSpPr>
              <a:cxnSpLocks/>
              <a:stCxn id="3" idx="6"/>
              <a:endCxn id="29" idx="2"/>
            </p:cNvCxnSpPr>
            <p:nvPr/>
          </p:nvCxnSpPr>
          <p:spPr>
            <a:xfrm>
              <a:off x="3738319" y="2724879"/>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FB70036D-5A4D-7327-26C1-9288F7EC4818}"/>
                </a:ext>
              </a:extLst>
            </p:cNvPr>
            <p:cNvCxnSpPr>
              <a:cxnSpLocks/>
              <a:stCxn id="103" idx="7"/>
              <a:endCxn id="102" idx="3"/>
            </p:cNvCxnSpPr>
            <p:nvPr/>
          </p:nvCxnSpPr>
          <p:spPr>
            <a:xfrm flipV="1">
              <a:off x="6507002" y="3010078"/>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809D5911-89DF-BE54-EA77-C946A9E3E0E8}"/>
                </a:ext>
              </a:extLst>
            </p:cNvPr>
            <p:cNvSpPr/>
            <p:nvPr/>
          </p:nvSpPr>
          <p:spPr>
            <a:xfrm>
              <a:off x="8737600" y="335241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p>
          </p:txBody>
        </p:sp>
        <p:sp>
          <p:nvSpPr>
            <p:cNvPr id="129" name="文本框 128">
              <a:extLst>
                <a:ext uri="{FF2B5EF4-FFF2-40B4-BE49-F238E27FC236}">
                  <a16:creationId xmlns:a16="http://schemas.microsoft.com/office/drawing/2014/main" id="{B98613E1-3D8D-CF35-C7E9-0CCF7F4C3834}"/>
                </a:ext>
              </a:extLst>
            </p:cNvPr>
            <p:cNvSpPr txBox="1"/>
            <p:nvPr/>
          </p:nvSpPr>
          <p:spPr>
            <a:xfrm>
              <a:off x="8705490" y="3571075"/>
              <a:ext cx="968154" cy="384721"/>
            </a:xfrm>
            <a:prstGeom prst="rect">
              <a:avLst/>
            </a:prstGeom>
            <a:noFill/>
          </p:spPr>
          <p:txBody>
            <a:bodyPr wrap="square" rtlCol="0">
              <a:spAutoFit/>
            </a:bodyPr>
            <a:lstStyle/>
            <a:p>
              <a:r>
                <a:rPr lang="en-US" altLang="zh-CN" sz="1900" b="1" i="1" dirty="0" err="1">
                  <a:solidFill>
                    <a:schemeClr val="bg1"/>
                  </a:solidFill>
                </a:rPr>
                <a:t>aOUT</a:t>
              </a:r>
              <a:endParaRPr lang="zh-CN" altLang="en-US" sz="1900" b="1" i="1" dirty="0">
                <a:solidFill>
                  <a:schemeClr val="bg1"/>
                </a:solidFill>
              </a:endParaRPr>
            </a:p>
          </p:txBody>
        </p:sp>
        <p:sp>
          <p:nvSpPr>
            <p:cNvPr id="133" name="椭圆 132">
              <a:extLst>
                <a:ext uri="{FF2B5EF4-FFF2-40B4-BE49-F238E27FC236}">
                  <a16:creationId xmlns:a16="http://schemas.microsoft.com/office/drawing/2014/main" id="{54BE162E-F2C8-3904-8203-A3FB17CD47F7}"/>
                </a:ext>
              </a:extLst>
            </p:cNvPr>
            <p:cNvSpPr/>
            <p:nvPr/>
          </p:nvSpPr>
          <p:spPr>
            <a:xfrm>
              <a:off x="9754389" y="232924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p>
          </p:txBody>
        </p:sp>
        <p:sp>
          <p:nvSpPr>
            <p:cNvPr id="134" name="文本框 133">
              <a:extLst>
                <a:ext uri="{FF2B5EF4-FFF2-40B4-BE49-F238E27FC236}">
                  <a16:creationId xmlns:a16="http://schemas.microsoft.com/office/drawing/2014/main" id="{C69E218F-1EF9-9823-1592-7DA822277E71}"/>
                </a:ext>
              </a:extLst>
            </p:cNvPr>
            <p:cNvSpPr txBox="1"/>
            <p:nvPr/>
          </p:nvSpPr>
          <p:spPr>
            <a:xfrm>
              <a:off x="9737559" y="2532518"/>
              <a:ext cx="968154" cy="384721"/>
            </a:xfrm>
            <a:prstGeom prst="rect">
              <a:avLst/>
            </a:prstGeom>
            <a:noFill/>
          </p:spPr>
          <p:txBody>
            <a:bodyPr wrap="square" rtlCol="0">
              <a:spAutoFit/>
            </a:bodyPr>
            <a:lstStyle/>
            <a:p>
              <a:r>
                <a:rPr lang="en-US" altLang="zh-CN" sz="1900" b="1" i="1" dirty="0" err="1">
                  <a:solidFill>
                    <a:schemeClr val="bg1"/>
                  </a:solidFill>
                </a:rPr>
                <a:t>bOUT</a:t>
              </a:r>
              <a:endParaRPr lang="zh-CN" altLang="en-US" sz="1900" b="1" i="1" dirty="0">
                <a:solidFill>
                  <a:schemeClr val="bg1"/>
                </a:solidFill>
              </a:endParaRPr>
            </a:p>
          </p:txBody>
        </p:sp>
        <p:cxnSp>
          <p:nvCxnSpPr>
            <p:cNvPr id="135" name="直接箭头连接符 134">
              <a:extLst>
                <a:ext uri="{FF2B5EF4-FFF2-40B4-BE49-F238E27FC236}">
                  <a16:creationId xmlns:a16="http://schemas.microsoft.com/office/drawing/2014/main" id="{A293508A-8640-28D0-1F65-34EB09AB902C}"/>
                </a:ext>
              </a:extLst>
            </p:cNvPr>
            <p:cNvCxnSpPr>
              <a:cxnSpLocks/>
              <a:stCxn id="15" idx="6"/>
              <a:endCxn id="103" idx="2"/>
            </p:cNvCxnSpPr>
            <p:nvPr/>
          </p:nvCxnSpPr>
          <p:spPr>
            <a:xfrm>
              <a:off x="4681184" y="3780195"/>
              <a:ext cx="1137287"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275268D8-285B-0E95-4DD5-45A38CB9E766}"/>
                </a:ext>
              </a:extLst>
            </p:cNvPr>
            <p:cNvCxnSpPr>
              <a:cxnSpLocks/>
              <a:stCxn id="127" idx="7"/>
              <a:endCxn id="133" idx="3"/>
            </p:cNvCxnSpPr>
            <p:nvPr/>
          </p:nvCxnSpPr>
          <p:spPr>
            <a:xfrm flipV="1">
              <a:off x="9426131" y="3017772"/>
              <a:ext cx="446391" cy="45277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3FBB2B03-F8FB-E3A7-D13A-7AE81F754CC8}"/>
                </a:ext>
              </a:extLst>
            </p:cNvPr>
            <p:cNvCxnSpPr>
              <a:cxnSpLocks/>
              <a:stCxn id="102" idx="6"/>
              <a:endCxn id="134" idx="1"/>
            </p:cNvCxnSpPr>
            <p:nvPr/>
          </p:nvCxnSpPr>
          <p:spPr>
            <a:xfrm>
              <a:off x="7587407" y="2724879"/>
              <a:ext cx="2150152" cy="0"/>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970E5C51-C2BA-6937-BB63-C67F71877862}"/>
                </a:ext>
              </a:extLst>
            </p:cNvPr>
            <p:cNvCxnSpPr>
              <a:cxnSpLocks/>
              <a:stCxn id="103" idx="6"/>
              <a:endCxn id="129" idx="1"/>
            </p:cNvCxnSpPr>
            <p:nvPr/>
          </p:nvCxnSpPr>
          <p:spPr>
            <a:xfrm flipV="1">
              <a:off x="6625135" y="3763436"/>
              <a:ext cx="2080355" cy="16759"/>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7" name="文本框 156">
              <a:extLst>
                <a:ext uri="{FF2B5EF4-FFF2-40B4-BE49-F238E27FC236}">
                  <a16:creationId xmlns:a16="http://schemas.microsoft.com/office/drawing/2014/main" id="{873AED33-608B-63AB-4093-D21073CDF331}"/>
                </a:ext>
              </a:extLst>
            </p:cNvPr>
            <p:cNvSpPr txBox="1"/>
            <p:nvPr/>
          </p:nvSpPr>
          <p:spPr>
            <a:xfrm>
              <a:off x="3824139" y="2321547"/>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160" name="文本框 159">
              <a:extLst>
                <a:ext uri="{FF2B5EF4-FFF2-40B4-BE49-F238E27FC236}">
                  <a16:creationId xmlns:a16="http://schemas.microsoft.com/office/drawing/2014/main" id="{52D49C4E-EB58-E4C9-0B6E-4B28C9E8A65B}"/>
                </a:ext>
              </a:extLst>
            </p:cNvPr>
            <p:cNvSpPr txBox="1"/>
            <p:nvPr/>
          </p:nvSpPr>
          <p:spPr>
            <a:xfrm>
              <a:off x="3213309" y="3153004"/>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162" name="文本框 161">
              <a:extLst>
                <a:ext uri="{FF2B5EF4-FFF2-40B4-BE49-F238E27FC236}">
                  <a16:creationId xmlns:a16="http://schemas.microsoft.com/office/drawing/2014/main" id="{C0422CA3-5BA6-8439-97F4-B43987BAACA5}"/>
                </a:ext>
              </a:extLst>
            </p:cNvPr>
            <p:cNvSpPr txBox="1"/>
            <p:nvPr/>
          </p:nvSpPr>
          <p:spPr>
            <a:xfrm>
              <a:off x="3564130" y="4271786"/>
              <a:ext cx="857045" cy="369332"/>
            </a:xfrm>
            <a:prstGeom prst="rect">
              <a:avLst/>
            </a:prstGeom>
            <a:noFill/>
          </p:spPr>
          <p:txBody>
            <a:bodyPr wrap="square" rtlCol="0">
              <a:spAutoFit/>
            </a:bodyPr>
            <a:lstStyle/>
            <a:p>
              <a:pPr algn="ctr"/>
              <a:r>
                <a:rPr lang="en-US" altLang="zh-CN" dirty="0"/>
                <a:t>a</a:t>
              </a:r>
              <a:endParaRPr lang="zh-CN" altLang="en-US" dirty="0"/>
            </a:p>
          </p:txBody>
        </p:sp>
        <p:sp>
          <p:nvSpPr>
            <p:cNvPr id="163" name="文本框 162">
              <a:extLst>
                <a:ext uri="{FF2B5EF4-FFF2-40B4-BE49-F238E27FC236}">
                  <a16:creationId xmlns:a16="http://schemas.microsoft.com/office/drawing/2014/main" id="{2F5B14D3-1AF5-A488-5977-FDF593443E7B}"/>
                </a:ext>
              </a:extLst>
            </p:cNvPr>
            <p:cNvSpPr txBox="1"/>
            <p:nvPr/>
          </p:nvSpPr>
          <p:spPr>
            <a:xfrm>
              <a:off x="5786827" y="2321547"/>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66" name="文本框 165">
              <a:extLst>
                <a:ext uri="{FF2B5EF4-FFF2-40B4-BE49-F238E27FC236}">
                  <a16:creationId xmlns:a16="http://schemas.microsoft.com/office/drawing/2014/main" id="{8889E086-73B7-DDFC-85A9-6E7E1380FF80}"/>
                </a:ext>
              </a:extLst>
            </p:cNvPr>
            <p:cNvSpPr txBox="1"/>
            <p:nvPr/>
          </p:nvSpPr>
          <p:spPr>
            <a:xfrm>
              <a:off x="5673079" y="2973532"/>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67" name="文本框 166">
              <a:extLst>
                <a:ext uri="{FF2B5EF4-FFF2-40B4-BE49-F238E27FC236}">
                  <a16:creationId xmlns:a16="http://schemas.microsoft.com/office/drawing/2014/main" id="{E7B5ADB8-B9D2-9C68-F5F5-4258C4B7D104}"/>
                </a:ext>
              </a:extLst>
            </p:cNvPr>
            <p:cNvSpPr txBox="1"/>
            <p:nvPr/>
          </p:nvSpPr>
          <p:spPr>
            <a:xfrm>
              <a:off x="4674211" y="3153004"/>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68" name="文本框 167">
              <a:extLst>
                <a:ext uri="{FF2B5EF4-FFF2-40B4-BE49-F238E27FC236}">
                  <a16:creationId xmlns:a16="http://schemas.microsoft.com/office/drawing/2014/main" id="{264C3DAC-168C-7888-EFA0-3DA97027406D}"/>
                </a:ext>
              </a:extLst>
            </p:cNvPr>
            <p:cNvSpPr txBox="1"/>
            <p:nvPr/>
          </p:nvSpPr>
          <p:spPr>
            <a:xfrm>
              <a:off x="4832046" y="3820629"/>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70" name="文本框 169">
              <a:extLst>
                <a:ext uri="{FF2B5EF4-FFF2-40B4-BE49-F238E27FC236}">
                  <a16:creationId xmlns:a16="http://schemas.microsoft.com/office/drawing/2014/main" id="{DB6A7618-1917-852A-3442-6DA87F6EEC5C}"/>
                </a:ext>
              </a:extLst>
            </p:cNvPr>
            <p:cNvSpPr txBox="1"/>
            <p:nvPr/>
          </p:nvSpPr>
          <p:spPr>
            <a:xfrm>
              <a:off x="6666530" y="3148554"/>
              <a:ext cx="857045" cy="369332"/>
            </a:xfrm>
            <a:prstGeom prst="rect">
              <a:avLst/>
            </a:prstGeom>
            <a:noFill/>
          </p:spPr>
          <p:txBody>
            <a:bodyPr wrap="square" rtlCol="0">
              <a:spAutoFit/>
            </a:bodyPr>
            <a:lstStyle/>
            <a:p>
              <a:pPr algn="ctr"/>
              <a:r>
                <a:rPr lang="en-US" altLang="zh-CN" dirty="0"/>
                <a:t>tmp3</a:t>
              </a:r>
              <a:endParaRPr lang="zh-CN" altLang="en-US" dirty="0"/>
            </a:p>
          </p:txBody>
        </p:sp>
        <p:cxnSp>
          <p:nvCxnSpPr>
            <p:cNvPr id="171" name="直接箭头连接符 170">
              <a:extLst>
                <a:ext uri="{FF2B5EF4-FFF2-40B4-BE49-F238E27FC236}">
                  <a16:creationId xmlns:a16="http://schemas.microsoft.com/office/drawing/2014/main" id="{0FB3C163-2C51-1DB4-53E8-4790195A99B2}"/>
                </a:ext>
              </a:extLst>
            </p:cNvPr>
            <p:cNvCxnSpPr>
              <a:cxnSpLocks/>
              <a:stCxn id="102" idx="5"/>
              <a:endCxn id="127" idx="1"/>
            </p:cNvCxnSpPr>
            <p:nvPr/>
          </p:nvCxnSpPr>
          <p:spPr>
            <a:xfrm>
              <a:off x="7469274" y="3010078"/>
              <a:ext cx="1386459" cy="460466"/>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id="{5725BFC5-90C4-5BD5-5E9B-0F26CBB3A527}"/>
                </a:ext>
              </a:extLst>
            </p:cNvPr>
            <p:cNvSpPr txBox="1"/>
            <p:nvPr/>
          </p:nvSpPr>
          <p:spPr>
            <a:xfrm>
              <a:off x="8242715" y="2316939"/>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79" name="文本框 178">
              <a:extLst>
                <a:ext uri="{FF2B5EF4-FFF2-40B4-BE49-F238E27FC236}">
                  <a16:creationId xmlns:a16="http://schemas.microsoft.com/office/drawing/2014/main" id="{5C7989BA-CA25-C0FB-3083-B98A9E95CF31}"/>
                </a:ext>
              </a:extLst>
            </p:cNvPr>
            <p:cNvSpPr txBox="1"/>
            <p:nvPr/>
          </p:nvSpPr>
          <p:spPr>
            <a:xfrm>
              <a:off x="7989751" y="2863149"/>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80" name="文本框 179">
              <a:extLst>
                <a:ext uri="{FF2B5EF4-FFF2-40B4-BE49-F238E27FC236}">
                  <a16:creationId xmlns:a16="http://schemas.microsoft.com/office/drawing/2014/main" id="{F2A07A12-AF95-9F2B-931A-A3B78B991FE1}"/>
                </a:ext>
              </a:extLst>
            </p:cNvPr>
            <p:cNvSpPr txBox="1"/>
            <p:nvPr/>
          </p:nvSpPr>
          <p:spPr>
            <a:xfrm>
              <a:off x="7252845" y="3820629"/>
              <a:ext cx="857045" cy="369332"/>
            </a:xfrm>
            <a:prstGeom prst="rect">
              <a:avLst/>
            </a:prstGeom>
            <a:noFill/>
          </p:spPr>
          <p:txBody>
            <a:bodyPr wrap="square" rtlCol="0">
              <a:spAutoFit/>
            </a:bodyPr>
            <a:lstStyle/>
            <a:p>
              <a:pPr algn="ctr"/>
              <a:r>
                <a:rPr lang="en-US" altLang="zh-CN" dirty="0"/>
                <a:t>…</a:t>
              </a:r>
              <a:endParaRPr lang="zh-CN" altLang="en-US" dirty="0"/>
            </a:p>
          </p:txBody>
        </p:sp>
      </p:grpSp>
    </p:spTree>
    <p:extLst>
      <p:ext uri="{BB962C8B-B14F-4D97-AF65-F5344CB8AC3E}">
        <p14:creationId xmlns:p14="http://schemas.microsoft.com/office/powerpoint/2010/main" val="2840989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4435075"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3884975"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3599774" y="5500778"/>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7892796"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7342696"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7057495" y="5500778"/>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6536030" y="7787176"/>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6250833" y="5215579"/>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1962891"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1412791"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1127590" y="5500778"/>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0606126" y="778717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0320925" y="5215577"/>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875560" y="877508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068896" y="8802711"/>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0"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4668935"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8107217"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2201798" y="629391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3859784" y="73820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7292315" y="73820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1387471" y="737032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6488687" y="8454573"/>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0620307" y="843377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824426" y="939571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1409531"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29" name="椭圆 28">
            <a:extLst>
              <a:ext uri="{FF2B5EF4-FFF2-40B4-BE49-F238E27FC236}">
                <a16:creationId xmlns:a16="http://schemas.microsoft.com/office/drawing/2014/main" id="{043DF08B-B025-F805-5629-21E257789077}"/>
              </a:ext>
            </a:extLst>
          </p:cNvPr>
          <p:cNvSpPr/>
          <p:nvPr/>
        </p:nvSpPr>
        <p:spPr>
          <a:xfrm>
            <a:off x="1409531"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8" name="椭圆 27">
            <a:extLst>
              <a:ext uri="{FF2B5EF4-FFF2-40B4-BE49-F238E27FC236}">
                <a16:creationId xmlns:a16="http://schemas.microsoft.com/office/drawing/2014/main" id="{4E286915-5200-60C6-741D-D00C6579108D}"/>
              </a:ext>
            </a:extLst>
          </p:cNvPr>
          <p:cNvSpPr/>
          <p:nvPr/>
        </p:nvSpPr>
        <p:spPr>
          <a:xfrm>
            <a:off x="4031743"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31" name="椭圆 30">
            <a:extLst>
              <a:ext uri="{FF2B5EF4-FFF2-40B4-BE49-F238E27FC236}">
                <a16:creationId xmlns:a16="http://schemas.microsoft.com/office/drawing/2014/main" id="{C9A5FB70-ECBC-E8B0-390A-8B1BF0F8E9EB}"/>
              </a:ext>
            </a:extLst>
          </p:cNvPr>
          <p:cNvSpPr/>
          <p:nvPr/>
        </p:nvSpPr>
        <p:spPr>
          <a:xfrm>
            <a:off x="4031743"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5" name="椭圆 104">
            <a:extLst>
              <a:ext uri="{FF2B5EF4-FFF2-40B4-BE49-F238E27FC236}">
                <a16:creationId xmlns:a16="http://schemas.microsoft.com/office/drawing/2014/main" id="{C8FC4CFF-0F2E-0BDB-BC6A-FBA4EDC4C1FC}"/>
              </a:ext>
            </a:extLst>
          </p:cNvPr>
          <p:cNvSpPr/>
          <p:nvPr/>
        </p:nvSpPr>
        <p:spPr>
          <a:xfrm>
            <a:off x="3196442"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47499" y="81141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8" name="椭圆 107">
            <a:extLst>
              <a:ext uri="{FF2B5EF4-FFF2-40B4-BE49-F238E27FC236}">
                <a16:creationId xmlns:a16="http://schemas.microsoft.com/office/drawing/2014/main" id="{17B883BF-C390-1331-A222-1A9780178D89}"/>
              </a:ext>
            </a:extLst>
          </p:cNvPr>
          <p:cNvSpPr/>
          <p:nvPr/>
        </p:nvSpPr>
        <p:spPr>
          <a:xfrm>
            <a:off x="7489464"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10" name="椭圆 109">
            <a:extLst>
              <a:ext uri="{FF2B5EF4-FFF2-40B4-BE49-F238E27FC236}">
                <a16:creationId xmlns:a16="http://schemas.microsoft.com/office/drawing/2014/main" id="{706C67A4-7B2E-57CE-CB7A-6D06F6FDED43}"/>
              </a:ext>
            </a:extLst>
          </p:cNvPr>
          <p:cNvSpPr/>
          <p:nvPr/>
        </p:nvSpPr>
        <p:spPr>
          <a:xfrm>
            <a:off x="7489464"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6" name="椭圆 115">
            <a:extLst>
              <a:ext uri="{FF2B5EF4-FFF2-40B4-BE49-F238E27FC236}">
                <a16:creationId xmlns:a16="http://schemas.microsoft.com/office/drawing/2014/main" id="{DE71FFC7-0E19-9C04-07C7-1C457BF091A4}"/>
              </a:ext>
            </a:extLst>
          </p:cNvPr>
          <p:cNvSpPr/>
          <p:nvPr/>
        </p:nvSpPr>
        <p:spPr>
          <a:xfrm>
            <a:off x="6654163"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4" name="椭圆 123">
            <a:extLst>
              <a:ext uri="{FF2B5EF4-FFF2-40B4-BE49-F238E27FC236}">
                <a16:creationId xmlns:a16="http://schemas.microsoft.com/office/drawing/2014/main" id="{1AEEE9C1-E7F0-ED4E-D5DE-0370B1336F92}"/>
              </a:ext>
            </a:extLst>
          </p:cNvPr>
          <p:cNvSpPr/>
          <p:nvPr/>
        </p:nvSpPr>
        <p:spPr>
          <a:xfrm>
            <a:off x="9917593" y="808655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6" name="椭圆 125">
            <a:extLst>
              <a:ext uri="{FF2B5EF4-FFF2-40B4-BE49-F238E27FC236}">
                <a16:creationId xmlns:a16="http://schemas.microsoft.com/office/drawing/2014/main" id="{D22B2003-B332-B1B6-CA84-F20C50C33EA5}"/>
              </a:ext>
            </a:extLst>
          </p:cNvPr>
          <p:cNvSpPr/>
          <p:nvPr/>
        </p:nvSpPr>
        <p:spPr>
          <a:xfrm>
            <a:off x="11559559"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724258"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8380365" y="81141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9187029" y="907445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5" name="椭圆 124">
            <a:extLst>
              <a:ext uri="{FF2B5EF4-FFF2-40B4-BE49-F238E27FC236}">
                <a16:creationId xmlns:a16="http://schemas.microsoft.com/office/drawing/2014/main" id="{32C95151-ACD9-7375-DCF4-BD6282D2026E}"/>
              </a:ext>
            </a:extLst>
          </p:cNvPr>
          <p:cNvSpPr/>
          <p:nvPr/>
        </p:nvSpPr>
        <p:spPr>
          <a:xfrm>
            <a:off x="11559559"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C25CA276-5AAA-3662-BC5B-6868EAD2A38C}"/>
              </a:ext>
            </a:extLst>
          </p:cNvPr>
          <p:cNvSpPr/>
          <p:nvPr/>
        </p:nvSpPr>
        <p:spPr>
          <a:xfrm>
            <a:off x="1812863" y="4247298"/>
            <a:ext cx="2622212" cy="421879"/>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3" name="箭头: 上弧形 182">
            <a:extLst>
              <a:ext uri="{FF2B5EF4-FFF2-40B4-BE49-F238E27FC236}">
                <a16:creationId xmlns:a16="http://schemas.microsoft.com/office/drawing/2014/main" id="{B066F67E-BA1A-ECDD-63AF-08F97E6E08A8}"/>
              </a:ext>
            </a:extLst>
          </p:cNvPr>
          <p:cNvSpPr/>
          <p:nvPr/>
        </p:nvSpPr>
        <p:spPr>
          <a:xfrm>
            <a:off x="4527760" y="4247297"/>
            <a:ext cx="3365036" cy="419016"/>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4" name="箭头: 上弧形 183">
            <a:extLst>
              <a:ext uri="{FF2B5EF4-FFF2-40B4-BE49-F238E27FC236}">
                <a16:creationId xmlns:a16="http://schemas.microsoft.com/office/drawing/2014/main" id="{48475714-4B2B-A968-BB8F-26183C751284}"/>
              </a:ext>
            </a:extLst>
          </p:cNvPr>
          <p:cNvSpPr/>
          <p:nvPr/>
        </p:nvSpPr>
        <p:spPr>
          <a:xfrm>
            <a:off x="7985481" y="4236299"/>
            <a:ext cx="3977410" cy="430012"/>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6" name="文本框 185">
            <a:extLst>
              <a:ext uri="{FF2B5EF4-FFF2-40B4-BE49-F238E27FC236}">
                <a16:creationId xmlns:a16="http://schemas.microsoft.com/office/drawing/2014/main" id="{6D8E22B6-1A39-BFFF-135F-7DD779AAC3D5}"/>
              </a:ext>
            </a:extLst>
          </p:cNvPr>
          <p:cNvSpPr txBox="1"/>
          <p:nvPr/>
        </p:nvSpPr>
        <p:spPr>
          <a:xfrm>
            <a:off x="1860177" y="3878812"/>
            <a:ext cx="2622212" cy="369332"/>
          </a:xfrm>
          <a:prstGeom prst="rect">
            <a:avLst/>
          </a:prstGeom>
          <a:noFill/>
        </p:spPr>
        <p:txBody>
          <a:bodyPr wrap="square" rtlCol="0">
            <a:spAutoFit/>
          </a:bodyPr>
          <a:lstStyle/>
          <a:p>
            <a:pPr algn="ctr"/>
            <a:r>
              <a:rPr lang="en-US" altLang="zh-CN" b="1" i="1" dirty="0"/>
              <a:t>Add 2</a:t>
            </a:r>
            <a:r>
              <a:rPr lang="en-US" altLang="zh-CN" b="1" i="1" baseline="30000" dirty="0"/>
              <a:t>nd </a:t>
            </a:r>
            <a:r>
              <a:rPr lang="en-US" altLang="zh-CN" b="1" i="1" dirty="0"/>
              <a:t>constraint</a:t>
            </a:r>
            <a:endParaRPr lang="zh-CN" altLang="en-US" b="1" i="1" dirty="0"/>
          </a:p>
        </p:txBody>
      </p:sp>
      <p:sp>
        <p:nvSpPr>
          <p:cNvPr id="187" name="文本框 186">
            <a:extLst>
              <a:ext uri="{FF2B5EF4-FFF2-40B4-BE49-F238E27FC236}">
                <a16:creationId xmlns:a16="http://schemas.microsoft.com/office/drawing/2014/main" id="{473695B4-F6D3-EB3D-1193-57886124C98C}"/>
              </a:ext>
            </a:extLst>
          </p:cNvPr>
          <p:cNvSpPr txBox="1"/>
          <p:nvPr/>
        </p:nvSpPr>
        <p:spPr>
          <a:xfrm>
            <a:off x="4838407" y="3866967"/>
            <a:ext cx="2622212" cy="369332"/>
          </a:xfrm>
          <a:prstGeom prst="rect">
            <a:avLst/>
          </a:prstGeom>
          <a:noFill/>
        </p:spPr>
        <p:txBody>
          <a:bodyPr wrap="square" rtlCol="0">
            <a:spAutoFit/>
          </a:bodyPr>
          <a:lstStyle/>
          <a:p>
            <a:pPr algn="ctr"/>
            <a:r>
              <a:rPr lang="en-US" altLang="zh-CN" b="1" i="1" dirty="0"/>
              <a:t>Add 3</a:t>
            </a:r>
            <a:r>
              <a:rPr lang="en-US" altLang="zh-CN" b="1" i="1" baseline="30000" dirty="0"/>
              <a:t>rd </a:t>
            </a:r>
            <a:r>
              <a:rPr lang="en-US" altLang="zh-CN" b="1" i="1" dirty="0"/>
              <a:t>constraint</a:t>
            </a:r>
            <a:endParaRPr lang="zh-CN" altLang="en-US" b="1" i="1" dirty="0"/>
          </a:p>
        </p:txBody>
      </p:sp>
      <p:sp>
        <p:nvSpPr>
          <p:cNvPr id="188" name="文本框 187">
            <a:extLst>
              <a:ext uri="{FF2B5EF4-FFF2-40B4-BE49-F238E27FC236}">
                <a16:creationId xmlns:a16="http://schemas.microsoft.com/office/drawing/2014/main" id="{B17ECD30-B2B4-CC02-4BCD-47F2E83DDD25}"/>
              </a:ext>
            </a:extLst>
          </p:cNvPr>
          <p:cNvSpPr txBox="1"/>
          <p:nvPr/>
        </p:nvSpPr>
        <p:spPr>
          <a:xfrm>
            <a:off x="8564454" y="3849967"/>
            <a:ext cx="2622212" cy="369332"/>
          </a:xfrm>
          <a:prstGeom prst="rect">
            <a:avLst/>
          </a:prstGeom>
          <a:noFill/>
        </p:spPr>
        <p:txBody>
          <a:bodyPr wrap="square" rtlCol="0">
            <a:spAutoFit/>
          </a:bodyPr>
          <a:lstStyle/>
          <a:p>
            <a:pPr algn="ctr"/>
            <a:r>
              <a:rPr lang="en-US" altLang="zh-CN" b="1" i="1" dirty="0"/>
              <a:t>Add 4</a:t>
            </a:r>
            <a:r>
              <a:rPr lang="en-US" altLang="zh-CN" b="1" i="1" baseline="30000" dirty="0"/>
              <a:t>th </a:t>
            </a:r>
            <a:r>
              <a:rPr lang="en-US" altLang="zh-CN" b="1" i="1" dirty="0"/>
              <a:t>constraint</a:t>
            </a:r>
            <a:endParaRPr lang="zh-CN" altLang="en-US" b="1" i="1" dirty="0"/>
          </a:p>
        </p:txBody>
      </p:sp>
    </p:spTree>
    <p:extLst>
      <p:ext uri="{BB962C8B-B14F-4D97-AF65-F5344CB8AC3E}">
        <p14:creationId xmlns:p14="http://schemas.microsoft.com/office/powerpoint/2010/main" val="1037670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4435075"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3884975"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3599774" y="462259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7892796"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7342696"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7057495" y="462259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6536030" y="6908995"/>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6250833" y="4337398"/>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1962891"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1412791"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1127590" y="462259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0606126" y="6908993"/>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0320925" y="4337396"/>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875560" y="7896901"/>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068896" y="7924530"/>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0"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4668935"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8107217"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2201798" y="541573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3859784"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7292315"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1387471" y="6492140"/>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6488687" y="7576392"/>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0620307" y="7555589"/>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824426" y="8517535"/>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1409531"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29" name="椭圆 28">
            <a:extLst>
              <a:ext uri="{FF2B5EF4-FFF2-40B4-BE49-F238E27FC236}">
                <a16:creationId xmlns:a16="http://schemas.microsoft.com/office/drawing/2014/main" id="{043DF08B-B025-F805-5629-21E257789077}"/>
              </a:ext>
            </a:extLst>
          </p:cNvPr>
          <p:cNvSpPr/>
          <p:nvPr/>
        </p:nvSpPr>
        <p:spPr>
          <a:xfrm>
            <a:off x="1409531"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8" name="椭圆 27">
            <a:extLst>
              <a:ext uri="{FF2B5EF4-FFF2-40B4-BE49-F238E27FC236}">
                <a16:creationId xmlns:a16="http://schemas.microsoft.com/office/drawing/2014/main" id="{4E286915-5200-60C6-741D-D00C6579108D}"/>
              </a:ext>
            </a:extLst>
          </p:cNvPr>
          <p:cNvSpPr/>
          <p:nvPr/>
        </p:nvSpPr>
        <p:spPr>
          <a:xfrm>
            <a:off x="4031743"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31" name="椭圆 30">
            <a:extLst>
              <a:ext uri="{FF2B5EF4-FFF2-40B4-BE49-F238E27FC236}">
                <a16:creationId xmlns:a16="http://schemas.microsoft.com/office/drawing/2014/main" id="{C9A5FB70-ECBC-E8B0-390A-8B1BF0F8E9EB}"/>
              </a:ext>
            </a:extLst>
          </p:cNvPr>
          <p:cNvSpPr/>
          <p:nvPr/>
        </p:nvSpPr>
        <p:spPr>
          <a:xfrm>
            <a:off x="4031743"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5" name="椭圆 104">
            <a:extLst>
              <a:ext uri="{FF2B5EF4-FFF2-40B4-BE49-F238E27FC236}">
                <a16:creationId xmlns:a16="http://schemas.microsoft.com/office/drawing/2014/main" id="{C8FC4CFF-0F2E-0BDB-BC6A-FBA4EDC4C1FC}"/>
              </a:ext>
            </a:extLst>
          </p:cNvPr>
          <p:cNvSpPr/>
          <p:nvPr/>
        </p:nvSpPr>
        <p:spPr>
          <a:xfrm>
            <a:off x="3196442"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47499" y="723599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8" name="椭圆 107">
            <a:extLst>
              <a:ext uri="{FF2B5EF4-FFF2-40B4-BE49-F238E27FC236}">
                <a16:creationId xmlns:a16="http://schemas.microsoft.com/office/drawing/2014/main" id="{17B883BF-C390-1331-A222-1A9780178D89}"/>
              </a:ext>
            </a:extLst>
          </p:cNvPr>
          <p:cNvSpPr/>
          <p:nvPr/>
        </p:nvSpPr>
        <p:spPr>
          <a:xfrm>
            <a:off x="7489464"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10" name="椭圆 109">
            <a:extLst>
              <a:ext uri="{FF2B5EF4-FFF2-40B4-BE49-F238E27FC236}">
                <a16:creationId xmlns:a16="http://schemas.microsoft.com/office/drawing/2014/main" id="{706C67A4-7B2E-57CE-CB7A-6D06F6FDED43}"/>
              </a:ext>
            </a:extLst>
          </p:cNvPr>
          <p:cNvSpPr/>
          <p:nvPr/>
        </p:nvSpPr>
        <p:spPr>
          <a:xfrm>
            <a:off x="7489464"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6" name="椭圆 115">
            <a:extLst>
              <a:ext uri="{FF2B5EF4-FFF2-40B4-BE49-F238E27FC236}">
                <a16:creationId xmlns:a16="http://schemas.microsoft.com/office/drawing/2014/main" id="{DE71FFC7-0E19-9C04-07C7-1C457BF091A4}"/>
              </a:ext>
            </a:extLst>
          </p:cNvPr>
          <p:cNvSpPr/>
          <p:nvPr/>
        </p:nvSpPr>
        <p:spPr>
          <a:xfrm>
            <a:off x="6654163"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4" name="椭圆 123">
            <a:extLst>
              <a:ext uri="{FF2B5EF4-FFF2-40B4-BE49-F238E27FC236}">
                <a16:creationId xmlns:a16="http://schemas.microsoft.com/office/drawing/2014/main" id="{1AEEE9C1-E7F0-ED4E-D5DE-0370B1336F92}"/>
              </a:ext>
            </a:extLst>
          </p:cNvPr>
          <p:cNvSpPr/>
          <p:nvPr/>
        </p:nvSpPr>
        <p:spPr>
          <a:xfrm>
            <a:off x="9917593" y="72083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6" name="椭圆 125">
            <a:extLst>
              <a:ext uri="{FF2B5EF4-FFF2-40B4-BE49-F238E27FC236}">
                <a16:creationId xmlns:a16="http://schemas.microsoft.com/office/drawing/2014/main" id="{D22B2003-B332-B1B6-CA84-F20C50C33EA5}"/>
              </a:ext>
            </a:extLst>
          </p:cNvPr>
          <p:cNvSpPr/>
          <p:nvPr/>
        </p:nvSpPr>
        <p:spPr>
          <a:xfrm>
            <a:off x="11559559"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724258"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8380365" y="723599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9187029" y="81962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5" name="椭圆 124">
            <a:extLst>
              <a:ext uri="{FF2B5EF4-FFF2-40B4-BE49-F238E27FC236}">
                <a16:creationId xmlns:a16="http://schemas.microsoft.com/office/drawing/2014/main" id="{32C95151-ACD9-7375-DCF4-BD6282D2026E}"/>
              </a:ext>
            </a:extLst>
          </p:cNvPr>
          <p:cNvSpPr/>
          <p:nvPr/>
        </p:nvSpPr>
        <p:spPr>
          <a:xfrm>
            <a:off x="11559559"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Tree>
    <p:extLst>
      <p:ext uri="{BB962C8B-B14F-4D97-AF65-F5344CB8AC3E}">
        <p14:creationId xmlns:p14="http://schemas.microsoft.com/office/powerpoint/2010/main" val="368930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D6E33-0E6E-AA4B-A39D-011517B2B7B9}"/>
              </a:ext>
            </a:extLst>
          </p:cNvPr>
          <p:cNvSpPr>
            <a:spLocks noGrp="1"/>
          </p:cNvSpPr>
          <p:nvPr>
            <p:ph type="title"/>
          </p:nvPr>
        </p:nvSpPr>
        <p:spPr>
          <a:xfrm>
            <a:off x="2082165" y="3685383"/>
            <a:ext cx="9875520" cy="1080530"/>
          </a:xfrm>
        </p:spPr>
        <p:txBody>
          <a:bodyPr/>
          <a:lstStyle/>
          <a:p>
            <a:r>
              <a:rPr kumimoji="1" lang="zh-CN" altLang="en-US" dirty="0"/>
              <a:t>目录</a:t>
            </a:r>
          </a:p>
        </p:txBody>
      </p:sp>
      <p:sp>
        <p:nvSpPr>
          <p:cNvPr id="4" name="灯片编号占位符 3">
            <a:extLst>
              <a:ext uri="{FF2B5EF4-FFF2-40B4-BE49-F238E27FC236}">
                <a16:creationId xmlns:a16="http://schemas.microsoft.com/office/drawing/2014/main" id="{AD856ACA-3890-6646-973B-54397C209014}"/>
              </a:ext>
            </a:extLst>
          </p:cNvPr>
          <p:cNvSpPr>
            <a:spLocks noGrp="1"/>
          </p:cNvSpPr>
          <p:nvPr>
            <p:ph type="sldNum" sz="quarter" idx="12"/>
          </p:nvPr>
        </p:nvSpPr>
        <p:spPr>
          <a:xfrm>
            <a:off x="9397365" y="9767101"/>
            <a:ext cx="2560320" cy="365125"/>
          </a:xfrm>
        </p:spPr>
        <p:txBody>
          <a:bodyPr/>
          <a:lstStyle/>
          <a:p>
            <a:pPr defTabSz="1097280"/>
            <a:fld id="{ADE361C3-C043-4A6E-BDCE-8DA1E7D90A3B}" type="slidenum">
              <a:rPr lang="zh-CN" altLang="en-US">
                <a:solidFill>
                  <a:srgbClr val="000000">
                    <a:tint val="75000"/>
                  </a:srgbClr>
                </a:solidFill>
              </a:rPr>
              <a:pPr defTabSz="1097280"/>
              <a:t>2</a:t>
            </a:fld>
            <a:endParaRPr lang="zh-CN" altLang="en-US">
              <a:solidFill>
                <a:srgbClr val="000000">
                  <a:tint val="75000"/>
                </a:srgbClr>
              </a:solidFill>
            </a:endParaRPr>
          </a:p>
        </p:txBody>
      </p:sp>
      <p:sp>
        <p:nvSpPr>
          <p:cNvPr id="8" name="内容占位符 7">
            <a:extLst>
              <a:ext uri="{FF2B5EF4-FFF2-40B4-BE49-F238E27FC236}">
                <a16:creationId xmlns:a16="http://schemas.microsoft.com/office/drawing/2014/main" id="{9066F415-CE51-3EEF-963C-0EDF66E65B78}"/>
              </a:ext>
            </a:extLst>
          </p:cNvPr>
          <p:cNvSpPr txBox="1">
            <a:spLocks noGrp="1"/>
          </p:cNvSpPr>
          <p:nvPr>
            <p:ph idx="1"/>
          </p:nvPr>
        </p:nvSpPr>
        <p:spPr>
          <a:xfrm>
            <a:off x="2082165" y="5010944"/>
            <a:ext cx="9875520" cy="4135106"/>
          </a:xfrm>
          <a:prstGeom prst="rect">
            <a:avLst/>
          </a:prstGeom>
          <a:noFill/>
        </p:spPr>
        <p:txBody>
          <a:bodyPr wrap="square" rtlCol="0">
            <a:spAutoFit/>
          </a:bodyPr>
          <a:lstStyle/>
          <a:p>
            <a:r>
              <a:rPr kumimoji="1" lang="zh-CN" altLang="en-US" sz="2880" dirty="0"/>
              <a:t>预期进度</a:t>
            </a:r>
            <a:endParaRPr kumimoji="1" lang="en-US" altLang="zh-CN" sz="2880" dirty="0"/>
          </a:p>
          <a:p>
            <a:r>
              <a:rPr kumimoji="1" lang="zh-CN" altLang="en-US" sz="2880" dirty="0"/>
              <a:t>目前成果</a:t>
            </a:r>
            <a:r>
              <a:rPr kumimoji="1" lang="en-US" altLang="zh-CN" sz="2880" dirty="0"/>
              <a:t>1</a:t>
            </a:r>
          </a:p>
          <a:p>
            <a:r>
              <a:rPr kumimoji="1" lang="zh-CN" altLang="en-US" sz="2880" dirty="0"/>
              <a:t>目前成果</a:t>
            </a:r>
            <a:r>
              <a:rPr kumimoji="1" lang="en-US" altLang="zh-CN" sz="2880" dirty="0"/>
              <a:t>2</a:t>
            </a:r>
          </a:p>
          <a:p>
            <a:r>
              <a:rPr kumimoji="1" lang="zh-CN" altLang="en-US" sz="2880" dirty="0"/>
              <a:t>目前成果</a:t>
            </a:r>
            <a:r>
              <a:rPr kumimoji="1" lang="en-US" altLang="zh-CN" sz="2880" dirty="0"/>
              <a:t>3</a:t>
            </a:r>
          </a:p>
          <a:p>
            <a:r>
              <a:rPr kumimoji="1" lang="zh-CN" altLang="en-US" sz="2880" dirty="0"/>
              <a:t>目前成果</a:t>
            </a:r>
            <a:r>
              <a:rPr kumimoji="1" lang="en-US" altLang="zh-CN" sz="2880" dirty="0"/>
              <a:t>4</a:t>
            </a:r>
          </a:p>
          <a:p>
            <a:r>
              <a:rPr kumimoji="1" lang="zh-CN" altLang="en-US" sz="2880" dirty="0"/>
              <a:t>目前成果</a:t>
            </a:r>
            <a:r>
              <a:rPr kumimoji="1" lang="en-US" altLang="zh-CN" sz="2880" dirty="0"/>
              <a:t>5</a:t>
            </a:r>
          </a:p>
        </p:txBody>
      </p:sp>
    </p:spTree>
    <p:extLst>
      <p:ext uri="{BB962C8B-B14F-4D97-AF65-F5344CB8AC3E}">
        <p14:creationId xmlns:p14="http://schemas.microsoft.com/office/powerpoint/2010/main" val="3124453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组合 182">
            <a:extLst>
              <a:ext uri="{FF2B5EF4-FFF2-40B4-BE49-F238E27FC236}">
                <a16:creationId xmlns:a16="http://schemas.microsoft.com/office/drawing/2014/main" id="{3DC6A291-ABEF-96AF-8ECB-6EF40ACA0112}"/>
              </a:ext>
            </a:extLst>
          </p:cNvPr>
          <p:cNvGrpSpPr/>
          <p:nvPr/>
        </p:nvGrpSpPr>
        <p:grpSpPr>
          <a:xfrm>
            <a:off x="852503" y="2716656"/>
            <a:ext cx="12334843" cy="9630536"/>
            <a:chOff x="955955" y="3050763"/>
            <a:chExt cx="12334843" cy="9630536"/>
          </a:xfrm>
        </p:grpSpPr>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885986" y="5209651"/>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155420" y="6197559"/>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8348756" y="6225188"/>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BEB039EC-A0E8-3E6D-48AE-DEE7BD36D91A}"/>
                </a:ext>
              </a:extLst>
            </p:cNvPr>
            <p:cNvSpPr txBox="1"/>
            <p:nvPr/>
          </p:nvSpPr>
          <p:spPr>
            <a:xfrm>
              <a:off x="10667331" y="4792798"/>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900167" y="585624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104286" y="6818193"/>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9197453" y="550902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004118" y="452112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7660225" y="553665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8466889" y="649693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21" name="直接箭头连接符 20">
              <a:extLst>
                <a:ext uri="{FF2B5EF4-FFF2-40B4-BE49-F238E27FC236}">
                  <a16:creationId xmlns:a16="http://schemas.microsoft.com/office/drawing/2014/main" id="{1815FBF1-FCBA-C901-3DB6-E4BF00C7AEA3}"/>
                </a:ext>
              </a:extLst>
            </p:cNvPr>
            <p:cNvCxnSpPr>
              <a:cxnSpLocks/>
              <a:stCxn id="112" idx="4"/>
              <a:endCxn id="104" idx="0"/>
            </p:cNvCxnSpPr>
            <p:nvPr/>
          </p:nvCxnSpPr>
          <p:spPr>
            <a:xfrm>
              <a:off x="4538481" y="3857427"/>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FE2B0C0-1E42-8E2E-72A6-7EB47145DFEE}"/>
                </a:ext>
              </a:extLst>
            </p:cNvPr>
            <p:cNvCxnSpPr>
              <a:cxnSpLocks/>
              <a:stCxn id="104" idx="3"/>
              <a:endCxn id="106" idx="7"/>
            </p:cNvCxnSpPr>
            <p:nvPr/>
          </p:nvCxnSpPr>
          <p:spPr>
            <a:xfrm flipH="1">
              <a:off x="3988381" y="4937524"/>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A1AFE7D-7974-472A-39A3-3C1BEB5FC760}"/>
                </a:ext>
              </a:extLst>
            </p:cNvPr>
            <p:cNvCxnSpPr>
              <a:cxnSpLocks/>
              <a:stCxn id="112" idx="3"/>
              <a:endCxn id="106" idx="0"/>
            </p:cNvCxnSpPr>
            <p:nvPr/>
          </p:nvCxnSpPr>
          <p:spPr>
            <a:xfrm flipH="1">
              <a:off x="3703180" y="3739296"/>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D392D6F-F105-3427-1FEB-16B632DA8EBF}"/>
                </a:ext>
              </a:extLst>
            </p:cNvPr>
            <p:cNvCxnSpPr>
              <a:cxnSpLocks/>
              <a:stCxn id="106" idx="3"/>
              <a:endCxn id="102" idx="7"/>
            </p:cNvCxnSpPr>
            <p:nvPr/>
          </p:nvCxnSpPr>
          <p:spPr>
            <a:xfrm flipH="1">
              <a:off x="3181716" y="6025692"/>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C2AC4F0-61DA-8B72-CF11-214F904B355F}"/>
                </a:ext>
              </a:extLst>
            </p:cNvPr>
            <p:cNvCxnSpPr>
              <a:cxnSpLocks/>
              <a:stCxn id="112" idx="2"/>
              <a:endCxn id="102" idx="0"/>
            </p:cNvCxnSpPr>
            <p:nvPr/>
          </p:nvCxnSpPr>
          <p:spPr>
            <a:xfrm flipH="1">
              <a:off x="2896515" y="3454095"/>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E99DEE-72B4-2589-49C8-90B45419F726}"/>
                </a:ext>
              </a:extLst>
            </p:cNvPr>
            <p:cNvCxnSpPr>
              <a:cxnSpLocks/>
              <a:stCxn id="102" idx="3"/>
              <a:endCxn id="109" idx="7"/>
            </p:cNvCxnSpPr>
            <p:nvPr/>
          </p:nvCxnSpPr>
          <p:spPr>
            <a:xfrm flipH="1">
              <a:off x="2451150" y="7013600"/>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FDCA4CB-7698-D50E-84DE-9D744DA336FF}"/>
                </a:ext>
              </a:extLst>
            </p:cNvPr>
            <p:cNvCxnSpPr>
              <a:cxnSpLocks/>
              <a:stCxn id="107" idx="5"/>
              <a:endCxn id="109" idx="1"/>
            </p:cNvCxnSpPr>
            <p:nvPr/>
          </p:nvCxnSpPr>
          <p:spPr>
            <a:xfrm>
              <a:off x="1644486" y="7041229"/>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B0CA10B-E2D6-B610-07A7-3432E5661A57}"/>
                </a:ext>
              </a:extLst>
            </p:cNvPr>
            <p:cNvSpPr txBox="1"/>
            <p:nvPr/>
          </p:nvSpPr>
          <p:spPr>
            <a:xfrm>
              <a:off x="4777388" y="453243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98" name="文本框 97">
              <a:extLst>
                <a:ext uri="{FF2B5EF4-FFF2-40B4-BE49-F238E27FC236}">
                  <a16:creationId xmlns:a16="http://schemas.microsoft.com/office/drawing/2014/main" id="{0EFA3E5E-6662-60F6-BA5E-063D431C48F6}"/>
                </a:ext>
              </a:extLst>
            </p:cNvPr>
            <p:cNvSpPr txBox="1"/>
            <p:nvPr/>
          </p:nvSpPr>
          <p:spPr>
            <a:xfrm>
              <a:off x="3963061" y="560883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99" name="文本框 98">
              <a:extLst>
                <a:ext uri="{FF2B5EF4-FFF2-40B4-BE49-F238E27FC236}">
                  <a16:creationId xmlns:a16="http://schemas.microsoft.com/office/drawing/2014/main" id="{69F86C53-74F8-1C30-E9AC-6F47E344AC97}"/>
                </a:ext>
              </a:extLst>
            </p:cNvPr>
            <p:cNvSpPr txBox="1"/>
            <p:nvPr/>
          </p:nvSpPr>
          <p:spPr>
            <a:xfrm>
              <a:off x="3195897" y="6672288"/>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01" name="文本框 100">
              <a:extLst>
                <a:ext uri="{FF2B5EF4-FFF2-40B4-BE49-F238E27FC236}">
                  <a16:creationId xmlns:a16="http://schemas.microsoft.com/office/drawing/2014/main" id="{75AD8A43-5A1B-22D1-9835-9906CBD3A1C5}"/>
                </a:ext>
              </a:extLst>
            </p:cNvPr>
            <p:cNvSpPr txBox="1"/>
            <p:nvPr/>
          </p:nvSpPr>
          <p:spPr>
            <a:xfrm>
              <a:off x="2400016" y="7634234"/>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02" name="椭圆 101">
              <a:extLst>
                <a:ext uri="{FF2B5EF4-FFF2-40B4-BE49-F238E27FC236}">
                  <a16:creationId xmlns:a16="http://schemas.microsoft.com/office/drawing/2014/main" id="{F32C56BE-167D-F28D-932E-C924D7EB60A9}"/>
                </a:ext>
              </a:extLst>
            </p:cNvPr>
            <p:cNvSpPr/>
            <p:nvPr/>
          </p:nvSpPr>
          <p:spPr>
            <a:xfrm>
              <a:off x="2493183" y="632506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4" name="椭圆 103">
              <a:extLst>
                <a:ext uri="{FF2B5EF4-FFF2-40B4-BE49-F238E27FC236}">
                  <a16:creationId xmlns:a16="http://schemas.microsoft.com/office/drawing/2014/main" id="{03BB59E9-B8D5-98A4-79B1-3F8B69984FE4}"/>
                </a:ext>
              </a:extLst>
            </p:cNvPr>
            <p:cNvSpPr/>
            <p:nvPr/>
          </p:nvSpPr>
          <p:spPr>
            <a:xfrm>
              <a:off x="4135149" y="424899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6" name="椭圆 105">
              <a:extLst>
                <a:ext uri="{FF2B5EF4-FFF2-40B4-BE49-F238E27FC236}">
                  <a16:creationId xmlns:a16="http://schemas.microsoft.com/office/drawing/2014/main" id="{60D4E19D-DE9B-05B8-F9D0-5FC675C6CDA8}"/>
                </a:ext>
              </a:extLst>
            </p:cNvPr>
            <p:cNvSpPr/>
            <p:nvPr/>
          </p:nvSpPr>
          <p:spPr>
            <a:xfrm>
              <a:off x="3299848" y="533716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7" name="椭圆 106">
              <a:extLst>
                <a:ext uri="{FF2B5EF4-FFF2-40B4-BE49-F238E27FC236}">
                  <a16:creationId xmlns:a16="http://schemas.microsoft.com/office/drawing/2014/main" id="{DF37CBFB-E33F-C788-EB5E-C96D96BAAD00}"/>
                </a:ext>
              </a:extLst>
            </p:cNvPr>
            <p:cNvSpPr/>
            <p:nvPr/>
          </p:nvSpPr>
          <p:spPr>
            <a:xfrm>
              <a:off x="955955" y="635269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09" name="椭圆 108">
              <a:extLst>
                <a:ext uri="{FF2B5EF4-FFF2-40B4-BE49-F238E27FC236}">
                  <a16:creationId xmlns:a16="http://schemas.microsoft.com/office/drawing/2014/main" id="{F0DDDB8E-CED4-D8F2-0A11-AE7030B85019}"/>
                </a:ext>
              </a:extLst>
            </p:cNvPr>
            <p:cNvSpPr/>
            <p:nvPr/>
          </p:nvSpPr>
          <p:spPr>
            <a:xfrm>
              <a:off x="1762619" y="731297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2" name="椭圆 111">
              <a:extLst>
                <a:ext uri="{FF2B5EF4-FFF2-40B4-BE49-F238E27FC236}">
                  <a16:creationId xmlns:a16="http://schemas.microsoft.com/office/drawing/2014/main" id="{8E08F3D1-FE7E-E665-4367-3365800C1BD3}"/>
                </a:ext>
              </a:extLst>
            </p:cNvPr>
            <p:cNvSpPr/>
            <p:nvPr/>
          </p:nvSpPr>
          <p:spPr>
            <a:xfrm>
              <a:off x="4135149" y="30507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21" name="直接箭头连接符 120">
              <a:extLst>
                <a:ext uri="{FF2B5EF4-FFF2-40B4-BE49-F238E27FC236}">
                  <a16:creationId xmlns:a16="http://schemas.microsoft.com/office/drawing/2014/main" id="{B0E2F868-8B4E-8A4E-5356-B2D4FA01E8E5}"/>
                </a:ext>
              </a:extLst>
            </p:cNvPr>
            <p:cNvCxnSpPr>
              <a:cxnSpLocks/>
              <a:stCxn id="135" idx="4"/>
              <a:endCxn id="133" idx="0"/>
            </p:cNvCxnSpPr>
            <p:nvPr/>
          </p:nvCxnSpPr>
          <p:spPr>
            <a:xfrm>
              <a:off x="12194846" y="534160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599361ED-96FF-4221-D3FA-8185E91103C5}"/>
                </a:ext>
              </a:extLst>
            </p:cNvPr>
            <p:cNvCxnSpPr>
              <a:cxnSpLocks/>
              <a:stCxn id="133" idx="3"/>
              <a:endCxn id="134" idx="7"/>
            </p:cNvCxnSpPr>
            <p:nvPr/>
          </p:nvCxnSpPr>
          <p:spPr>
            <a:xfrm flipH="1">
              <a:off x="11644746" y="642170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08A221A-830B-4B9A-53E5-632ABF0345D3}"/>
                </a:ext>
              </a:extLst>
            </p:cNvPr>
            <p:cNvCxnSpPr>
              <a:cxnSpLocks/>
              <a:stCxn id="135" idx="3"/>
              <a:endCxn id="134" idx="0"/>
            </p:cNvCxnSpPr>
            <p:nvPr/>
          </p:nvCxnSpPr>
          <p:spPr>
            <a:xfrm flipH="1">
              <a:off x="11359545" y="522347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22F6F109-1F18-979B-F713-625AC8731569}"/>
                </a:ext>
              </a:extLst>
            </p:cNvPr>
            <p:cNvSpPr txBox="1"/>
            <p:nvPr/>
          </p:nvSpPr>
          <p:spPr>
            <a:xfrm>
              <a:off x="12433753" y="601661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29" name="文本框 128">
              <a:extLst>
                <a:ext uri="{FF2B5EF4-FFF2-40B4-BE49-F238E27FC236}">
                  <a16:creationId xmlns:a16="http://schemas.microsoft.com/office/drawing/2014/main" id="{92525DF3-EFEE-AECE-BE05-605D5F8E281D}"/>
                </a:ext>
              </a:extLst>
            </p:cNvPr>
            <p:cNvSpPr txBox="1"/>
            <p:nvPr/>
          </p:nvSpPr>
          <p:spPr>
            <a:xfrm>
              <a:off x="11619426" y="7093020"/>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33" name="椭圆 132">
              <a:extLst>
                <a:ext uri="{FF2B5EF4-FFF2-40B4-BE49-F238E27FC236}">
                  <a16:creationId xmlns:a16="http://schemas.microsoft.com/office/drawing/2014/main" id="{2212AC8C-0D7D-CE78-60EC-A061D1662932}"/>
                </a:ext>
              </a:extLst>
            </p:cNvPr>
            <p:cNvSpPr/>
            <p:nvPr/>
          </p:nvSpPr>
          <p:spPr>
            <a:xfrm>
              <a:off x="11791514" y="573317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4" name="椭圆 133">
              <a:extLst>
                <a:ext uri="{FF2B5EF4-FFF2-40B4-BE49-F238E27FC236}">
                  <a16:creationId xmlns:a16="http://schemas.microsoft.com/office/drawing/2014/main" id="{3EEF7D5A-D70D-955F-3779-CCBD868A4E6A}"/>
                </a:ext>
              </a:extLst>
            </p:cNvPr>
            <p:cNvSpPr/>
            <p:nvPr/>
          </p:nvSpPr>
          <p:spPr>
            <a:xfrm>
              <a:off x="10956213" y="682134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5" name="椭圆 134">
              <a:extLst>
                <a:ext uri="{FF2B5EF4-FFF2-40B4-BE49-F238E27FC236}">
                  <a16:creationId xmlns:a16="http://schemas.microsoft.com/office/drawing/2014/main" id="{E5C199B0-172A-4256-BD97-773F8FED4819}"/>
                </a:ext>
              </a:extLst>
            </p:cNvPr>
            <p:cNvSpPr/>
            <p:nvPr/>
          </p:nvSpPr>
          <p:spPr>
            <a:xfrm>
              <a:off x="11791514" y="453494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38" name="箭头: 上弧形 137">
              <a:extLst>
                <a:ext uri="{FF2B5EF4-FFF2-40B4-BE49-F238E27FC236}">
                  <a16:creationId xmlns:a16="http://schemas.microsoft.com/office/drawing/2014/main" id="{10EEE877-FC1F-4380-65A3-68C29459AFE3}"/>
                </a:ext>
              </a:extLst>
            </p:cNvPr>
            <p:cNvSpPr/>
            <p:nvPr/>
          </p:nvSpPr>
          <p:spPr>
            <a:xfrm>
              <a:off x="4983846" y="5116845"/>
              <a:ext cx="2602995" cy="421879"/>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cxnSp>
          <p:nvCxnSpPr>
            <p:cNvPr id="141" name="直接箭头连接符 140">
              <a:extLst>
                <a:ext uri="{FF2B5EF4-FFF2-40B4-BE49-F238E27FC236}">
                  <a16:creationId xmlns:a16="http://schemas.microsoft.com/office/drawing/2014/main" id="{6AE4028F-F363-E258-D3F8-8340E3F3B9DF}"/>
                </a:ext>
              </a:extLst>
            </p:cNvPr>
            <p:cNvCxnSpPr>
              <a:cxnSpLocks/>
              <a:stCxn id="151" idx="3"/>
              <a:endCxn id="150" idx="7"/>
            </p:cNvCxnSpPr>
            <p:nvPr/>
          </p:nvCxnSpPr>
          <p:spPr>
            <a:xfrm flipH="1">
              <a:off x="5282407" y="10271711"/>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720158C6-1CF7-D431-D3EE-732C67D5A550}"/>
                </a:ext>
              </a:extLst>
            </p:cNvPr>
            <p:cNvCxnSpPr>
              <a:cxnSpLocks/>
              <a:stCxn id="150" idx="3"/>
              <a:endCxn id="160" idx="7"/>
            </p:cNvCxnSpPr>
            <p:nvPr/>
          </p:nvCxnSpPr>
          <p:spPr>
            <a:xfrm flipH="1">
              <a:off x="4551841" y="11259619"/>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ED8B4379-AD46-8CD4-B220-EF9DB93257F7}"/>
                </a:ext>
              </a:extLst>
            </p:cNvPr>
            <p:cNvCxnSpPr>
              <a:cxnSpLocks/>
              <a:stCxn id="157" idx="5"/>
              <a:endCxn id="160" idx="1"/>
            </p:cNvCxnSpPr>
            <p:nvPr/>
          </p:nvCxnSpPr>
          <p:spPr>
            <a:xfrm>
              <a:off x="3745177" y="11287248"/>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069727AA-EC2D-163A-B692-7B0D4936CBC0}"/>
                </a:ext>
              </a:extLst>
            </p:cNvPr>
            <p:cNvSpPr txBox="1"/>
            <p:nvPr/>
          </p:nvSpPr>
          <p:spPr>
            <a:xfrm>
              <a:off x="6063752" y="9854858"/>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47" name="文本框 146">
              <a:extLst>
                <a:ext uri="{FF2B5EF4-FFF2-40B4-BE49-F238E27FC236}">
                  <a16:creationId xmlns:a16="http://schemas.microsoft.com/office/drawing/2014/main" id="{59988E08-04E7-885B-8B28-B0CEED957C7A}"/>
                </a:ext>
              </a:extLst>
            </p:cNvPr>
            <p:cNvSpPr txBox="1"/>
            <p:nvPr/>
          </p:nvSpPr>
          <p:spPr>
            <a:xfrm>
              <a:off x="5296588" y="1091830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48" name="文本框 147">
              <a:extLst>
                <a:ext uri="{FF2B5EF4-FFF2-40B4-BE49-F238E27FC236}">
                  <a16:creationId xmlns:a16="http://schemas.microsoft.com/office/drawing/2014/main" id="{BF99F4F5-9478-3E8A-280E-FDEB2DDF4CA5}"/>
                </a:ext>
              </a:extLst>
            </p:cNvPr>
            <p:cNvSpPr txBox="1"/>
            <p:nvPr/>
          </p:nvSpPr>
          <p:spPr>
            <a:xfrm>
              <a:off x="4500707" y="11880253"/>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50" name="椭圆 149">
              <a:extLst>
                <a:ext uri="{FF2B5EF4-FFF2-40B4-BE49-F238E27FC236}">
                  <a16:creationId xmlns:a16="http://schemas.microsoft.com/office/drawing/2014/main" id="{4145AD00-2D42-D6DC-FD21-27A859539449}"/>
                </a:ext>
              </a:extLst>
            </p:cNvPr>
            <p:cNvSpPr/>
            <p:nvPr/>
          </p:nvSpPr>
          <p:spPr>
            <a:xfrm>
              <a:off x="4593874" y="1057108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1" name="椭圆 150">
              <a:extLst>
                <a:ext uri="{FF2B5EF4-FFF2-40B4-BE49-F238E27FC236}">
                  <a16:creationId xmlns:a16="http://schemas.microsoft.com/office/drawing/2014/main" id="{C160BD06-8FF0-B247-C344-E9F7AA20CB94}"/>
                </a:ext>
              </a:extLst>
            </p:cNvPr>
            <p:cNvSpPr/>
            <p:nvPr/>
          </p:nvSpPr>
          <p:spPr>
            <a:xfrm>
              <a:off x="5400539" y="958318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7" name="椭圆 156">
              <a:extLst>
                <a:ext uri="{FF2B5EF4-FFF2-40B4-BE49-F238E27FC236}">
                  <a16:creationId xmlns:a16="http://schemas.microsoft.com/office/drawing/2014/main" id="{2161B5EA-1CFD-E2E9-00F2-8C9AB2B98B49}"/>
                </a:ext>
              </a:extLst>
            </p:cNvPr>
            <p:cNvSpPr/>
            <p:nvPr/>
          </p:nvSpPr>
          <p:spPr>
            <a:xfrm>
              <a:off x="3056646" y="1059871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60" name="椭圆 159">
              <a:extLst>
                <a:ext uri="{FF2B5EF4-FFF2-40B4-BE49-F238E27FC236}">
                  <a16:creationId xmlns:a16="http://schemas.microsoft.com/office/drawing/2014/main" id="{110B12E6-A36F-EB24-E0DE-145526ACF810}"/>
                </a:ext>
              </a:extLst>
            </p:cNvPr>
            <p:cNvSpPr/>
            <p:nvPr/>
          </p:nvSpPr>
          <p:spPr>
            <a:xfrm>
              <a:off x="3863310" y="1155899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63" name="直接箭头连接符 162">
              <a:extLst>
                <a:ext uri="{FF2B5EF4-FFF2-40B4-BE49-F238E27FC236}">
                  <a16:creationId xmlns:a16="http://schemas.microsoft.com/office/drawing/2014/main" id="{D7FA9A23-5CF8-F153-8551-FEF30CCD0C6F}"/>
                </a:ext>
              </a:extLst>
            </p:cNvPr>
            <p:cNvCxnSpPr>
              <a:cxnSpLocks/>
              <a:stCxn id="169" idx="3"/>
              <a:endCxn id="170" idx="7"/>
            </p:cNvCxnSpPr>
            <p:nvPr/>
          </p:nvCxnSpPr>
          <p:spPr>
            <a:xfrm flipH="1">
              <a:off x="7348844" y="11474998"/>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444399F-54BA-A073-9BDC-45DB751BC059}"/>
                </a:ext>
              </a:extLst>
            </p:cNvPr>
            <p:cNvCxnSpPr>
              <a:cxnSpLocks/>
              <a:stCxn id="171" idx="3"/>
              <a:endCxn id="170" idx="0"/>
            </p:cNvCxnSpPr>
            <p:nvPr/>
          </p:nvCxnSpPr>
          <p:spPr>
            <a:xfrm flipH="1">
              <a:off x="7063643" y="10276770"/>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1D1BE7C5-0A5A-A26D-2C15-DC24247C2FEF}"/>
                </a:ext>
              </a:extLst>
            </p:cNvPr>
            <p:cNvSpPr txBox="1"/>
            <p:nvPr/>
          </p:nvSpPr>
          <p:spPr>
            <a:xfrm>
              <a:off x="8137851" y="1106991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68" name="文本框 167">
              <a:extLst>
                <a:ext uri="{FF2B5EF4-FFF2-40B4-BE49-F238E27FC236}">
                  <a16:creationId xmlns:a16="http://schemas.microsoft.com/office/drawing/2014/main" id="{F7165485-97C9-0B41-12E1-402771EAD4BE}"/>
                </a:ext>
              </a:extLst>
            </p:cNvPr>
            <p:cNvSpPr txBox="1"/>
            <p:nvPr/>
          </p:nvSpPr>
          <p:spPr>
            <a:xfrm>
              <a:off x="7323524" y="12146313"/>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9" name="椭圆 168">
              <a:extLst>
                <a:ext uri="{FF2B5EF4-FFF2-40B4-BE49-F238E27FC236}">
                  <a16:creationId xmlns:a16="http://schemas.microsoft.com/office/drawing/2014/main" id="{5FA58506-DC28-E8E8-1574-92AD4CEB82C3}"/>
                </a:ext>
              </a:extLst>
            </p:cNvPr>
            <p:cNvSpPr/>
            <p:nvPr/>
          </p:nvSpPr>
          <p:spPr>
            <a:xfrm>
              <a:off x="7495612" y="107864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0" name="椭圆 169">
              <a:extLst>
                <a:ext uri="{FF2B5EF4-FFF2-40B4-BE49-F238E27FC236}">
                  <a16:creationId xmlns:a16="http://schemas.microsoft.com/office/drawing/2014/main" id="{DA0435C7-BB3E-67BE-39E6-41F5165507B5}"/>
                </a:ext>
              </a:extLst>
            </p:cNvPr>
            <p:cNvSpPr/>
            <p:nvPr/>
          </p:nvSpPr>
          <p:spPr>
            <a:xfrm>
              <a:off x="6660311" y="1187463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1" name="椭圆 170">
              <a:extLst>
                <a:ext uri="{FF2B5EF4-FFF2-40B4-BE49-F238E27FC236}">
                  <a16:creationId xmlns:a16="http://schemas.microsoft.com/office/drawing/2014/main" id="{BB9BA0D4-05ED-FB51-C678-EAFE10C668A1}"/>
                </a:ext>
              </a:extLst>
            </p:cNvPr>
            <p:cNvSpPr/>
            <p:nvPr/>
          </p:nvSpPr>
          <p:spPr>
            <a:xfrm>
              <a:off x="7495612" y="958823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72" name="直接箭头连接符 171">
              <a:extLst>
                <a:ext uri="{FF2B5EF4-FFF2-40B4-BE49-F238E27FC236}">
                  <a16:creationId xmlns:a16="http://schemas.microsoft.com/office/drawing/2014/main" id="{4605E3F6-3F99-7BC0-FFD8-D6B73E3251D2}"/>
                </a:ext>
              </a:extLst>
            </p:cNvPr>
            <p:cNvCxnSpPr>
              <a:cxnSpLocks/>
              <a:stCxn id="179" idx="4"/>
              <a:endCxn id="177" idx="0"/>
            </p:cNvCxnSpPr>
            <p:nvPr/>
          </p:nvCxnSpPr>
          <p:spPr>
            <a:xfrm>
              <a:off x="9482654" y="10394901"/>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D9385BC3-E629-5E23-A834-F8CA9D8E64E5}"/>
                </a:ext>
              </a:extLst>
            </p:cNvPr>
            <p:cNvSpPr txBox="1"/>
            <p:nvPr/>
          </p:nvSpPr>
          <p:spPr>
            <a:xfrm>
              <a:off x="9721561" y="1106991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77" name="椭圆 176">
              <a:extLst>
                <a:ext uri="{FF2B5EF4-FFF2-40B4-BE49-F238E27FC236}">
                  <a16:creationId xmlns:a16="http://schemas.microsoft.com/office/drawing/2014/main" id="{D6D572C2-E4B3-0C5E-0FF9-90D193DDE9BC}"/>
                </a:ext>
              </a:extLst>
            </p:cNvPr>
            <p:cNvSpPr/>
            <p:nvPr/>
          </p:nvSpPr>
          <p:spPr>
            <a:xfrm>
              <a:off x="9079322" y="107864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9" name="椭圆 178">
              <a:extLst>
                <a:ext uri="{FF2B5EF4-FFF2-40B4-BE49-F238E27FC236}">
                  <a16:creationId xmlns:a16="http://schemas.microsoft.com/office/drawing/2014/main" id="{9414B7B9-C3A6-BC7D-740A-5CB46493C135}"/>
                </a:ext>
              </a:extLst>
            </p:cNvPr>
            <p:cNvSpPr/>
            <p:nvPr/>
          </p:nvSpPr>
          <p:spPr>
            <a:xfrm>
              <a:off x="9079322" y="958823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6EEA7E5A-918E-0FB4-E3F6-B3BF3E241388}"/>
                </a:ext>
              </a:extLst>
            </p:cNvPr>
            <p:cNvSpPr/>
            <p:nvPr/>
          </p:nvSpPr>
          <p:spPr>
            <a:xfrm rot="7808572">
              <a:off x="9590511" y="8883717"/>
              <a:ext cx="3691518" cy="590750"/>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341011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21</a:t>
            </a:fld>
            <a:endParaRPr lang="zh-CN" altLang="en-US"/>
          </a:p>
        </p:txBody>
      </p:sp>
      <p:grpSp>
        <p:nvGrpSpPr>
          <p:cNvPr id="112" name="组合 111">
            <a:extLst>
              <a:ext uri="{FF2B5EF4-FFF2-40B4-BE49-F238E27FC236}">
                <a16:creationId xmlns:a16="http://schemas.microsoft.com/office/drawing/2014/main" id="{33B1F5E4-7E51-BFB3-FC42-66E382624365}"/>
              </a:ext>
            </a:extLst>
          </p:cNvPr>
          <p:cNvGrpSpPr/>
          <p:nvPr/>
        </p:nvGrpSpPr>
        <p:grpSpPr>
          <a:xfrm>
            <a:off x="4556556" y="4644525"/>
            <a:ext cx="4926741" cy="4390441"/>
            <a:chOff x="3064281" y="1682090"/>
            <a:chExt cx="4926741" cy="4390441"/>
          </a:xfrm>
        </p:grpSpPr>
        <p:cxnSp>
          <p:nvCxnSpPr>
            <p:cNvPr id="153" name="直接箭头连接符 152">
              <a:extLst>
                <a:ext uri="{FF2B5EF4-FFF2-40B4-BE49-F238E27FC236}">
                  <a16:creationId xmlns:a16="http://schemas.microsoft.com/office/drawing/2014/main" id="{B2F34602-DB70-E3D6-26A9-EB5DEBA51FF0}"/>
                </a:ext>
              </a:extLst>
            </p:cNvPr>
            <p:cNvCxnSpPr>
              <a:cxnSpLocks/>
              <a:stCxn id="96" idx="0"/>
              <a:endCxn id="6" idx="4"/>
            </p:cNvCxnSpPr>
            <p:nvPr/>
          </p:nvCxnSpPr>
          <p:spPr>
            <a:xfrm flipV="1">
              <a:off x="3499051" y="3604915"/>
              <a:ext cx="434771" cy="159807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0683307-9278-57F0-B15C-7F740975AE56}"/>
                </a:ext>
              </a:extLst>
            </p:cNvPr>
            <p:cNvCxnSpPr>
              <a:cxnSpLocks/>
              <a:stCxn id="17" idx="1"/>
              <a:endCxn id="6" idx="5"/>
            </p:cNvCxnSpPr>
            <p:nvPr/>
          </p:nvCxnSpPr>
          <p:spPr>
            <a:xfrm flipH="1" flipV="1">
              <a:off x="4241250" y="3477574"/>
              <a:ext cx="1547321" cy="100775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8105264-A89B-7A84-95F5-3BAC5857DC6C}"/>
                </a:ext>
              </a:extLst>
            </p:cNvPr>
            <p:cNvCxnSpPr>
              <a:cxnSpLocks/>
              <a:stCxn id="17" idx="3"/>
              <a:endCxn id="96" idx="6"/>
            </p:cNvCxnSpPr>
            <p:nvPr/>
          </p:nvCxnSpPr>
          <p:spPr>
            <a:xfrm flipH="1">
              <a:off x="3933820" y="5100182"/>
              <a:ext cx="1854751" cy="53758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B5635CA4-6223-D2E4-98B3-BD2155A62CFB}"/>
                </a:ext>
              </a:extLst>
            </p:cNvPr>
            <p:cNvCxnSpPr>
              <a:cxnSpLocks/>
              <a:stCxn id="6" idx="6"/>
              <a:endCxn id="18" idx="2"/>
            </p:cNvCxnSpPr>
            <p:nvPr/>
          </p:nvCxnSpPr>
          <p:spPr>
            <a:xfrm flipV="1">
              <a:off x="4368591" y="2116860"/>
              <a:ext cx="2752892" cy="1053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8CA02F48-AE83-1F4B-E239-B0E2398A53E5}"/>
                </a:ext>
              </a:extLst>
            </p:cNvPr>
            <p:cNvCxnSpPr>
              <a:cxnSpLocks/>
              <a:stCxn id="17" idx="7"/>
              <a:endCxn id="18" idx="4"/>
            </p:cNvCxnSpPr>
            <p:nvPr/>
          </p:nvCxnSpPr>
          <p:spPr>
            <a:xfrm flipV="1">
              <a:off x="6403428" y="2551629"/>
              <a:ext cx="1152825" cy="193369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5006C57A-82CB-3ABD-FC59-DB5C85EE0D3D}"/>
                </a:ext>
              </a:extLst>
            </p:cNvPr>
            <p:cNvSpPr/>
            <p:nvPr/>
          </p:nvSpPr>
          <p:spPr>
            <a:xfrm>
              <a:off x="7121483" y="1682090"/>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l0</a:t>
              </a:r>
              <a:endParaRPr lang="zh-CN" altLang="en-US" sz="2800" b="1" i="1" dirty="0"/>
            </a:p>
          </p:txBody>
        </p:sp>
        <p:sp>
          <p:nvSpPr>
            <p:cNvPr id="6" name="椭圆 5">
              <a:extLst>
                <a:ext uri="{FF2B5EF4-FFF2-40B4-BE49-F238E27FC236}">
                  <a16:creationId xmlns:a16="http://schemas.microsoft.com/office/drawing/2014/main" id="{C06C521A-B15E-CC63-F0CC-1F4423A5CC90}"/>
                </a:ext>
              </a:extLst>
            </p:cNvPr>
            <p:cNvSpPr/>
            <p:nvPr/>
          </p:nvSpPr>
          <p:spPr>
            <a:xfrm>
              <a:off x="3499052" y="2735376"/>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q3</a:t>
              </a:r>
              <a:endParaRPr lang="zh-CN" altLang="en-US" sz="2800" b="1" i="1" dirty="0"/>
            </a:p>
          </p:txBody>
        </p:sp>
        <p:sp>
          <p:nvSpPr>
            <p:cNvPr id="96" name="椭圆 95">
              <a:extLst>
                <a:ext uri="{FF2B5EF4-FFF2-40B4-BE49-F238E27FC236}">
                  <a16:creationId xmlns:a16="http://schemas.microsoft.com/office/drawing/2014/main" id="{2254E6DD-5A86-18EA-426E-2DB2C293857C}"/>
                </a:ext>
              </a:extLst>
            </p:cNvPr>
            <p:cNvSpPr/>
            <p:nvPr/>
          </p:nvSpPr>
          <p:spPr>
            <a:xfrm>
              <a:off x="3064281" y="5202992"/>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q2</a:t>
              </a:r>
              <a:endParaRPr lang="zh-CN" altLang="en-US" sz="2800" b="1" i="1" dirty="0"/>
            </a:p>
          </p:txBody>
        </p:sp>
        <p:sp>
          <p:nvSpPr>
            <p:cNvPr id="17" name="椭圆 16">
              <a:extLst>
                <a:ext uri="{FF2B5EF4-FFF2-40B4-BE49-F238E27FC236}">
                  <a16:creationId xmlns:a16="http://schemas.microsoft.com/office/drawing/2014/main" id="{8FA7F036-7DC8-1B28-A851-F29A81F54322}"/>
                </a:ext>
              </a:extLst>
            </p:cNvPr>
            <p:cNvSpPr/>
            <p:nvPr/>
          </p:nvSpPr>
          <p:spPr>
            <a:xfrm>
              <a:off x="5661230" y="4357984"/>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q0</a:t>
              </a:r>
              <a:endParaRPr lang="zh-CN" altLang="en-US" sz="2800" b="1" i="1" dirty="0"/>
            </a:p>
          </p:txBody>
        </p:sp>
      </p:grpSp>
    </p:spTree>
    <p:extLst>
      <p:ext uri="{BB962C8B-B14F-4D97-AF65-F5344CB8AC3E}">
        <p14:creationId xmlns:p14="http://schemas.microsoft.com/office/powerpoint/2010/main" val="364563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3455872-1F70-0116-45DA-44228869F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339434"/>
            <a:ext cx="565785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172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D652A0B7-F5AD-EE2E-156A-E9199C5AE783}"/>
              </a:ext>
            </a:extLst>
          </p:cNvPr>
          <p:cNvGraphicFramePr>
            <a:graphicFrameLocks noGrp="1"/>
          </p:cNvGraphicFramePr>
          <p:nvPr>
            <p:extLst>
              <p:ext uri="{D42A27DB-BD31-4B8C-83A1-F6EECF244321}">
                <p14:modId xmlns:p14="http://schemas.microsoft.com/office/powerpoint/2010/main" val="4228350714"/>
              </p:ext>
            </p:extLst>
          </p:nvPr>
        </p:nvGraphicFramePr>
        <p:xfrm>
          <a:off x="3450068" y="4888716"/>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2" name="文本框 11">
            <a:extLst>
              <a:ext uri="{FF2B5EF4-FFF2-40B4-BE49-F238E27FC236}">
                <a16:creationId xmlns:a16="http://schemas.microsoft.com/office/drawing/2014/main" id="{46768800-6954-CDC4-5A68-E04CD63A3E16}"/>
              </a:ext>
            </a:extLst>
          </p:cNvPr>
          <p:cNvSpPr txBox="1"/>
          <p:nvPr/>
        </p:nvSpPr>
        <p:spPr>
          <a:xfrm>
            <a:off x="3450068" y="4389954"/>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13" name="表格 12">
            <a:extLst>
              <a:ext uri="{FF2B5EF4-FFF2-40B4-BE49-F238E27FC236}">
                <a16:creationId xmlns:a16="http://schemas.microsoft.com/office/drawing/2014/main" id="{2CCBCEF3-E5F9-9433-827B-41BF35CC01ED}"/>
              </a:ext>
            </a:extLst>
          </p:cNvPr>
          <p:cNvGraphicFramePr>
            <a:graphicFrameLocks noGrp="1"/>
          </p:cNvGraphicFramePr>
          <p:nvPr>
            <p:extLst>
              <p:ext uri="{D42A27DB-BD31-4B8C-83A1-F6EECF244321}">
                <p14:modId xmlns:p14="http://schemas.microsoft.com/office/powerpoint/2010/main" val="254570740"/>
              </p:ext>
            </p:extLst>
          </p:nvPr>
        </p:nvGraphicFramePr>
        <p:xfrm>
          <a:off x="4239777"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5</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4" name="文本框 13">
            <a:extLst>
              <a:ext uri="{FF2B5EF4-FFF2-40B4-BE49-F238E27FC236}">
                <a16:creationId xmlns:a16="http://schemas.microsoft.com/office/drawing/2014/main" id="{75281A9D-FC39-17B8-814E-E8B380C31BD8}"/>
              </a:ext>
            </a:extLst>
          </p:cNvPr>
          <p:cNvSpPr txBox="1"/>
          <p:nvPr/>
        </p:nvSpPr>
        <p:spPr>
          <a:xfrm>
            <a:off x="4239777" y="4389954"/>
            <a:ext cx="424873" cy="461665"/>
          </a:xfrm>
          <a:prstGeom prst="rect">
            <a:avLst/>
          </a:prstGeom>
          <a:noFill/>
        </p:spPr>
        <p:txBody>
          <a:bodyPr wrap="square" rtlCol="0">
            <a:spAutoFit/>
          </a:bodyPr>
          <a:lstStyle/>
          <a:p>
            <a:pPr algn="ctr"/>
            <a:r>
              <a:rPr lang="en-US" altLang="zh-CN" sz="2400" b="1" dirty="0"/>
              <a:t>a</a:t>
            </a:r>
            <a:endParaRPr lang="zh-CN" altLang="en-US" sz="2400" b="1" dirty="0"/>
          </a:p>
        </p:txBody>
      </p:sp>
      <p:graphicFrame>
        <p:nvGraphicFramePr>
          <p:cNvPr id="15" name="表格 14">
            <a:extLst>
              <a:ext uri="{FF2B5EF4-FFF2-40B4-BE49-F238E27FC236}">
                <a16:creationId xmlns:a16="http://schemas.microsoft.com/office/drawing/2014/main" id="{DB960F42-4BB8-F174-1737-6B6187B28ACB}"/>
              </a:ext>
            </a:extLst>
          </p:cNvPr>
          <p:cNvGraphicFramePr>
            <a:graphicFrameLocks noGrp="1"/>
          </p:cNvGraphicFramePr>
          <p:nvPr>
            <p:extLst>
              <p:ext uri="{D42A27DB-BD31-4B8C-83A1-F6EECF244321}">
                <p14:modId xmlns:p14="http://schemas.microsoft.com/office/powerpoint/2010/main" val="3736193402"/>
              </p:ext>
            </p:extLst>
          </p:nvPr>
        </p:nvGraphicFramePr>
        <p:xfrm>
          <a:off x="6241759" y="4888716"/>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6" name="文本框 15">
            <a:extLst>
              <a:ext uri="{FF2B5EF4-FFF2-40B4-BE49-F238E27FC236}">
                <a16:creationId xmlns:a16="http://schemas.microsoft.com/office/drawing/2014/main" id="{BF42F9E7-B210-FB6B-96C0-31E09A2C06C0}"/>
              </a:ext>
            </a:extLst>
          </p:cNvPr>
          <p:cNvSpPr txBox="1"/>
          <p:nvPr/>
        </p:nvSpPr>
        <p:spPr>
          <a:xfrm>
            <a:off x="6241759" y="4389954"/>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17" name="表格 16">
            <a:extLst>
              <a:ext uri="{FF2B5EF4-FFF2-40B4-BE49-F238E27FC236}">
                <a16:creationId xmlns:a16="http://schemas.microsoft.com/office/drawing/2014/main" id="{BA463F9D-5DAE-6D0F-7C23-247AB3D6C780}"/>
              </a:ext>
            </a:extLst>
          </p:cNvPr>
          <p:cNvGraphicFramePr>
            <a:graphicFrameLocks noGrp="1"/>
          </p:cNvGraphicFramePr>
          <p:nvPr>
            <p:extLst>
              <p:ext uri="{D42A27DB-BD31-4B8C-83A1-F6EECF244321}">
                <p14:modId xmlns:p14="http://schemas.microsoft.com/office/powerpoint/2010/main" val="3343387715"/>
              </p:ext>
            </p:extLst>
          </p:nvPr>
        </p:nvGraphicFramePr>
        <p:xfrm>
          <a:off x="7031468"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8" name="文本框 17">
            <a:extLst>
              <a:ext uri="{FF2B5EF4-FFF2-40B4-BE49-F238E27FC236}">
                <a16:creationId xmlns:a16="http://schemas.microsoft.com/office/drawing/2014/main" id="{11062E55-CA9D-486F-03B0-30C7C22A1527}"/>
              </a:ext>
            </a:extLst>
          </p:cNvPr>
          <p:cNvSpPr txBox="1"/>
          <p:nvPr/>
        </p:nvSpPr>
        <p:spPr>
          <a:xfrm>
            <a:off x="7031468" y="4389954"/>
            <a:ext cx="424873" cy="461665"/>
          </a:xfrm>
          <a:prstGeom prst="rect">
            <a:avLst/>
          </a:prstGeom>
          <a:noFill/>
        </p:spPr>
        <p:txBody>
          <a:bodyPr wrap="square" rtlCol="0">
            <a:spAutoFit/>
          </a:bodyPr>
          <a:lstStyle/>
          <a:p>
            <a:pPr algn="ctr"/>
            <a:r>
              <a:rPr lang="en-US" altLang="zh-CN" sz="2400" b="1" dirty="0"/>
              <a:t>b</a:t>
            </a:r>
            <a:endParaRPr lang="zh-CN" altLang="en-US" sz="2400" b="1" dirty="0"/>
          </a:p>
        </p:txBody>
      </p:sp>
      <p:graphicFrame>
        <p:nvGraphicFramePr>
          <p:cNvPr id="19" name="表格 18">
            <a:extLst>
              <a:ext uri="{FF2B5EF4-FFF2-40B4-BE49-F238E27FC236}">
                <a16:creationId xmlns:a16="http://schemas.microsoft.com/office/drawing/2014/main" id="{9CA75688-C573-EED8-A11A-A07428170432}"/>
              </a:ext>
            </a:extLst>
          </p:cNvPr>
          <p:cNvGraphicFramePr>
            <a:graphicFrameLocks noGrp="1"/>
          </p:cNvGraphicFramePr>
          <p:nvPr>
            <p:extLst>
              <p:ext uri="{D42A27DB-BD31-4B8C-83A1-F6EECF244321}">
                <p14:modId xmlns:p14="http://schemas.microsoft.com/office/powerpoint/2010/main" val="1335681487"/>
              </p:ext>
            </p:extLst>
          </p:nvPr>
        </p:nvGraphicFramePr>
        <p:xfrm>
          <a:off x="9033451" y="4888716"/>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20" name="文本框 19">
            <a:extLst>
              <a:ext uri="{FF2B5EF4-FFF2-40B4-BE49-F238E27FC236}">
                <a16:creationId xmlns:a16="http://schemas.microsoft.com/office/drawing/2014/main" id="{DE7E79AE-D3C7-0996-D73E-183E06792A0E}"/>
              </a:ext>
            </a:extLst>
          </p:cNvPr>
          <p:cNvSpPr txBox="1"/>
          <p:nvPr/>
        </p:nvSpPr>
        <p:spPr>
          <a:xfrm>
            <a:off x="9033451" y="4389954"/>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21" name="表格 20">
            <a:extLst>
              <a:ext uri="{FF2B5EF4-FFF2-40B4-BE49-F238E27FC236}">
                <a16:creationId xmlns:a16="http://schemas.microsoft.com/office/drawing/2014/main" id="{66113A49-404C-256E-5042-3485DA9101FE}"/>
              </a:ext>
            </a:extLst>
          </p:cNvPr>
          <p:cNvGraphicFramePr>
            <a:graphicFrameLocks noGrp="1"/>
          </p:cNvGraphicFramePr>
          <p:nvPr>
            <p:extLst>
              <p:ext uri="{D42A27DB-BD31-4B8C-83A1-F6EECF244321}">
                <p14:modId xmlns:p14="http://schemas.microsoft.com/office/powerpoint/2010/main" val="2593123231"/>
              </p:ext>
            </p:extLst>
          </p:nvPr>
        </p:nvGraphicFramePr>
        <p:xfrm>
          <a:off x="9823160"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22" name="文本框 21">
            <a:extLst>
              <a:ext uri="{FF2B5EF4-FFF2-40B4-BE49-F238E27FC236}">
                <a16:creationId xmlns:a16="http://schemas.microsoft.com/office/drawing/2014/main" id="{53C6B946-D50B-452A-7FC4-57519353C001}"/>
              </a:ext>
            </a:extLst>
          </p:cNvPr>
          <p:cNvSpPr txBox="1"/>
          <p:nvPr/>
        </p:nvSpPr>
        <p:spPr>
          <a:xfrm>
            <a:off x="9823160" y="4389954"/>
            <a:ext cx="424873" cy="461665"/>
          </a:xfrm>
          <a:prstGeom prst="rect">
            <a:avLst/>
          </a:prstGeom>
          <a:noFill/>
        </p:spPr>
        <p:txBody>
          <a:bodyPr wrap="square" rtlCol="0">
            <a:spAutoFit/>
          </a:bodyPr>
          <a:lstStyle/>
          <a:p>
            <a:pPr algn="ctr"/>
            <a:r>
              <a:rPr lang="en-US" altLang="zh-CN" sz="2400" b="1" dirty="0"/>
              <a:t>c</a:t>
            </a:r>
            <a:endParaRPr lang="zh-CN" altLang="en-US" sz="2400" b="1" dirty="0"/>
          </a:p>
        </p:txBody>
      </p:sp>
      <p:sp>
        <p:nvSpPr>
          <p:cNvPr id="23" name="文本框 22">
            <a:extLst>
              <a:ext uri="{FF2B5EF4-FFF2-40B4-BE49-F238E27FC236}">
                <a16:creationId xmlns:a16="http://schemas.microsoft.com/office/drawing/2014/main" id="{C2CBE9DD-466D-74A2-8B8C-CB602640CF3D}"/>
              </a:ext>
            </a:extLst>
          </p:cNvPr>
          <p:cNvSpPr txBox="1"/>
          <p:nvPr/>
        </p:nvSpPr>
        <p:spPr>
          <a:xfrm>
            <a:off x="3450066" y="7724125"/>
            <a:ext cx="1214582" cy="369332"/>
          </a:xfrm>
          <a:prstGeom prst="rect">
            <a:avLst/>
          </a:prstGeom>
          <a:noFill/>
        </p:spPr>
        <p:txBody>
          <a:bodyPr wrap="square" rtlCol="0">
            <a:spAutoFit/>
          </a:bodyPr>
          <a:lstStyle/>
          <a:p>
            <a:pPr algn="ctr"/>
            <a:r>
              <a:rPr lang="en-US" altLang="zh-CN" b="1" dirty="0"/>
              <a:t>35</a:t>
            </a:r>
            <a:endParaRPr lang="zh-CN" altLang="en-US" b="1" dirty="0"/>
          </a:p>
        </p:txBody>
      </p:sp>
      <p:sp>
        <p:nvSpPr>
          <p:cNvPr id="24" name="文本框 23">
            <a:extLst>
              <a:ext uri="{FF2B5EF4-FFF2-40B4-BE49-F238E27FC236}">
                <a16:creationId xmlns:a16="http://schemas.microsoft.com/office/drawing/2014/main" id="{87DB9421-8145-97EE-56F4-95E436ABC73B}"/>
              </a:ext>
            </a:extLst>
          </p:cNvPr>
          <p:cNvSpPr txBox="1"/>
          <p:nvPr/>
        </p:nvSpPr>
        <p:spPr>
          <a:xfrm>
            <a:off x="6241757" y="7742536"/>
            <a:ext cx="1214582" cy="369332"/>
          </a:xfrm>
          <a:prstGeom prst="rect">
            <a:avLst/>
          </a:prstGeom>
          <a:noFill/>
        </p:spPr>
        <p:txBody>
          <a:bodyPr wrap="square" rtlCol="0">
            <a:spAutoFit/>
          </a:bodyPr>
          <a:lstStyle/>
          <a:p>
            <a:pPr algn="ctr"/>
            <a:r>
              <a:rPr lang="en-US" altLang="zh-CN" b="1" dirty="0"/>
              <a:t>1</a:t>
            </a:r>
            <a:endParaRPr lang="zh-CN" altLang="en-US" b="1" dirty="0"/>
          </a:p>
        </p:txBody>
      </p:sp>
      <p:sp>
        <p:nvSpPr>
          <p:cNvPr id="25" name="文本框 24">
            <a:extLst>
              <a:ext uri="{FF2B5EF4-FFF2-40B4-BE49-F238E27FC236}">
                <a16:creationId xmlns:a16="http://schemas.microsoft.com/office/drawing/2014/main" id="{58E48D37-445C-E30C-D861-1002FE0B87C9}"/>
              </a:ext>
            </a:extLst>
          </p:cNvPr>
          <p:cNvSpPr txBox="1"/>
          <p:nvPr/>
        </p:nvSpPr>
        <p:spPr>
          <a:xfrm>
            <a:off x="9033448" y="7724125"/>
            <a:ext cx="1214582" cy="369332"/>
          </a:xfrm>
          <a:prstGeom prst="rect">
            <a:avLst/>
          </a:prstGeom>
          <a:noFill/>
        </p:spPr>
        <p:txBody>
          <a:bodyPr wrap="square" rtlCol="0">
            <a:spAutoFit/>
          </a:bodyPr>
          <a:lstStyle/>
          <a:p>
            <a:pPr algn="ctr"/>
            <a:r>
              <a:rPr lang="en-US" altLang="zh-CN" b="1" dirty="0"/>
              <a:t>35</a:t>
            </a:r>
            <a:endParaRPr lang="zh-CN" altLang="en-US" b="1" dirty="0"/>
          </a:p>
        </p:txBody>
      </p:sp>
      <p:sp>
        <p:nvSpPr>
          <p:cNvPr id="26" name="文本框 25">
            <a:extLst>
              <a:ext uri="{FF2B5EF4-FFF2-40B4-BE49-F238E27FC236}">
                <a16:creationId xmlns:a16="http://schemas.microsoft.com/office/drawing/2014/main" id="{37C94342-5BF0-250F-746E-E379C4464D1C}"/>
              </a:ext>
            </a:extLst>
          </p:cNvPr>
          <p:cNvSpPr txBox="1"/>
          <p:nvPr/>
        </p:nvSpPr>
        <p:spPr>
          <a:xfrm>
            <a:off x="4845911" y="7751649"/>
            <a:ext cx="1214582" cy="369332"/>
          </a:xfrm>
          <a:prstGeom prst="rect">
            <a:avLst/>
          </a:prstGeom>
          <a:noFill/>
        </p:spPr>
        <p:txBody>
          <a:bodyPr wrap="square" rtlCol="0">
            <a:spAutoFit/>
          </a:bodyPr>
          <a:lstStyle/>
          <a:p>
            <a:pPr algn="ctr"/>
            <a:r>
              <a:rPr lang="en-US" altLang="zh-CN" b="1" dirty="0"/>
              <a:t>*</a:t>
            </a:r>
            <a:endParaRPr lang="zh-CN" altLang="en-US" b="1" dirty="0"/>
          </a:p>
        </p:txBody>
      </p:sp>
      <p:sp>
        <p:nvSpPr>
          <p:cNvPr id="27" name="文本框 26">
            <a:extLst>
              <a:ext uri="{FF2B5EF4-FFF2-40B4-BE49-F238E27FC236}">
                <a16:creationId xmlns:a16="http://schemas.microsoft.com/office/drawing/2014/main" id="{D3C7B44A-CA78-C8DF-5751-8B43BCB57254}"/>
              </a:ext>
            </a:extLst>
          </p:cNvPr>
          <p:cNvSpPr txBox="1"/>
          <p:nvPr/>
        </p:nvSpPr>
        <p:spPr>
          <a:xfrm>
            <a:off x="7637602" y="7751649"/>
            <a:ext cx="1214582" cy="369332"/>
          </a:xfrm>
          <a:prstGeom prst="rect">
            <a:avLst/>
          </a:prstGeom>
          <a:noFill/>
        </p:spPr>
        <p:txBody>
          <a:bodyPr wrap="square" rtlCol="0">
            <a:spAutoFit/>
          </a:bodyPr>
          <a:lstStyle/>
          <a:p>
            <a:pPr algn="ctr"/>
            <a:r>
              <a:rPr lang="en-US" altLang="zh-CN" b="1" dirty="0"/>
              <a:t>-</a:t>
            </a:r>
            <a:endParaRPr lang="zh-CN" altLang="en-US" b="1" dirty="0"/>
          </a:p>
        </p:txBody>
      </p:sp>
      <p:sp>
        <p:nvSpPr>
          <p:cNvPr id="28" name="文本框 27">
            <a:extLst>
              <a:ext uri="{FF2B5EF4-FFF2-40B4-BE49-F238E27FC236}">
                <a16:creationId xmlns:a16="http://schemas.microsoft.com/office/drawing/2014/main" id="{BF19C32E-276E-19E0-B239-4550F396787A}"/>
              </a:ext>
            </a:extLst>
          </p:cNvPr>
          <p:cNvSpPr txBox="1"/>
          <p:nvPr/>
        </p:nvSpPr>
        <p:spPr>
          <a:xfrm>
            <a:off x="10429293" y="7742474"/>
            <a:ext cx="1214582" cy="369332"/>
          </a:xfrm>
          <a:prstGeom prst="rect">
            <a:avLst/>
          </a:prstGeom>
          <a:noFill/>
        </p:spPr>
        <p:txBody>
          <a:bodyPr wrap="square" rtlCol="0">
            <a:spAutoFit/>
          </a:bodyPr>
          <a:lstStyle/>
          <a:p>
            <a:pPr algn="ctr"/>
            <a:r>
              <a:rPr lang="en-US" altLang="zh-CN" b="1" dirty="0"/>
              <a:t>= 0</a:t>
            </a:r>
            <a:endParaRPr lang="zh-CN" altLang="en-US" b="1" dirty="0"/>
          </a:p>
        </p:txBody>
      </p:sp>
    </p:spTree>
    <p:extLst>
      <p:ext uri="{BB962C8B-B14F-4D97-AF65-F5344CB8AC3E}">
        <p14:creationId xmlns:p14="http://schemas.microsoft.com/office/powerpoint/2010/main" val="1998571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24</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8"/>
            <a:ext cx="9875520" cy="4756153"/>
          </a:xfrm>
        </p:spPr>
        <p:txBody>
          <a:bodyPr>
            <a:normAutofit/>
          </a:bodyPr>
          <a:lstStyle/>
          <a:p>
            <a:r>
              <a:rPr kumimoji="1" lang="en-US" altLang="zh-CN" sz="2160" dirty="0" err="1"/>
              <a:t>AddLinear</a:t>
            </a:r>
            <a:r>
              <a:rPr kumimoji="1" lang="en-US" altLang="zh-CN" sz="2160" dirty="0"/>
              <a:t> </a:t>
            </a:r>
            <a:r>
              <a:rPr kumimoji="1" lang="zh-CN" altLang="en-US" sz="2160" dirty="0"/>
              <a:t>和 </a:t>
            </a:r>
            <a:r>
              <a:rPr kumimoji="1" lang="en-US" altLang="zh-CN" sz="2160" dirty="0" err="1"/>
              <a:t>MullLinear</a:t>
            </a:r>
            <a:r>
              <a:rPr kumimoji="1" lang="en-US" altLang="zh-CN" sz="2160" dirty="0"/>
              <a:t> </a:t>
            </a:r>
            <a:r>
              <a:rPr kumimoji="1" lang="zh-CN" altLang="en-US" sz="2160" dirty="0"/>
              <a:t>瓦片本质上都由线性约束产生</a:t>
            </a:r>
            <a:r>
              <a:rPr kumimoji="1" lang="en-US" altLang="zh-CN" sz="2160" dirty="0"/>
              <a:t>, </a:t>
            </a:r>
            <a:r>
              <a:rPr kumimoji="1" lang="zh-CN" altLang="en-US" sz="2160" dirty="0"/>
              <a:t>都是 </a:t>
            </a:r>
            <a:r>
              <a:rPr kumimoji="1" lang="en-US" altLang="zh-CN" sz="2160" dirty="0"/>
              <a:t>Linear </a:t>
            </a:r>
            <a:r>
              <a:rPr kumimoji="1" lang="zh-CN" altLang="en-US" sz="2160" dirty="0"/>
              <a:t>瓦片</a:t>
            </a:r>
            <a:r>
              <a:rPr kumimoji="1" lang="en-US" altLang="zh-CN" sz="2160" dirty="0"/>
              <a:t>, </a:t>
            </a:r>
            <a:r>
              <a:rPr kumimoji="1" lang="zh-CN" altLang="en-US" sz="2160" dirty="0"/>
              <a:t>但是由于在算法处理上逻辑完全不同</a:t>
            </a:r>
            <a:r>
              <a:rPr kumimoji="1" lang="en-US" altLang="zh-CN" sz="2160" dirty="0"/>
              <a:t>, </a:t>
            </a:r>
            <a:r>
              <a:rPr kumimoji="1" lang="zh-CN" altLang="en-US" sz="2160" dirty="0"/>
              <a:t>所以在此将其分为两个种类讨论</a:t>
            </a:r>
            <a:endParaRPr kumimoji="1" lang="en-US" altLang="zh-CN" sz="2160" dirty="0"/>
          </a:p>
          <a:p>
            <a:endParaRPr kumimoji="1" lang="en-US" altLang="zh-CN" sz="2160" dirty="0"/>
          </a:p>
          <a:p>
            <a:r>
              <a:rPr kumimoji="1" lang="zh-CN" altLang="en-US" sz="2400" dirty="0"/>
              <a:t>三个考量</a:t>
            </a:r>
            <a:r>
              <a:rPr kumimoji="1" lang="en-US" altLang="zh-CN" sz="2400" dirty="0"/>
              <a:t>:</a:t>
            </a:r>
          </a:p>
          <a:p>
            <a:pPr lvl="1"/>
            <a:r>
              <a:rPr kumimoji="1" lang="zh-CN" altLang="en-US" sz="2400" dirty="0"/>
              <a:t>将约束合并步骤暂时搁置</a:t>
            </a:r>
            <a:r>
              <a:rPr kumimoji="1" lang="en-US" altLang="zh-CN" sz="2400" dirty="0"/>
              <a:t>, </a:t>
            </a:r>
            <a:r>
              <a:rPr kumimoji="1" lang="zh-CN" altLang="en-US" sz="2400" dirty="0"/>
              <a:t>待后续步骤获取树中的更多信息后在进行</a:t>
            </a:r>
          </a:p>
          <a:p>
            <a:pPr lvl="1"/>
            <a:r>
              <a:rPr kumimoji="1" lang="zh-CN" altLang="en-US" sz="2400" dirty="0"/>
              <a:t>产生未合并的范式后</a:t>
            </a:r>
            <a:r>
              <a:rPr kumimoji="1" lang="en-US" altLang="zh-CN" sz="2400" dirty="0"/>
              <a:t>, </a:t>
            </a:r>
            <a:r>
              <a:rPr kumimoji="1" lang="zh-CN" altLang="en-US" sz="2400" dirty="0"/>
              <a:t>如有产生合并范式的需求</a:t>
            </a:r>
            <a:r>
              <a:rPr kumimoji="1" lang="en-US" altLang="zh-CN" sz="2400" dirty="0"/>
              <a:t>, </a:t>
            </a:r>
            <a:r>
              <a:rPr kumimoji="1" lang="zh-CN" altLang="en-US" sz="2400" dirty="0"/>
              <a:t>只需在未合并的范式上应用固定算法即可</a:t>
            </a:r>
            <a:r>
              <a:rPr kumimoji="1" lang="en-US" altLang="zh-CN" sz="2400" dirty="0"/>
              <a:t>, </a:t>
            </a:r>
            <a:r>
              <a:rPr kumimoji="1" lang="zh-CN" altLang="en-US" sz="2400" dirty="0"/>
              <a:t>相对简单</a:t>
            </a:r>
          </a:p>
          <a:p>
            <a:pPr lvl="1"/>
            <a:r>
              <a:rPr kumimoji="1" lang="zh-CN" altLang="en-US" sz="2400" dirty="0"/>
              <a:t>瓦片选取的算法实现也相对简单</a:t>
            </a:r>
            <a:endParaRPr kumimoji="1" lang="en-US" altLang="zh-CN" sz="2400" dirty="0"/>
          </a:p>
        </p:txBody>
      </p:sp>
    </p:spTree>
    <p:extLst>
      <p:ext uri="{BB962C8B-B14F-4D97-AF65-F5344CB8AC3E}">
        <p14:creationId xmlns:p14="http://schemas.microsoft.com/office/powerpoint/2010/main" val="1958840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25</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r>
              <a:rPr kumimoji="1" lang="zh-CN" altLang="en-US" sz="2400" dirty="0"/>
              <a:t>将选出的</a:t>
            </a:r>
            <a:r>
              <a:rPr kumimoji="1" lang="en-US" altLang="zh-CN" sz="2400" dirty="0"/>
              <a:t>Linear</a:t>
            </a:r>
            <a:r>
              <a:rPr kumimoji="1" lang="zh-CN" altLang="en-US" sz="2400" dirty="0"/>
              <a:t>瓦片抽象成一个大的点</a:t>
            </a:r>
            <a:r>
              <a:rPr kumimoji="1" lang="en-US" altLang="zh-CN" sz="2400" dirty="0"/>
              <a:t>, Quadratic</a:t>
            </a:r>
            <a:r>
              <a:rPr kumimoji="1" lang="zh-CN" altLang="en-US" sz="2400" dirty="0"/>
              <a:t>瓦片中的点保持不变</a:t>
            </a:r>
            <a:endParaRPr kumimoji="1" lang="en-US" altLang="zh-CN" sz="2400" dirty="0"/>
          </a:p>
        </p:txBody>
      </p:sp>
      <p:grpSp>
        <p:nvGrpSpPr>
          <p:cNvPr id="31" name="组合 30">
            <a:extLst>
              <a:ext uri="{FF2B5EF4-FFF2-40B4-BE49-F238E27FC236}">
                <a16:creationId xmlns:a16="http://schemas.microsoft.com/office/drawing/2014/main" id="{831F3252-D20A-8B39-1BFB-836D8E68116A}"/>
              </a:ext>
            </a:extLst>
          </p:cNvPr>
          <p:cNvGrpSpPr/>
          <p:nvPr/>
        </p:nvGrpSpPr>
        <p:grpSpPr>
          <a:xfrm>
            <a:off x="2455375" y="5473121"/>
            <a:ext cx="9129100" cy="4563778"/>
            <a:chOff x="1231541" y="2062377"/>
            <a:chExt cx="9215491" cy="4606966"/>
          </a:xfrm>
        </p:grpSpPr>
        <p:sp>
          <p:nvSpPr>
            <p:cNvPr id="3" name="椭圆 2">
              <a:extLst>
                <a:ext uri="{FF2B5EF4-FFF2-40B4-BE49-F238E27FC236}">
                  <a16:creationId xmlns:a16="http://schemas.microsoft.com/office/drawing/2014/main" id="{9916C281-F946-9273-670E-F3B3BCB4DFFC}"/>
                </a:ext>
              </a:extLst>
            </p:cNvPr>
            <p:cNvSpPr/>
            <p:nvPr/>
          </p:nvSpPr>
          <p:spPr>
            <a:xfrm>
              <a:off x="4209679" y="206237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9E766C5A-3D3F-633B-9CE5-20C0EEFF8B04}"/>
                </a:ext>
              </a:extLst>
            </p:cNvPr>
            <p:cNvSpPr/>
            <p:nvPr/>
          </p:nvSpPr>
          <p:spPr>
            <a:xfrm>
              <a:off x="4209679" y="3235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44EF8344-259D-8A98-E27A-CEADE83DB5F7}"/>
                </a:ext>
              </a:extLst>
            </p:cNvPr>
            <p:cNvSpPr/>
            <p:nvPr/>
          </p:nvSpPr>
          <p:spPr>
            <a:xfrm>
              <a:off x="3376659" y="409832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226EC00A-DC4E-80A9-EF9D-EC96D7881979}"/>
                </a:ext>
              </a:extLst>
            </p:cNvPr>
            <p:cNvCxnSpPr>
              <a:stCxn id="3" idx="4"/>
              <a:endCxn id="5" idx="0"/>
            </p:cNvCxnSpPr>
            <p:nvPr/>
          </p:nvCxnSpPr>
          <p:spPr>
            <a:xfrm rot="5400000">
              <a:off x="4342104" y="3008589"/>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EB26168F-72EB-B946-85CD-009BB0367652}"/>
                </a:ext>
              </a:extLst>
            </p:cNvPr>
            <p:cNvCxnSpPr>
              <a:stCxn id="5" idx="4"/>
              <a:endCxn id="6" idx="6"/>
            </p:cNvCxnSpPr>
            <p:nvPr/>
          </p:nvCxnSpPr>
          <p:spPr>
            <a:xfrm rot="5400000">
              <a:off x="4080954" y="3969599"/>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EA62D3B6-FEE9-5805-F81A-821B27DEC6A5}"/>
                </a:ext>
              </a:extLst>
            </p:cNvPr>
            <p:cNvCxnSpPr>
              <a:cxnSpLocks/>
              <a:stCxn id="3" idx="3"/>
              <a:endCxn id="6" idx="0"/>
            </p:cNvCxnSpPr>
            <p:nvPr/>
          </p:nvCxnSpPr>
          <p:spPr>
            <a:xfrm rot="5400000">
              <a:off x="3314514" y="3097851"/>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49A4F1EC-DAFA-87C5-D55E-508EAE74E828}"/>
                </a:ext>
              </a:extLst>
            </p:cNvPr>
            <p:cNvSpPr/>
            <p:nvPr/>
          </p:nvSpPr>
          <p:spPr>
            <a:xfrm>
              <a:off x="2557906" y="504859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2" name="连接符: 曲线 11">
              <a:extLst>
                <a:ext uri="{FF2B5EF4-FFF2-40B4-BE49-F238E27FC236}">
                  <a16:creationId xmlns:a16="http://schemas.microsoft.com/office/drawing/2014/main" id="{8ABDFEFB-4B22-AA1E-A383-8D53CCEE524E}"/>
                </a:ext>
              </a:extLst>
            </p:cNvPr>
            <p:cNvCxnSpPr>
              <a:stCxn id="6" idx="3"/>
              <a:endCxn id="11" idx="7"/>
            </p:cNvCxnSpPr>
            <p:nvPr/>
          </p:nvCxnSpPr>
          <p:spPr>
            <a:xfrm rot="5400000">
              <a:off x="3105931" y="4777865"/>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FB05F541-6F7D-622E-9667-817910B1920E}"/>
                </a:ext>
              </a:extLst>
            </p:cNvPr>
            <p:cNvCxnSpPr>
              <a:stCxn id="3" idx="2"/>
              <a:endCxn id="11" idx="0"/>
            </p:cNvCxnSpPr>
            <p:nvPr/>
          </p:nvCxnSpPr>
          <p:spPr>
            <a:xfrm rot="10800000" flipV="1">
              <a:off x="2917453" y="2421923"/>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C8B34A82-022D-FE4B-43FE-50D5E6D07886}"/>
                </a:ext>
              </a:extLst>
            </p:cNvPr>
            <p:cNvSpPr/>
            <p:nvPr/>
          </p:nvSpPr>
          <p:spPr>
            <a:xfrm>
              <a:off x="1231541" y="506844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5" name="椭圆 14">
              <a:extLst>
                <a:ext uri="{FF2B5EF4-FFF2-40B4-BE49-F238E27FC236}">
                  <a16:creationId xmlns:a16="http://schemas.microsoft.com/office/drawing/2014/main" id="{71648729-B346-C4F7-2D76-CDA011F085EA}"/>
                </a:ext>
              </a:extLst>
            </p:cNvPr>
            <p:cNvSpPr/>
            <p:nvPr/>
          </p:nvSpPr>
          <p:spPr>
            <a:xfrm>
              <a:off x="1920722" y="595025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6" name="连接符: 曲线 15">
              <a:extLst>
                <a:ext uri="{FF2B5EF4-FFF2-40B4-BE49-F238E27FC236}">
                  <a16:creationId xmlns:a16="http://schemas.microsoft.com/office/drawing/2014/main" id="{C33B9D58-044D-CE0F-7250-3E8E0180B063}"/>
                </a:ext>
              </a:extLst>
            </p:cNvPr>
            <p:cNvCxnSpPr>
              <a:stCxn id="14" idx="5"/>
              <a:endCxn id="15" idx="1"/>
            </p:cNvCxnSpPr>
            <p:nvPr/>
          </p:nvCxnSpPr>
          <p:spPr>
            <a:xfrm rot="16200000" flipH="1">
              <a:off x="1749010" y="5778540"/>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611F99A9-4EA3-2989-37AA-4A13B6174759}"/>
                </a:ext>
              </a:extLst>
            </p:cNvPr>
            <p:cNvCxnSpPr>
              <a:stCxn id="11" idx="3"/>
              <a:endCxn id="15" idx="7"/>
            </p:cNvCxnSpPr>
            <p:nvPr/>
          </p:nvCxnSpPr>
          <p:spPr>
            <a:xfrm rot="5400000">
              <a:off x="2402268" y="5794614"/>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2E932D1-931A-34FF-4289-B66E5A73B74D}"/>
                </a:ext>
              </a:extLst>
            </p:cNvPr>
            <p:cNvSpPr/>
            <p:nvPr/>
          </p:nvSpPr>
          <p:spPr>
            <a:xfrm>
              <a:off x="9727941" y="220237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9" name="椭圆 18">
              <a:extLst>
                <a:ext uri="{FF2B5EF4-FFF2-40B4-BE49-F238E27FC236}">
                  <a16:creationId xmlns:a16="http://schemas.microsoft.com/office/drawing/2014/main" id="{3C93BF99-A2E5-87A4-B772-BE02514CCA59}"/>
                </a:ext>
              </a:extLst>
            </p:cNvPr>
            <p:cNvSpPr/>
            <p:nvPr/>
          </p:nvSpPr>
          <p:spPr>
            <a:xfrm>
              <a:off x="9727941" y="337571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20" name="椭圆 19">
              <a:extLst>
                <a:ext uri="{FF2B5EF4-FFF2-40B4-BE49-F238E27FC236}">
                  <a16:creationId xmlns:a16="http://schemas.microsoft.com/office/drawing/2014/main" id="{56C830B9-B301-1FBA-C5B8-AAB5AD37B760}"/>
                </a:ext>
              </a:extLst>
            </p:cNvPr>
            <p:cNvSpPr/>
            <p:nvPr/>
          </p:nvSpPr>
          <p:spPr>
            <a:xfrm>
              <a:off x="8894921" y="423832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21" name="连接符: 曲线 20">
              <a:extLst>
                <a:ext uri="{FF2B5EF4-FFF2-40B4-BE49-F238E27FC236}">
                  <a16:creationId xmlns:a16="http://schemas.microsoft.com/office/drawing/2014/main" id="{5F32C2CC-0BF5-477C-C861-7A09E9ECA3F9}"/>
                </a:ext>
              </a:extLst>
            </p:cNvPr>
            <p:cNvCxnSpPr>
              <a:stCxn id="18" idx="4"/>
              <a:endCxn id="19" idx="0"/>
            </p:cNvCxnSpPr>
            <p:nvPr/>
          </p:nvCxnSpPr>
          <p:spPr>
            <a:xfrm rot="5400000">
              <a:off x="9860366" y="3148590"/>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888EE4A8-F652-C055-BB56-5D390CC9120E}"/>
                </a:ext>
              </a:extLst>
            </p:cNvPr>
            <p:cNvCxnSpPr>
              <a:stCxn id="19" idx="4"/>
              <a:endCxn id="20" idx="6"/>
            </p:cNvCxnSpPr>
            <p:nvPr/>
          </p:nvCxnSpPr>
          <p:spPr>
            <a:xfrm rot="5400000">
              <a:off x="9599216" y="4109600"/>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FD8DFC00-F890-03F6-7337-5B4A82FB7B0B}"/>
                </a:ext>
              </a:extLst>
            </p:cNvPr>
            <p:cNvCxnSpPr>
              <a:cxnSpLocks/>
              <a:stCxn id="18" idx="3"/>
              <a:endCxn id="20" idx="0"/>
            </p:cNvCxnSpPr>
            <p:nvPr/>
          </p:nvCxnSpPr>
          <p:spPr>
            <a:xfrm rot="5400000">
              <a:off x="8832776" y="3237852"/>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670A828-E303-279D-912A-615030FF320F}"/>
                </a:ext>
              </a:extLst>
            </p:cNvPr>
            <p:cNvSpPr/>
            <p:nvPr/>
          </p:nvSpPr>
          <p:spPr>
            <a:xfrm>
              <a:off x="8076168" y="518859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5" name="连接符: 曲线 24">
              <a:extLst>
                <a:ext uri="{FF2B5EF4-FFF2-40B4-BE49-F238E27FC236}">
                  <a16:creationId xmlns:a16="http://schemas.microsoft.com/office/drawing/2014/main" id="{E721C6B2-744A-AFEA-CBEB-04A5A4921BF7}"/>
                </a:ext>
              </a:extLst>
            </p:cNvPr>
            <p:cNvCxnSpPr>
              <a:stCxn id="20" idx="3"/>
              <a:endCxn id="24" idx="7"/>
            </p:cNvCxnSpPr>
            <p:nvPr/>
          </p:nvCxnSpPr>
          <p:spPr>
            <a:xfrm rot="5400000">
              <a:off x="8624193" y="4917866"/>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70BF0269-2E4D-9160-9AA6-01F61FE5F61B}"/>
                </a:ext>
              </a:extLst>
            </p:cNvPr>
            <p:cNvCxnSpPr>
              <a:cxnSpLocks/>
              <a:stCxn id="18" idx="2"/>
              <a:endCxn id="28" idx="1"/>
            </p:cNvCxnSpPr>
            <p:nvPr/>
          </p:nvCxnSpPr>
          <p:spPr>
            <a:xfrm rot="10800000" flipV="1">
              <a:off x="7109347" y="2561923"/>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2C4FF0B0-E743-2EA7-AC93-E1A9A8883E94}"/>
                </a:ext>
              </a:extLst>
            </p:cNvPr>
            <p:cNvSpPr/>
            <p:nvPr/>
          </p:nvSpPr>
          <p:spPr>
            <a:xfrm>
              <a:off x="7962238" y="416285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28" name="椭圆 27">
              <a:extLst>
                <a:ext uri="{FF2B5EF4-FFF2-40B4-BE49-F238E27FC236}">
                  <a16:creationId xmlns:a16="http://schemas.microsoft.com/office/drawing/2014/main" id="{4A07A434-68DD-DE7B-6A8C-6AFE574018F5}"/>
                </a:ext>
              </a:extLst>
            </p:cNvPr>
            <p:cNvSpPr/>
            <p:nvPr/>
          </p:nvSpPr>
          <p:spPr>
            <a:xfrm>
              <a:off x="7004039" y="579793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9" name="连接符: 曲线 28">
              <a:extLst>
                <a:ext uri="{FF2B5EF4-FFF2-40B4-BE49-F238E27FC236}">
                  <a16:creationId xmlns:a16="http://schemas.microsoft.com/office/drawing/2014/main" id="{3C068969-F42F-E826-CA4E-73AFE376B3ED}"/>
                </a:ext>
              </a:extLst>
            </p:cNvPr>
            <p:cNvCxnSpPr>
              <a:cxnSpLocks/>
              <a:stCxn id="27" idx="4"/>
              <a:endCxn id="24" idx="0"/>
            </p:cNvCxnSpPr>
            <p:nvPr/>
          </p:nvCxnSpPr>
          <p:spPr>
            <a:xfrm rot="16200000" flipH="1">
              <a:off x="8225423" y="4978303"/>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88E18E72-5EA9-B0CE-06AC-998311BFB741}"/>
                </a:ext>
              </a:extLst>
            </p:cNvPr>
            <p:cNvCxnSpPr>
              <a:cxnSpLocks/>
              <a:stCxn id="24" idx="2"/>
              <a:endCxn id="28" idx="7"/>
            </p:cNvCxnSpPr>
            <p:nvPr/>
          </p:nvCxnSpPr>
          <p:spPr>
            <a:xfrm rot="10800000" flipV="1">
              <a:off x="7617822" y="5548139"/>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8" name="直接连接符 37">
            <a:extLst>
              <a:ext uri="{FF2B5EF4-FFF2-40B4-BE49-F238E27FC236}">
                <a16:creationId xmlns:a16="http://schemas.microsoft.com/office/drawing/2014/main" id="{6D7814AF-FADB-C580-6F6F-74BD1FB4642A}"/>
              </a:ext>
            </a:extLst>
          </p:cNvPr>
          <p:cNvCxnSpPr>
            <a:cxnSpLocks/>
          </p:cNvCxnSpPr>
          <p:nvPr/>
        </p:nvCxnSpPr>
        <p:spPr>
          <a:xfrm flipH="1">
            <a:off x="2143127" y="5141764"/>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4D670A5-3ED6-C851-A95D-98386E0A865E}"/>
              </a:ext>
            </a:extLst>
          </p:cNvPr>
          <p:cNvCxnSpPr/>
          <p:nvPr/>
        </p:nvCxnSpPr>
        <p:spPr>
          <a:xfrm>
            <a:off x="2143126" y="6881953"/>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CF538E6B-8747-416F-413C-A09518D4E926}"/>
              </a:ext>
            </a:extLst>
          </p:cNvPr>
          <p:cNvCxnSpPr/>
          <p:nvPr/>
        </p:nvCxnSpPr>
        <p:spPr>
          <a:xfrm flipV="1">
            <a:off x="2417204" y="10036901"/>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8790EB7-1692-E7F0-AC5C-B41C5005DA04}"/>
              </a:ext>
            </a:extLst>
          </p:cNvPr>
          <p:cNvCxnSpPr/>
          <p:nvPr/>
        </p:nvCxnSpPr>
        <p:spPr>
          <a:xfrm flipV="1">
            <a:off x="4481658" y="7628671"/>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2D6B6C2-FB37-326A-F00D-E01F5EBEC42C}"/>
              </a:ext>
            </a:extLst>
          </p:cNvPr>
          <p:cNvCxnSpPr>
            <a:cxnSpLocks/>
          </p:cNvCxnSpPr>
          <p:nvPr/>
        </p:nvCxnSpPr>
        <p:spPr>
          <a:xfrm flipH="1" flipV="1">
            <a:off x="5040881" y="6762621"/>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93DEE2F-12B7-FF37-6598-DC598D199253}"/>
              </a:ext>
            </a:extLst>
          </p:cNvPr>
          <p:cNvCxnSpPr/>
          <p:nvPr/>
        </p:nvCxnSpPr>
        <p:spPr>
          <a:xfrm flipV="1">
            <a:off x="5032339" y="6081151"/>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6DB65D3-F970-94A0-687F-4390FD0C530E}"/>
              </a:ext>
            </a:extLst>
          </p:cNvPr>
          <p:cNvCxnSpPr/>
          <p:nvPr/>
        </p:nvCxnSpPr>
        <p:spPr>
          <a:xfrm>
            <a:off x="6230806" y="5141763"/>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AA70D41-AA4D-FA25-CB75-A7404D2B4E6E}"/>
              </a:ext>
            </a:extLst>
          </p:cNvPr>
          <p:cNvCxnSpPr>
            <a:cxnSpLocks/>
          </p:cNvCxnSpPr>
          <p:nvPr/>
        </p:nvCxnSpPr>
        <p:spPr>
          <a:xfrm flipH="1">
            <a:off x="7686097" y="5141764"/>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9A7E128-BC2B-4E9F-5190-50B4E210993F}"/>
              </a:ext>
            </a:extLst>
          </p:cNvPr>
          <p:cNvCxnSpPr/>
          <p:nvPr/>
        </p:nvCxnSpPr>
        <p:spPr>
          <a:xfrm>
            <a:off x="7686096" y="6881953"/>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4F1E4F6-0850-8A39-956F-0E0A26CD2749}"/>
              </a:ext>
            </a:extLst>
          </p:cNvPr>
          <p:cNvCxnSpPr/>
          <p:nvPr/>
        </p:nvCxnSpPr>
        <p:spPr>
          <a:xfrm flipV="1">
            <a:off x="7960174" y="10036901"/>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312CEDD-F80B-A4D9-E221-93A46D4A6BF2}"/>
              </a:ext>
            </a:extLst>
          </p:cNvPr>
          <p:cNvCxnSpPr/>
          <p:nvPr/>
        </p:nvCxnSpPr>
        <p:spPr>
          <a:xfrm flipV="1">
            <a:off x="10024628" y="7628671"/>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816A9C-DD24-D9D1-60F3-D87DFF0B661C}"/>
              </a:ext>
            </a:extLst>
          </p:cNvPr>
          <p:cNvCxnSpPr>
            <a:cxnSpLocks/>
          </p:cNvCxnSpPr>
          <p:nvPr/>
        </p:nvCxnSpPr>
        <p:spPr>
          <a:xfrm flipH="1" flipV="1">
            <a:off x="10583851" y="6762621"/>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56ADC081-1745-9323-B4D6-73F61E6CEF65}"/>
              </a:ext>
            </a:extLst>
          </p:cNvPr>
          <p:cNvCxnSpPr/>
          <p:nvPr/>
        </p:nvCxnSpPr>
        <p:spPr>
          <a:xfrm flipV="1">
            <a:off x="10575309" y="6081151"/>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98D6586-8916-B795-3952-86157A8DCE32}"/>
              </a:ext>
            </a:extLst>
          </p:cNvPr>
          <p:cNvCxnSpPr/>
          <p:nvPr/>
        </p:nvCxnSpPr>
        <p:spPr>
          <a:xfrm>
            <a:off x="11773776" y="5141763"/>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361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A1F715DA-5283-01E4-214E-C0173BB23F3A}"/>
              </a:ext>
            </a:extLst>
          </p:cNvPr>
          <p:cNvPicPr>
            <a:picLocks noChangeAspect="1"/>
          </p:cNvPicPr>
          <p:nvPr/>
        </p:nvPicPr>
        <p:blipFill>
          <a:blip r:embed="rId2"/>
          <a:stretch>
            <a:fillRect/>
          </a:stretch>
        </p:blipFill>
        <p:spPr>
          <a:xfrm>
            <a:off x="1749784" y="5301458"/>
            <a:ext cx="4495800" cy="3381375"/>
          </a:xfrm>
          <a:prstGeom prst="rect">
            <a:avLst/>
          </a:prstGeom>
        </p:spPr>
      </p:pic>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26</a:t>
            </a:fld>
            <a:endParaRPr lang="zh-CN" altLang="en-US" dirty="0"/>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r>
              <a:rPr kumimoji="1" lang="zh-CN" altLang="en-US" sz="2400" dirty="0"/>
              <a:t>抽象后的图如图所示</a:t>
            </a:r>
            <a:r>
              <a:rPr kumimoji="1" lang="en-US" altLang="zh-CN" sz="2400" dirty="0"/>
              <a:t>:</a:t>
            </a:r>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p:txBody>
      </p:sp>
      <p:sp>
        <p:nvSpPr>
          <p:cNvPr id="32" name="AutoShape 2">
            <a:extLst>
              <a:ext uri="{FF2B5EF4-FFF2-40B4-BE49-F238E27FC236}">
                <a16:creationId xmlns:a16="http://schemas.microsoft.com/office/drawing/2014/main" id="{166A6639-02D7-37AC-714B-050656EDCE60}"/>
              </a:ext>
            </a:extLst>
          </p:cNvPr>
          <p:cNvSpPr>
            <a:spLocks noChangeAspect="1" noChangeArrowheads="1"/>
          </p:cNvSpPr>
          <p:nvPr/>
        </p:nvSpPr>
        <p:spPr bwMode="auto">
          <a:xfrm>
            <a:off x="6867525" y="66873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内容占位符 2">
            <a:extLst>
              <a:ext uri="{FF2B5EF4-FFF2-40B4-BE49-F238E27FC236}">
                <a16:creationId xmlns:a16="http://schemas.microsoft.com/office/drawing/2014/main" id="{DB5906F8-F0E9-CFC5-11CC-2F489B26F342}"/>
              </a:ext>
            </a:extLst>
          </p:cNvPr>
          <p:cNvSpPr txBox="1">
            <a:spLocks/>
          </p:cNvSpPr>
          <p:nvPr/>
        </p:nvSpPr>
        <p:spPr>
          <a:xfrm>
            <a:off x="5895975" y="4785590"/>
            <a:ext cx="6061710" cy="4981511"/>
          </a:xfrm>
          <a:prstGeom prst="rect">
            <a:avLst/>
          </a:prstGeom>
        </p:spPr>
        <p:txBody>
          <a:bodyPr vert="horz" lIns="91440" tIns="45720" rIns="91440" bIns="45720" rtlCol="0">
            <a:normAutofit/>
          </a:bodyPr>
          <a:lstStyle>
            <a:lvl1pPr marL="411480" indent="-411480" algn="l" defTabSz="1097280" rtl="0" eaLnBrk="1" latinLnBrk="0" hangingPunct="1">
              <a:lnSpc>
                <a:spcPct val="120000"/>
              </a:lnSpc>
              <a:spcBef>
                <a:spcPts val="1440"/>
              </a:spcBef>
              <a:buFont typeface="Arial" pitchFamily="34" charset="0"/>
              <a:buChar char="•"/>
              <a:defRPr sz="312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891540" indent="-342900" algn="l" defTabSz="1097280" rtl="0" eaLnBrk="1" latinLnBrk="0" hangingPunct="1">
              <a:lnSpc>
                <a:spcPct val="120000"/>
              </a:lnSpc>
              <a:spcBef>
                <a:spcPct val="20000"/>
              </a:spcBef>
              <a:buFont typeface="Arial" pitchFamily="34" charset="0"/>
              <a:buChar char="–"/>
              <a:defRPr sz="288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371600" indent="-274320" algn="l" defTabSz="109728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92024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46888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kumimoji="1" lang="zh-CN" altLang="en-US" sz="2400" dirty="0"/>
              <a:t>边的类型有以下几种</a:t>
            </a:r>
            <a:endParaRPr kumimoji="1" lang="en-US" altLang="zh-CN" sz="24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err="1"/>
              <a:t>RNode</a:t>
            </a:r>
            <a:r>
              <a:rPr kumimoji="1" lang="en-US" altLang="zh-CN" sz="2000" b="1" dirty="0"/>
              <a:t> </a:t>
            </a:r>
            <a:r>
              <a:rPr kumimoji="1" lang="zh-CN" altLang="en-US" sz="2000" b="1" dirty="0"/>
              <a:t>节点</a:t>
            </a:r>
            <a:r>
              <a:rPr kumimoji="1" lang="en-US" altLang="zh-CN" sz="2000" dirty="0"/>
              <a:t>: </a:t>
            </a:r>
            <a:r>
              <a:rPr kumimoji="1" lang="zh-CN" altLang="en-US" sz="2000" dirty="0"/>
              <a:t>与抽象前的 </a:t>
            </a:r>
            <a:r>
              <a:rPr kumimoji="1" lang="en-US" altLang="zh-CN" sz="2000" dirty="0" err="1"/>
              <a:t>RNodeGraph</a:t>
            </a:r>
            <a:r>
              <a:rPr kumimoji="1" lang="en-US" altLang="zh-CN" sz="2000" dirty="0"/>
              <a:t> </a:t>
            </a:r>
            <a:r>
              <a:rPr kumimoji="1" lang="zh-CN" altLang="en-US" sz="2000" dirty="0"/>
              <a:t>保持一致</a:t>
            </a:r>
            <a:endParaRPr kumimoji="1" lang="en-US" altLang="zh-CN" sz="2000" dirty="0"/>
          </a:p>
          <a:p>
            <a:pPr lvl="1"/>
            <a:endParaRPr kumimoji="1" lang="zh-CN" altLang="en-US" sz="20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如果抽象节点所代表的 </a:t>
            </a:r>
            <a:r>
              <a:rPr kumimoji="1" lang="en-US" altLang="zh-CN" sz="2000" dirty="0"/>
              <a:t>Linear</a:t>
            </a:r>
            <a:r>
              <a:rPr kumimoji="1" lang="zh-CN" altLang="en-US" sz="2000" dirty="0"/>
              <a:t>瓦片中存在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a:t>
            </a:r>
            <a:endParaRPr kumimoji="1" lang="en-US" altLang="zh-CN" sz="2000" dirty="0"/>
          </a:p>
          <a:p>
            <a:pPr lvl="1"/>
            <a:endParaRPr kumimoji="1" lang="zh-CN" altLang="en-US" sz="2000" dirty="0"/>
          </a:p>
          <a:p>
            <a:pPr lvl="1"/>
            <a:r>
              <a:rPr kumimoji="1" lang="en-US" altLang="zh-CN" sz="2000" b="1" dirty="0"/>
              <a:t>Linear </a:t>
            </a:r>
            <a:r>
              <a:rPr kumimoji="1" lang="zh-CN" altLang="en-US" sz="2000" b="1" dirty="0"/>
              <a:t>瓦片抽象节点节点到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如果两个抽象节点所代表的 </a:t>
            </a:r>
            <a:r>
              <a:rPr kumimoji="1" lang="en-US" altLang="zh-CN" sz="2000" dirty="0"/>
              <a:t>Linear </a:t>
            </a:r>
            <a:r>
              <a:rPr kumimoji="1" lang="zh-CN" altLang="en-US" sz="2000" dirty="0"/>
              <a:t>瓦片存在公有的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则存在边</a:t>
            </a:r>
            <a:endParaRPr kumimoji="1" lang="en-US" altLang="zh-CN" sz="2000" dirty="0"/>
          </a:p>
        </p:txBody>
      </p:sp>
    </p:spTree>
    <p:extLst>
      <p:ext uri="{BB962C8B-B14F-4D97-AF65-F5344CB8AC3E}">
        <p14:creationId xmlns:p14="http://schemas.microsoft.com/office/powerpoint/2010/main" val="4147191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4:</a:t>
            </a:r>
            <a:r>
              <a:rPr kumimoji="1" lang="zh-CN" altLang="en-US" dirty="0"/>
              <a:t> 瓦片权重计算</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27</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r>
                  <a:rPr kumimoji="1" lang="zh-CN" altLang="en-US" sz="2400" dirty="0"/>
                  <a:t>使用</a:t>
                </a:r>
                <a:r>
                  <a:rPr kumimoji="1" lang="en-US" altLang="zh-CN" sz="2400" dirty="0"/>
                  <a:t>Weighted </a:t>
                </a:r>
                <a:r>
                  <a:rPr kumimoji="1" lang="en-US" altLang="zh-CN" sz="2400" dirty="0" err="1"/>
                  <a:t>Pagerank</a:t>
                </a:r>
                <a:r>
                  <a:rPr kumimoji="1" lang="zh-CN" altLang="en-US" sz="2400" dirty="0"/>
                  <a:t>算法</a:t>
                </a:r>
                <a:endParaRPr kumimoji="1" lang="en-US" altLang="zh-CN" sz="2400" dirty="0"/>
              </a:p>
              <a:p>
                <a:pPr lvl="1"/>
                <a:r>
                  <a:rPr kumimoji="1" lang="en-US" altLang="zh-CN" sz="2160" dirty="0"/>
                  <a:t>Xing W, </a:t>
                </a:r>
                <a:r>
                  <a:rPr kumimoji="1" lang="en-US" altLang="zh-CN" sz="2160" dirty="0" err="1"/>
                  <a:t>Ghorbani</a:t>
                </a:r>
                <a:r>
                  <a:rPr kumimoji="1" lang="en-US" altLang="zh-CN" sz="2160" dirty="0"/>
                  <a:t> A. Weighted </a:t>
                </a:r>
                <a:r>
                  <a:rPr kumimoji="1" lang="en-US" altLang="zh-CN" sz="2160" dirty="0" err="1"/>
                  <a:t>pagerank</a:t>
                </a:r>
                <a:r>
                  <a:rPr kumimoji="1" lang="en-US" altLang="zh-CN" sz="2160" dirty="0"/>
                  <a:t> algorithm[C]//Proceedings. Second Annual Conference on Communication Networks and Services Research, 2004. IEEE, 2004: 305-314.</a:t>
                </a:r>
              </a:p>
              <a:p>
                <a:r>
                  <a:rPr kumimoji="1" lang="zh-CN" altLang="en-US" sz="2400" dirty="0"/>
                  <a:t>权重公式</a:t>
                </a:r>
                <a:endParaRPr kumimoji="1" lang="en-US" altLang="zh-CN" sz="2400" dirty="0"/>
              </a:p>
              <a:p>
                <a:pPr lvl="1"/>
                <a14:m>
                  <m:oMath xmlns:m="http://schemas.openxmlformats.org/officeDocument/2006/math">
                    <m:r>
                      <a:rPr lang="en-US" altLang="zh-CN" sz="3200" i="1">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)=(1−</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𝑑</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𝑑</m:t>
                    </m:r>
                    <m:limLow>
                      <m:limLowPr>
                        <m:ctrlPr>
                          <a:rPr lang="zh-CN" altLang="zh-CN" sz="3200" i="1">
                            <a:latin typeface="Cambria Math" panose="02040503050406030204" pitchFamily="18" charset="0"/>
                            <a:ea typeface="Cambria Math" panose="02040503050406030204" pitchFamily="18" charset="0"/>
                          </a:rPr>
                        </m:ctrlPr>
                      </m:limLow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𝐵</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lim>
                    </m:limLow>
                    <m:r>
                      <a:rPr lang="en-US" altLang="zh-CN" sz="3200" i="1">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SubSup>
                      <m:sSubSupPr>
                        <m:ctrlPr>
                          <a:rPr lang="zh-CN" altLang="zh-CN" sz="3200" i="1">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latin typeface="Cambria Math" panose="02040503050406030204" pitchFamily="18" charset="0"/>
                            <a:ea typeface="Cambria Math" panose="02040503050406030204" pitchFamily="18" charset="0"/>
                            <a:cs typeface="Cambria Math" panose="02040503050406030204" pitchFamily="18" charset="0"/>
                          </a:rPr>
                          <m:t>𝑖𝑛</m:t>
                        </m:r>
                      </m:sup>
                    </m:sSubSup>
                    <m:sSubSup>
                      <m:sSubSupPr>
                        <m:ctrlPr>
                          <a:rPr lang="zh-CN" altLang="zh-CN" sz="3200" i="1">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latin typeface="Cambria Math" panose="02040503050406030204" pitchFamily="18" charset="0"/>
                            <a:ea typeface="Cambria Math" panose="02040503050406030204" pitchFamily="18" charset="0"/>
                            <a:cs typeface="Cambria Math" panose="02040503050406030204" pitchFamily="18" charset="0"/>
                          </a:rPr>
                          <m:t>𝑜𝑢𝑡</m:t>
                        </m:r>
                      </m:sup>
                    </m:sSubSup>
                  </m:oMath>
                </a14:m>
                <a:endParaRPr lang="en-US" altLang="zh-CN" sz="3200" dirty="0">
                  <a:latin typeface="Times New Roman" panose="02020603050405020304" pitchFamily="18" charset="0"/>
                  <a:ea typeface="Times New Roman" panose="02020603050405020304" pitchFamily="18" charset="0"/>
                </a:endParaRPr>
              </a:p>
              <a:p>
                <a:r>
                  <a:rPr kumimoji="1" lang="zh-CN" altLang="en-US" sz="2400" dirty="0"/>
                  <a:t>对</a:t>
                </a:r>
                <a:r>
                  <a:rPr kumimoji="1" lang="en-US" altLang="zh-CN" sz="2400" dirty="0"/>
                  <a:t>Linear</a:t>
                </a:r>
                <a:r>
                  <a:rPr kumimoji="1" lang="zh-CN" altLang="en-US" sz="2400" dirty="0"/>
                  <a:t>瓦片</a:t>
                </a:r>
                <a:r>
                  <a:rPr kumimoji="1" lang="en-US" altLang="zh-CN" sz="2400" dirty="0"/>
                  <a:t>,</a:t>
                </a:r>
                <a:r>
                  <a:rPr kumimoji="1" lang="zh-CN" altLang="en-US" sz="2400" dirty="0"/>
                  <a:t>使用其约束中系数的方差作为权重</a:t>
                </a:r>
                <a:endParaRPr kumimoji="1" lang="zh-CN" altLang="zh-CN" sz="2400" dirty="0"/>
              </a:p>
              <a:p>
                <a:pPr lvl="1"/>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1709988" y="4785591"/>
                <a:ext cx="10174396" cy="4981511"/>
              </a:xfrm>
              <a:blipFill>
                <a:blip r:embed="rId2"/>
                <a:stretch>
                  <a:fillRect l="-839" t="-2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0983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5:</a:t>
            </a:r>
            <a:r>
              <a:rPr kumimoji="1" lang="zh-CN" altLang="en-US" dirty="0"/>
              <a:t> 对线性瓦片的调整</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28</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lnSpcReduction="10000"/>
              </a:bodyPr>
              <a:lstStyle/>
              <a:p>
                <a:r>
                  <a:rPr kumimoji="1" lang="zh-CN" altLang="en-US" sz="2400" dirty="0"/>
                  <a:t>为什么要调整</a:t>
                </a:r>
                <a:endParaRPr kumimoji="1" lang="en-US" altLang="zh-CN" sz="2400" dirty="0"/>
              </a:p>
              <a:p>
                <a:pPr lvl="1"/>
                <a:r>
                  <a:rPr kumimoji="1" lang="zh-CN" altLang="en-US" sz="1920" dirty="0"/>
                  <a:t>将线性瓦片抽象成一个顶点之后</a:t>
                </a:r>
                <a:r>
                  <a:rPr kumimoji="1" lang="en-US" altLang="zh-CN" sz="1920" dirty="0"/>
                  <a:t>, </a:t>
                </a:r>
                <a:r>
                  <a:rPr kumimoji="1" lang="zh-CN" altLang="en-US" sz="1920" dirty="0"/>
                  <a:t>对于瓦片中新增的节点</a:t>
                </a:r>
                <a:r>
                  <a:rPr kumimoji="1" lang="en-US" altLang="zh-CN" sz="1920" dirty="0"/>
                  <a:t>, </a:t>
                </a:r>
                <a:r>
                  <a:rPr kumimoji="1" lang="zh-CN" altLang="en-US" sz="1920" dirty="0"/>
                  <a:t>没有有效的排序标准</a:t>
                </a:r>
                <a:endParaRPr kumimoji="1" lang="en-US" altLang="zh-CN" sz="1920" dirty="0"/>
              </a:p>
              <a:p>
                <a:pPr lvl="1"/>
                <a:endParaRPr kumimoji="1" lang="en-US" altLang="zh-CN" sz="1920" dirty="0"/>
              </a:p>
              <a:p>
                <a:r>
                  <a:rPr kumimoji="1" lang="zh-CN" altLang="en-US" sz="2400" dirty="0"/>
                  <a:t>提出排序标准</a:t>
                </a:r>
                <a:endParaRPr kumimoji="1" lang="en-US" altLang="zh-CN" sz="2400" dirty="0"/>
              </a:p>
              <a:p>
                <a:pPr lvl="1"/>
                <a14:m>
                  <m:oMath xmlns:m="http://schemas.openxmlformats.org/officeDocument/2006/math">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Low>
                      <m:limLowPr>
                        <m:ctrlPr>
                          <a:rPr lang="zh-CN" altLang="zh-CN" sz="2400" i="1">
                            <a:latin typeface="Cambria Math" panose="02040503050406030204" pitchFamily="18" charset="0"/>
                            <a:ea typeface="Cambria Math" panose="02040503050406030204" pitchFamily="18" charset="0"/>
                          </a:rPr>
                        </m:ctrlPr>
                      </m:limLowPr>
                      <m:e>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𝑜𝑡h𝑒𝑟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𝑡𝑖𝑙𝑒𝑠</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
                    </m:limLow>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𝑓𝑖𝑒𝑙𝑑</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𝑜𝑓</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oMath>
                </a14:m>
                <a:endParaRPr lang="en-US" altLang="zh-CN" sz="2400" dirty="0">
                  <a:latin typeface="Times New Roman" panose="02020603050405020304" pitchFamily="18" charset="0"/>
                  <a:ea typeface="Times New Roman" panose="02020603050405020304" pitchFamily="18" charset="0"/>
                </a:endParaRPr>
              </a:p>
              <a:p>
                <a:pPr lvl="1"/>
                <a:endParaRPr lang="en-US" altLang="zh-CN" sz="2400" dirty="0">
                  <a:latin typeface="Times New Roman" panose="02020603050405020304" pitchFamily="18" charset="0"/>
                  <a:ea typeface="Times New Roman" panose="02020603050405020304" pitchFamily="18" charset="0"/>
                </a:endParaRPr>
              </a:p>
              <a:p>
                <a:r>
                  <a:rPr kumimoji="1" lang="zh-CN" altLang="en-US" sz="2400" dirty="0"/>
                  <a:t>原因</a:t>
                </a:r>
                <a:endParaRPr kumimoji="1" lang="en-US" altLang="zh-CN" sz="2400" dirty="0"/>
              </a:p>
              <a:p>
                <a:pPr lvl="1"/>
                <a:r>
                  <a:rPr kumimoji="1" lang="zh-CN" altLang="en-US" sz="1920" dirty="0"/>
                  <a:t>在线性瓦片中引入的新变量</a:t>
                </a:r>
                <a:r>
                  <a:rPr kumimoji="1" lang="en-US" altLang="zh-CN" sz="1920" dirty="0"/>
                  <a:t>, </a:t>
                </a:r>
                <a:r>
                  <a:rPr kumimoji="1" lang="zh-CN" altLang="en-US" sz="1920" dirty="0"/>
                  <a:t>其在其他线性瓦片中出现的情况某种程度上反映了其在整个约束组中的重要程度</a:t>
                </a:r>
                <a:endParaRPr kumimoji="1" lang="en-US" altLang="zh-CN" sz="1920" dirty="0"/>
              </a:p>
              <a:p>
                <a:pPr lvl="1"/>
                <a:r>
                  <a:rPr kumimoji="1" lang="zh-CN" altLang="en-US" sz="1920" dirty="0"/>
                  <a:t>如果某些新变量只在本身的约束中出现</a:t>
                </a:r>
                <a:r>
                  <a:rPr kumimoji="1" lang="en-US" altLang="zh-CN" sz="1920" dirty="0"/>
                  <a:t>, </a:t>
                </a:r>
                <a:r>
                  <a:rPr kumimoji="1" lang="zh-CN" altLang="en-US" sz="1920" dirty="0"/>
                  <a:t>他们的权重都将为 </a:t>
                </a:r>
                <a:r>
                  <a:rPr kumimoji="1" lang="en-US" altLang="zh-CN" sz="1920" dirty="0"/>
                  <a:t>0.</a:t>
                </a:r>
                <a:endParaRPr kumimoji="1" lang="zh-CN" altLang="zh-CN" sz="1920" dirty="0"/>
              </a:p>
              <a:p>
                <a:pPr lvl="1"/>
                <a:endParaRPr kumimoji="1" lang="en-US" altLang="zh-CN" sz="1920" dirty="0"/>
              </a:p>
              <a:p>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1709988" y="4785591"/>
                <a:ext cx="10174396" cy="4981511"/>
              </a:xfrm>
              <a:blipFill>
                <a:blip r:embed="rId2"/>
                <a:stretch>
                  <a:fillRect l="-839" t="-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9556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感谢您的倾听</a:t>
            </a:r>
            <a:r>
              <a:rPr kumimoji="1" lang="en-US" altLang="zh-CN" b="1" dirty="0"/>
              <a:t>!</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26263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预期进度</a:t>
            </a:r>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99209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B7212-F12A-D74A-92BD-E30CFBD4760A}"/>
              </a:ext>
            </a:extLst>
          </p:cNvPr>
          <p:cNvSpPr>
            <a:spLocks noGrp="1"/>
          </p:cNvSpPr>
          <p:nvPr>
            <p:ph type="title"/>
          </p:nvPr>
        </p:nvSpPr>
        <p:spPr/>
        <p:txBody>
          <a:bodyPr/>
          <a:lstStyle/>
          <a:p>
            <a:r>
              <a:rPr kumimoji="1" lang="zh-CN" altLang="en-US" dirty="0"/>
              <a:t>预期进度</a:t>
            </a:r>
          </a:p>
        </p:txBody>
      </p:sp>
      <p:sp>
        <p:nvSpPr>
          <p:cNvPr id="4" name="灯片编号占位符 3">
            <a:extLst>
              <a:ext uri="{FF2B5EF4-FFF2-40B4-BE49-F238E27FC236}">
                <a16:creationId xmlns:a16="http://schemas.microsoft.com/office/drawing/2014/main" id="{A388E478-06E9-5246-A637-C9DCE4E63FD9}"/>
              </a:ext>
            </a:extLst>
          </p:cNvPr>
          <p:cNvSpPr>
            <a:spLocks noGrp="1"/>
          </p:cNvSpPr>
          <p:nvPr>
            <p:ph type="sldNum" sz="quarter" idx="12"/>
          </p:nvPr>
        </p:nvSpPr>
        <p:spPr/>
        <p:txBody>
          <a:bodyPr/>
          <a:lstStyle/>
          <a:p>
            <a:pPr defTabSz="1097280"/>
            <a:fld id="{ADE361C3-C043-4A6E-BDCE-8DA1E7D90A3B}" type="slidenum">
              <a:rPr lang="zh-CN" altLang="en-US">
                <a:solidFill>
                  <a:srgbClr val="000000">
                    <a:tint val="75000"/>
                  </a:srgbClr>
                </a:solidFill>
              </a:rPr>
              <a:pPr defTabSz="1097280"/>
              <a:t>4</a:t>
            </a:fld>
            <a:endParaRPr lang="zh-CN" altLang="en-US">
              <a:solidFill>
                <a:srgbClr val="000000">
                  <a:tint val="75000"/>
                </a:srgbClr>
              </a:solidFill>
            </a:endParaRPr>
          </a:p>
        </p:txBody>
      </p:sp>
      <p:graphicFrame>
        <p:nvGraphicFramePr>
          <p:cNvPr id="7" name="表格 7">
            <a:extLst>
              <a:ext uri="{FF2B5EF4-FFF2-40B4-BE49-F238E27FC236}">
                <a16:creationId xmlns:a16="http://schemas.microsoft.com/office/drawing/2014/main" id="{6C434E3A-1C7E-3BC6-82CE-DF23BDA4A6E2}"/>
              </a:ext>
            </a:extLst>
          </p:cNvPr>
          <p:cNvGraphicFramePr>
            <a:graphicFrameLocks noGrp="1"/>
          </p:cNvGraphicFramePr>
          <p:nvPr>
            <p:ph idx="1"/>
          </p:nvPr>
        </p:nvGraphicFramePr>
        <p:xfrm>
          <a:off x="2082165" y="5010944"/>
          <a:ext cx="9875520" cy="4392168"/>
        </p:xfrm>
        <a:graphic>
          <a:graphicData uri="http://schemas.openxmlformats.org/drawingml/2006/table">
            <a:tbl>
              <a:tblPr firstRow="1" bandRow="1">
                <a:tableStyleId>{5C22544A-7EE6-4342-B048-85BDC9FD1C3A}</a:tableStyleId>
              </a:tblPr>
              <a:tblGrid>
                <a:gridCol w="1999834">
                  <a:extLst>
                    <a:ext uri="{9D8B030D-6E8A-4147-A177-3AD203B41FA5}">
                      <a16:colId xmlns:a16="http://schemas.microsoft.com/office/drawing/2014/main" val="39694728"/>
                    </a:ext>
                  </a:extLst>
                </a:gridCol>
                <a:gridCol w="1641782">
                  <a:extLst>
                    <a:ext uri="{9D8B030D-6E8A-4147-A177-3AD203B41FA5}">
                      <a16:colId xmlns:a16="http://schemas.microsoft.com/office/drawing/2014/main" val="3797062645"/>
                    </a:ext>
                  </a:extLst>
                </a:gridCol>
                <a:gridCol w="1987421">
                  <a:extLst>
                    <a:ext uri="{9D8B030D-6E8A-4147-A177-3AD203B41FA5}">
                      <a16:colId xmlns:a16="http://schemas.microsoft.com/office/drawing/2014/main" val="368964166"/>
                    </a:ext>
                  </a:extLst>
                </a:gridCol>
                <a:gridCol w="4246483">
                  <a:extLst>
                    <a:ext uri="{9D8B030D-6E8A-4147-A177-3AD203B41FA5}">
                      <a16:colId xmlns:a16="http://schemas.microsoft.com/office/drawing/2014/main" val="224139414"/>
                    </a:ext>
                  </a:extLst>
                </a:gridCol>
              </a:tblGrid>
              <a:tr h="504749">
                <a:tc>
                  <a:txBody>
                    <a:bodyPr/>
                    <a:lstStyle/>
                    <a:p>
                      <a:pPr algn="ctr"/>
                      <a:r>
                        <a:rPr lang="zh-CN" altLang="en-US" sz="2600" dirty="0"/>
                        <a:t>阶段</a:t>
                      </a:r>
                    </a:p>
                  </a:txBody>
                  <a:tcPr marL="109728" marR="109728" marT="54864" marB="54864"/>
                </a:tc>
                <a:tc>
                  <a:txBody>
                    <a:bodyPr/>
                    <a:lstStyle/>
                    <a:p>
                      <a:pPr algn="ctr"/>
                      <a:r>
                        <a:rPr lang="zh-CN" altLang="en-US" sz="2600" dirty="0"/>
                        <a:t>开始时间</a:t>
                      </a:r>
                    </a:p>
                  </a:txBody>
                  <a:tcPr marL="109728" marR="109728" marT="54864" marB="54864"/>
                </a:tc>
                <a:tc>
                  <a:txBody>
                    <a:bodyPr/>
                    <a:lstStyle/>
                    <a:p>
                      <a:pPr algn="ctr"/>
                      <a:r>
                        <a:rPr lang="zh-CN" altLang="en-US" sz="2600" dirty="0"/>
                        <a:t>结束时间</a:t>
                      </a:r>
                    </a:p>
                  </a:txBody>
                  <a:tcPr marL="109728" marR="109728" marT="54864" marB="54864"/>
                </a:tc>
                <a:tc>
                  <a:txBody>
                    <a:bodyPr/>
                    <a:lstStyle/>
                    <a:p>
                      <a:pPr algn="ctr"/>
                      <a:r>
                        <a:rPr lang="zh-CN" altLang="en-US" sz="2600" dirty="0"/>
                        <a:t>目标</a:t>
                      </a:r>
                    </a:p>
                  </a:txBody>
                  <a:tcPr marL="109728" marR="109728" marT="54864" marB="54864"/>
                </a:tc>
                <a:extLst>
                  <a:ext uri="{0D108BD9-81ED-4DB2-BD59-A6C34878D82A}">
                    <a16:rowId xmlns:a16="http://schemas.microsoft.com/office/drawing/2014/main" val="2084660440"/>
                  </a:ext>
                </a:extLst>
              </a:tr>
              <a:tr h="1024128">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初期了解</a:t>
                      </a: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2023.1.15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初步了解</a:t>
                      </a:r>
                      <a:r>
                        <a:rPr kumimoji="1" lang="en-US" sz="1700" b="0" i="0" kern="1200" dirty="0" err="1">
                          <a:solidFill>
                            <a:schemeClr val="tx1">
                              <a:lumMod val="75000"/>
                              <a:lumOff val="25000"/>
                            </a:schemeClr>
                          </a:solidFill>
                          <a:latin typeface="+mn-lt"/>
                          <a:ea typeface="微软雅黑" panose="020B0503020204020204" pitchFamily="34" charset="-122"/>
                          <a:cs typeface="Times New Roman" panose="02020603050405020304" pitchFamily="18" charset="0"/>
                        </a:rPr>
                        <a:t>Circom</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和</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的相关背景知识，调研主流编译器，总结等价</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约束生成的规律。</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853836478"/>
                  </a:ext>
                </a:extLst>
              </a:tr>
              <a:tr h="1024128">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1</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查阅相关文献和外文资料，熟悉数据流图的特点，设计数据流图表达</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中的数据关系。</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850025451"/>
                  </a:ext>
                </a:extLst>
              </a:tr>
              <a:tr h="512064">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制定根据数据流图生成</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范式的规则。</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939059247"/>
                  </a:ext>
                </a:extLst>
              </a:tr>
              <a:tr h="768096">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实际操作及编程</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设计并完成范式生成的算法，使之能够正确运行</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149808298"/>
                  </a:ext>
                </a:extLst>
              </a:tr>
              <a:tr h="512064">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论文撰写</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2023.5.5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毕业论文的撰写、修改以及完善</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480338671"/>
                  </a:ext>
                </a:extLst>
              </a:tr>
            </a:tbl>
          </a:graphicData>
        </a:graphic>
      </p:graphicFrame>
    </p:spTree>
    <p:extLst>
      <p:ext uri="{BB962C8B-B14F-4D97-AF65-F5344CB8AC3E}">
        <p14:creationId xmlns:p14="http://schemas.microsoft.com/office/powerpoint/2010/main" val="401385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目前成果</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2180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6</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1920" dirty="0"/>
              <a:t>将每一个约束按照</a:t>
            </a:r>
            <a:r>
              <a:rPr kumimoji="1" lang="en-US" altLang="zh-CN" sz="1920" dirty="0"/>
              <a:t>a*b=c</a:t>
            </a:r>
            <a:r>
              <a:rPr kumimoji="1" lang="zh-CN" altLang="en-US" sz="1920" dirty="0"/>
              <a:t>转换为算式</a:t>
            </a:r>
            <a:r>
              <a:rPr kumimoji="1" lang="en-US" altLang="zh-CN" sz="1920" dirty="0"/>
              <a:t>,</a:t>
            </a:r>
            <a:r>
              <a:rPr kumimoji="1" lang="zh-CN" altLang="en-US" sz="1920" dirty="0"/>
              <a:t>比如</a:t>
            </a:r>
            <a:endParaRPr kumimoji="1" lang="en-US" altLang="zh-CN" sz="1920" dirty="0"/>
          </a:p>
          <a:p>
            <a:endParaRPr kumimoji="1" lang="en-US" altLang="zh-CN" sz="1920" dirty="0"/>
          </a:p>
          <a:p>
            <a:endParaRPr kumimoji="1" lang="en-US" altLang="zh-CN" sz="1920" dirty="0"/>
          </a:p>
          <a:p>
            <a:r>
              <a:rPr kumimoji="1" lang="zh-CN" altLang="en-US" sz="1920" dirty="0"/>
              <a:t>将原</a:t>
            </a:r>
            <a:r>
              <a:rPr kumimoji="1" lang="en-US" altLang="zh-CN" sz="1920" dirty="0"/>
              <a:t>R1CS </a:t>
            </a:r>
            <a:r>
              <a:rPr kumimoji="1" lang="zh-CN" altLang="en-US" sz="1920" dirty="0"/>
              <a:t>中每一个约束</a:t>
            </a:r>
            <a:r>
              <a:rPr kumimoji="1" lang="en-US" altLang="zh-CN" sz="1920" dirty="0"/>
              <a:t>, </a:t>
            </a:r>
            <a:r>
              <a:rPr kumimoji="1" lang="zh-CN" altLang="en-US" sz="1920" dirty="0"/>
              <a:t>都化成这样的算式</a:t>
            </a:r>
            <a:r>
              <a:rPr kumimoji="1" lang="en-US" altLang="zh-CN" sz="1920" dirty="0"/>
              <a:t>, </a:t>
            </a:r>
            <a:r>
              <a:rPr kumimoji="1" lang="zh-CN" altLang="en-US" sz="1920" dirty="0"/>
              <a:t>再将其结合在一起</a:t>
            </a:r>
            <a:endParaRPr kumimoji="1" lang="en-US" altLang="zh-CN" sz="1920" dirty="0"/>
          </a:p>
          <a:p>
            <a:r>
              <a:rPr kumimoji="1" lang="zh-CN" altLang="en-US" sz="1920" dirty="0"/>
              <a:t>得到一个以</a:t>
            </a:r>
            <a:r>
              <a:rPr kumimoji="1" lang="en-US" altLang="zh-CN" sz="1920" dirty="0"/>
              <a:t>DAG </a:t>
            </a:r>
            <a:r>
              <a:rPr kumimoji="1" lang="zh-CN" altLang="en-US" sz="1920" dirty="0"/>
              <a:t>形式存储的含有公共子式的算式树</a:t>
            </a:r>
            <a:r>
              <a:rPr kumimoji="1" lang="en-US" altLang="zh-CN" sz="1920" dirty="0"/>
              <a:t>,</a:t>
            </a:r>
            <a:r>
              <a:rPr kumimoji="1" lang="zh-CN" altLang="en-US" sz="1920" dirty="0"/>
              <a:t> </a:t>
            </a:r>
            <a:endParaRPr kumimoji="1" lang="en-US" altLang="zh-CN" sz="1920" dirty="0"/>
          </a:p>
          <a:p>
            <a:pPr lvl="1"/>
            <a:endParaRPr kumimoji="1" lang="en-US" altLang="zh-CN" sz="1680" dirty="0"/>
          </a:p>
        </p:txBody>
      </p:sp>
      <p:pic>
        <p:nvPicPr>
          <p:cNvPr id="8" name="图片 7">
            <a:extLst>
              <a:ext uri="{FF2B5EF4-FFF2-40B4-BE49-F238E27FC236}">
                <a16:creationId xmlns:a16="http://schemas.microsoft.com/office/drawing/2014/main" id="{8F8B1663-B8E9-611D-AA02-A8A2EA00CA9B}"/>
              </a:ext>
            </a:extLst>
          </p:cNvPr>
          <p:cNvPicPr>
            <a:picLocks noChangeAspect="1"/>
          </p:cNvPicPr>
          <p:nvPr/>
        </p:nvPicPr>
        <p:blipFill>
          <a:blip r:embed="rId2"/>
          <a:stretch>
            <a:fillRect/>
          </a:stretch>
        </p:blipFill>
        <p:spPr>
          <a:xfrm>
            <a:off x="2617231" y="5552365"/>
            <a:ext cx="8805388" cy="874294"/>
          </a:xfrm>
          <a:prstGeom prst="rect">
            <a:avLst/>
          </a:prstGeom>
        </p:spPr>
      </p:pic>
    </p:spTree>
    <p:extLst>
      <p:ext uri="{BB962C8B-B14F-4D97-AF65-F5344CB8AC3E}">
        <p14:creationId xmlns:p14="http://schemas.microsoft.com/office/powerpoint/2010/main" val="136448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7</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2160" dirty="0"/>
              <a:t>第一次尝试</a:t>
            </a:r>
            <a:r>
              <a:rPr kumimoji="1" lang="en-US" altLang="zh-CN" sz="2160" dirty="0"/>
              <a:t>: </a:t>
            </a:r>
            <a:r>
              <a:rPr kumimoji="1" lang="zh-CN" altLang="en-US" sz="2160" dirty="0"/>
              <a:t>将运算符和变量的</a:t>
            </a:r>
            <a:r>
              <a:rPr kumimoji="1" lang="en-US" altLang="zh-CN" sz="2160" dirty="0"/>
              <a:t>node</a:t>
            </a:r>
            <a:r>
              <a:rPr kumimoji="1" lang="zh-CN" altLang="en-US" sz="2160" dirty="0"/>
              <a:t>类型分开</a:t>
            </a:r>
            <a:endParaRPr kumimoji="1" lang="en-US" altLang="zh-CN" sz="2160" dirty="0"/>
          </a:p>
          <a:p>
            <a:pPr lvl="1"/>
            <a:r>
              <a:rPr kumimoji="1" lang="en-US" altLang="zh-CN" sz="1920" dirty="0"/>
              <a:t>R1CS</a:t>
            </a:r>
            <a:r>
              <a:rPr kumimoji="1" lang="zh-CN" altLang="en-US" sz="1920" dirty="0"/>
              <a:t>约束间合并方式不同</a:t>
            </a:r>
            <a:r>
              <a:rPr kumimoji="1" lang="en-US" altLang="zh-CN" sz="1920" dirty="0"/>
              <a:t>, </a:t>
            </a:r>
            <a:r>
              <a:rPr kumimoji="1" lang="zh-CN" altLang="en-US" sz="1920" dirty="0"/>
              <a:t>即当中间变量选取不同时</a:t>
            </a:r>
            <a:r>
              <a:rPr kumimoji="1" lang="en-US" altLang="zh-CN" sz="1920" dirty="0"/>
              <a:t>, </a:t>
            </a:r>
            <a:r>
              <a:rPr kumimoji="1" lang="zh-CN" altLang="en-US" sz="1920" dirty="0"/>
              <a:t>建立的数据流树不同</a:t>
            </a:r>
            <a:r>
              <a:rPr kumimoji="1" lang="en-US" altLang="zh-CN" sz="1920" dirty="0"/>
              <a:t> </a:t>
            </a:r>
          </a:p>
          <a:p>
            <a:pPr lvl="1"/>
            <a:r>
              <a:rPr kumimoji="1" lang="zh-CN" altLang="en-US" sz="1920" dirty="0"/>
              <a:t>树的结构复杂</a:t>
            </a:r>
            <a:r>
              <a:rPr kumimoji="1" lang="en-US" altLang="zh-CN" sz="1920" dirty="0"/>
              <a:t>, </a:t>
            </a:r>
            <a:r>
              <a:rPr kumimoji="1" lang="zh-CN" altLang="en-US" sz="1920" dirty="0"/>
              <a:t>导致需要考虑情况很多</a:t>
            </a:r>
            <a:r>
              <a:rPr kumimoji="1" lang="en-US" altLang="zh-CN" sz="1920" dirty="0"/>
              <a:t>, </a:t>
            </a:r>
            <a:r>
              <a:rPr kumimoji="1" lang="zh-CN" altLang="en-US" sz="1920" dirty="0"/>
              <a:t>算法实现较为复杂困难</a:t>
            </a:r>
          </a:p>
          <a:p>
            <a:r>
              <a:rPr kumimoji="1" lang="zh-CN" altLang="en-US" sz="2160" dirty="0"/>
              <a:t>第二次尝试</a:t>
            </a:r>
            <a:r>
              <a:rPr kumimoji="1" lang="en-US" altLang="zh-CN" sz="2160" dirty="0"/>
              <a:t>: </a:t>
            </a:r>
            <a:r>
              <a:rPr kumimoji="1" lang="zh-CN" altLang="en-US" sz="2160" dirty="0"/>
              <a:t>使用一种</a:t>
            </a:r>
            <a:r>
              <a:rPr kumimoji="1" lang="en-US" altLang="zh-CN" sz="2160" dirty="0"/>
              <a:t>node</a:t>
            </a:r>
          </a:p>
          <a:p>
            <a:pPr lvl="1"/>
            <a:r>
              <a:rPr kumimoji="1" lang="zh-CN" altLang="en-US" sz="1920" dirty="0"/>
              <a:t>使用</a:t>
            </a:r>
            <a:r>
              <a:rPr kumimoji="1" lang="en-US" altLang="zh-CN" sz="1920" dirty="0"/>
              <a:t>node id</a:t>
            </a:r>
            <a:r>
              <a:rPr kumimoji="1" lang="zh-CN" altLang="en-US" sz="1920" dirty="0"/>
              <a:t>标识</a:t>
            </a:r>
            <a:r>
              <a:rPr kumimoji="1" lang="en-US" altLang="zh-CN" sz="1920" dirty="0"/>
              <a:t>node</a:t>
            </a:r>
          </a:p>
          <a:p>
            <a:pPr lvl="1"/>
            <a:r>
              <a:rPr kumimoji="1" lang="en-US" altLang="zh-CN" sz="1920" dirty="0"/>
              <a:t>Node</a:t>
            </a:r>
            <a:r>
              <a:rPr kumimoji="1" lang="zh-CN" altLang="en-US" sz="1920" dirty="0"/>
              <a:t>中包含运算符信息</a:t>
            </a:r>
            <a:endParaRPr kumimoji="1" lang="en-US" altLang="zh-CN" sz="1920" dirty="0"/>
          </a:p>
          <a:p>
            <a:pPr marL="548640" lvl="1" indent="0">
              <a:buNone/>
            </a:pPr>
            <a:r>
              <a:rPr kumimoji="1" lang="zh-CN" altLang="en-US" sz="1920" dirty="0"/>
              <a:t>    以便查看其生成方式</a:t>
            </a:r>
            <a:endParaRPr kumimoji="1" lang="en-US" altLang="zh-CN" sz="1920" dirty="0"/>
          </a:p>
        </p:txBody>
      </p:sp>
      <p:pic>
        <p:nvPicPr>
          <p:cNvPr id="5" name="图片 4">
            <a:extLst>
              <a:ext uri="{FF2B5EF4-FFF2-40B4-BE49-F238E27FC236}">
                <a16:creationId xmlns:a16="http://schemas.microsoft.com/office/drawing/2014/main" id="{CAEB431E-D581-B9E6-8545-BBCB98D33D43}"/>
              </a:ext>
            </a:extLst>
          </p:cNvPr>
          <p:cNvPicPr>
            <a:picLocks noChangeAspect="1"/>
          </p:cNvPicPr>
          <p:nvPr/>
        </p:nvPicPr>
        <p:blipFill>
          <a:blip r:embed="rId2"/>
          <a:stretch>
            <a:fillRect/>
          </a:stretch>
        </p:blipFill>
        <p:spPr>
          <a:xfrm>
            <a:off x="6060887" y="7299781"/>
            <a:ext cx="5896798" cy="2467319"/>
          </a:xfrm>
          <a:prstGeom prst="rect">
            <a:avLst/>
          </a:prstGeom>
        </p:spPr>
      </p:pic>
    </p:spTree>
    <p:extLst>
      <p:ext uri="{BB962C8B-B14F-4D97-AF65-F5344CB8AC3E}">
        <p14:creationId xmlns:p14="http://schemas.microsoft.com/office/powerpoint/2010/main" val="169684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8</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08864" y="5010949"/>
                <a:ext cx="9875520" cy="4756153"/>
              </a:xfrm>
            </p:spPr>
            <p:txBody>
              <a:bodyPr>
                <a:normAutofit/>
              </a:bodyPr>
              <a:lstStyle/>
              <a:p>
                <a:r>
                  <a:rPr kumimoji="1" lang="zh-CN" altLang="en-US" sz="2400" dirty="0"/>
                  <a:t>以</a:t>
                </a:r>
                <a14:m>
                  <m:oMath xmlns:m="http://schemas.openxmlformats.org/officeDocument/2006/math">
                    <m:sSup>
                      <m:sSupPr>
                        <m:ctrlPr>
                          <a:rPr kumimoji="1" lang="en-US" altLang="zh-CN" sz="2400" i="1">
                            <a:latin typeface="Cambria Math" panose="02040503050406030204" pitchFamily="18" charset="0"/>
                          </a:rPr>
                        </m:ctrlPr>
                      </m:sSupPr>
                      <m:e>
                        <m:r>
                          <m:rPr>
                            <m:sty m:val="p"/>
                          </m:rPr>
                          <a:rPr kumimoji="1" lang="en-US" altLang="zh-CN" sz="2400" i="1">
                            <a:latin typeface="Cambria Math" panose="02040503050406030204" pitchFamily="18" charset="0"/>
                          </a:rPr>
                          <m:t>x</m:t>
                        </m:r>
                      </m:e>
                      <m:sup>
                        <m:r>
                          <a:rPr kumimoji="1" lang="en-US" altLang="zh-CN" sz="2400" i="1">
                            <a:latin typeface="Cambria Math" panose="02040503050406030204" pitchFamily="18" charset="0"/>
                          </a:rPr>
                          <m:t>3</m:t>
                        </m:r>
                      </m:sup>
                    </m:sSup>
                    <m:r>
                      <a:rPr kumimoji="1" lang="en-US" altLang="zh-CN" sz="2400" i="1">
                        <a:latin typeface="Cambria Math" panose="02040503050406030204" pitchFamily="18" charset="0"/>
                      </a:rPr>
                      <m:t>+</m:t>
                    </m:r>
                    <m:r>
                      <m:rPr>
                        <m:sty m:val="p"/>
                      </m:rPr>
                      <a:rPr kumimoji="1" lang="en-US" altLang="zh-CN" sz="2400" i="1">
                        <a:latin typeface="Cambria Math" panose="02040503050406030204" pitchFamily="18" charset="0"/>
                      </a:rPr>
                      <m:t>x</m:t>
                    </m:r>
                    <m:r>
                      <a:rPr kumimoji="1" lang="en-US" altLang="zh-CN" sz="2400" i="1">
                        <a:latin typeface="Cambria Math" panose="02040503050406030204" pitchFamily="18" charset="0"/>
                      </a:rPr>
                      <m:t>+5=35</m:t>
                    </m:r>
                  </m:oMath>
                </a14:m>
                <a:r>
                  <a:rPr kumimoji="1" lang="zh-CN" altLang="en-US" sz="2400" dirty="0"/>
                  <a:t>为例</a:t>
                </a:r>
                <a:r>
                  <a:rPr kumimoji="1" lang="en-US" altLang="zh-CN" sz="2400" dirty="0"/>
                  <a:t>:</a:t>
                </a:r>
              </a:p>
              <a:p>
                <a:pPr lvl="1"/>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2008864" y="5010949"/>
                <a:ext cx="9875520" cy="4756153"/>
              </a:xfrm>
              <a:blipFill>
                <a:blip r:embed="rId2"/>
                <a:stretch>
                  <a:fillRect l="-864" t="-256"/>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86BC2F0-101E-4643-3027-81852E9C521A}"/>
              </a:ext>
            </a:extLst>
          </p:cNvPr>
          <p:cNvPicPr>
            <a:picLocks noChangeAspect="1"/>
          </p:cNvPicPr>
          <p:nvPr/>
        </p:nvPicPr>
        <p:blipFill>
          <a:blip r:embed="rId3"/>
          <a:stretch>
            <a:fillRect/>
          </a:stretch>
        </p:blipFill>
        <p:spPr>
          <a:xfrm>
            <a:off x="2653055" y="5630193"/>
            <a:ext cx="4366870" cy="1097434"/>
          </a:xfrm>
          <a:prstGeom prst="rect">
            <a:avLst/>
          </a:prstGeom>
        </p:spPr>
      </p:pic>
      <p:pic>
        <p:nvPicPr>
          <p:cNvPr id="12" name="图片 11">
            <a:extLst>
              <a:ext uri="{FF2B5EF4-FFF2-40B4-BE49-F238E27FC236}">
                <a16:creationId xmlns:a16="http://schemas.microsoft.com/office/drawing/2014/main" id="{1725E0A1-1C2C-6382-9B82-4574B17978F2}"/>
              </a:ext>
            </a:extLst>
          </p:cNvPr>
          <p:cNvPicPr>
            <a:picLocks noChangeAspect="1"/>
          </p:cNvPicPr>
          <p:nvPr/>
        </p:nvPicPr>
        <p:blipFill>
          <a:blip r:embed="rId4"/>
          <a:stretch>
            <a:fillRect/>
          </a:stretch>
        </p:blipFill>
        <p:spPr>
          <a:xfrm>
            <a:off x="7455227" y="5633813"/>
            <a:ext cx="4412596" cy="937391"/>
          </a:xfrm>
          <a:prstGeom prst="rect">
            <a:avLst/>
          </a:prstGeom>
        </p:spPr>
      </p:pic>
      <p:grpSp>
        <p:nvGrpSpPr>
          <p:cNvPr id="22" name="组合 21">
            <a:extLst>
              <a:ext uri="{FF2B5EF4-FFF2-40B4-BE49-F238E27FC236}">
                <a16:creationId xmlns:a16="http://schemas.microsoft.com/office/drawing/2014/main" id="{1AB004BD-C6A8-78BC-FD29-C68999A52CC2}"/>
              </a:ext>
            </a:extLst>
          </p:cNvPr>
          <p:cNvGrpSpPr/>
          <p:nvPr/>
        </p:nvGrpSpPr>
        <p:grpSpPr>
          <a:xfrm>
            <a:off x="3101606" y="7116472"/>
            <a:ext cx="3473964" cy="1909010"/>
            <a:chOff x="1690107" y="1909011"/>
            <a:chExt cx="3469767" cy="2499727"/>
          </a:xfrm>
        </p:grpSpPr>
        <p:sp>
          <p:nvSpPr>
            <p:cNvPr id="23" name="矩形: 圆角 22">
              <a:extLst>
                <a:ext uri="{FF2B5EF4-FFF2-40B4-BE49-F238E27FC236}">
                  <a16:creationId xmlns:a16="http://schemas.microsoft.com/office/drawing/2014/main" id="{5B366491-AEBE-D2D9-F6A6-85174E4B1C9B}"/>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24" name="矩形: 圆角 23">
              <a:extLst>
                <a:ext uri="{FF2B5EF4-FFF2-40B4-BE49-F238E27FC236}">
                  <a16:creationId xmlns:a16="http://schemas.microsoft.com/office/drawing/2014/main" id="{3B9AA4B7-89D8-7538-5922-E86CCB7426A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25" name="矩形: 圆角 24">
              <a:extLst>
                <a:ext uri="{FF2B5EF4-FFF2-40B4-BE49-F238E27FC236}">
                  <a16:creationId xmlns:a16="http://schemas.microsoft.com/office/drawing/2014/main" id="{4EE7079E-07E5-41DA-CA78-07475F96BB56}"/>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X_3</a:t>
              </a:r>
              <a:endParaRPr lang="zh-CN" altLang="en-US" dirty="0"/>
            </a:p>
          </p:txBody>
        </p:sp>
        <p:sp>
          <p:nvSpPr>
            <p:cNvPr id="26" name="矩形: 圆角 25">
              <a:extLst>
                <a:ext uri="{FF2B5EF4-FFF2-40B4-BE49-F238E27FC236}">
                  <a16:creationId xmlns:a16="http://schemas.microsoft.com/office/drawing/2014/main" id="{3BC0478A-258B-5F1D-8445-EDFFEB3BB8FC}"/>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X_4</a:t>
              </a:r>
              <a:endParaRPr lang="zh-CN" altLang="en-US" dirty="0"/>
            </a:p>
          </p:txBody>
        </p:sp>
        <p:sp>
          <p:nvSpPr>
            <p:cNvPr id="27" name="矩形: 圆角 26">
              <a:extLst>
                <a:ext uri="{FF2B5EF4-FFF2-40B4-BE49-F238E27FC236}">
                  <a16:creationId xmlns:a16="http://schemas.microsoft.com/office/drawing/2014/main" id="{37BFDA06-B409-9BA6-AD8A-B251095B1946}"/>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28" name="矩形: 圆角 27">
              <a:extLst>
                <a:ext uri="{FF2B5EF4-FFF2-40B4-BE49-F238E27FC236}">
                  <a16:creationId xmlns:a16="http://schemas.microsoft.com/office/drawing/2014/main" id="{3CF85B3C-1985-A1A2-98B2-15887B9FC8A0}"/>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29" name="直接箭头连接符 28">
              <a:extLst>
                <a:ext uri="{FF2B5EF4-FFF2-40B4-BE49-F238E27FC236}">
                  <a16:creationId xmlns:a16="http://schemas.microsoft.com/office/drawing/2014/main" id="{F3D78A90-F2E9-400F-23E5-7664A69B6EEB}"/>
                </a:ext>
              </a:extLst>
            </p:cNvPr>
            <p:cNvCxnSpPr>
              <a:cxnSpLocks/>
              <a:stCxn id="23" idx="0"/>
              <a:endCxn id="24"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F8C5008-80E9-1D63-1FEB-8FA04A34A816}"/>
                </a:ext>
              </a:extLst>
            </p:cNvPr>
            <p:cNvCxnSpPr>
              <a:stCxn id="23" idx="3"/>
              <a:endCxn id="25"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73F39AF-4274-AB87-DB39-48B771A49810}"/>
                </a:ext>
              </a:extLst>
            </p:cNvPr>
            <p:cNvCxnSpPr>
              <a:stCxn id="24" idx="3"/>
              <a:endCxn id="25"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C526FD-566F-B52D-EF07-22E39684620C}"/>
                </a:ext>
              </a:extLst>
            </p:cNvPr>
            <p:cNvCxnSpPr>
              <a:stCxn id="25" idx="2"/>
              <a:endCxn id="26"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9F08FCA-0D46-A211-D2E7-CA68DFA013E9}"/>
                </a:ext>
              </a:extLst>
            </p:cNvPr>
            <p:cNvCxnSpPr>
              <a:stCxn id="23" idx="3"/>
              <a:endCxn id="26"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33506D2-7EA7-88BB-59E2-C4746A015A5A}"/>
                </a:ext>
              </a:extLst>
            </p:cNvPr>
            <p:cNvCxnSpPr>
              <a:stCxn id="27" idx="2"/>
              <a:endCxn id="28"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7D8E7EF-EB9B-A83F-FD18-1690FFDCBDD1}"/>
                </a:ext>
              </a:extLst>
            </p:cNvPr>
            <p:cNvCxnSpPr>
              <a:stCxn id="26" idx="3"/>
              <a:endCxn id="28"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7CD48C01-38D4-111F-E7F2-3D58726F17DF}"/>
              </a:ext>
            </a:extLst>
          </p:cNvPr>
          <p:cNvGrpSpPr/>
          <p:nvPr/>
        </p:nvGrpSpPr>
        <p:grpSpPr>
          <a:xfrm>
            <a:off x="7926644" y="7116472"/>
            <a:ext cx="3617151" cy="1909010"/>
            <a:chOff x="1690107" y="1909011"/>
            <a:chExt cx="3469767" cy="2499727"/>
          </a:xfrm>
        </p:grpSpPr>
        <p:sp>
          <p:nvSpPr>
            <p:cNvPr id="37" name="矩形: 圆角 36">
              <a:extLst>
                <a:ext uri="{FF2B5EF4-FFF2-40B4-BE49-F238E27FC236}">
                  <a16:creationId xmlns:a16="http://schemas.microsoft.com/office/drawing/2014/main" id="{858119B5-497E-0051-A28B-9256FFDD7B6F}"/>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38" name="矩形: 圆角 37">
              <a:extLst>
                <a:ext uri="{FF2B5EF4-FFF2-40B4-BE49-F238E27FC236}">
                  <a16:creationId xmlns:a16="http://schemas.microsoft.com/office/drawing/2014/main" id="{7283D889-CA6F-F41F-B539-2B6DBDB0CF5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39" name="矩形: 圆角 38">
              <a:extLst>
                <a:ext uri="{FF2B5EF4-FFF2-40B4-BE49-F238E27FC236}">
                  <a16:creationId xmlns:a16="http://schemas.microsoft.com/office/drawing/2014/main" id="{AE759BD0-F8AC-C218-3F1C-88B9DB8735E0}"/>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_</a:t>
              </a:r>
              <a:endParaRPr lang="zh-CN" altLang="en-US" dirty="0"/>
            </a:p>
          </p:txBody>
        </p:sp>
        <p:sp>
          <p:nvSpPr>
            <p:cNvPr id="40" name="矩形: 圆角 39">
              <a:extLst>
                <a:ext uri="{FF2B5EF4-FFF2-40B4-BE49-F238E27FC236}">
                  <a16:creationId xmlns:a16="http://schemas.microsoft.com/office/drawing/2014/main" id="{661DD4C1-CE05-29C5-082D-8440F60ACF31}"/>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_</a:t>
              </a:r>
              <a:endParaRPr lang="zh-CN" altLang="en-US" dirty="0"/>
            </a:p>
          </p:txBody>
        </p:sp>
        <p:sp>
          <p:nvSpPr>
            <p:cNvPr id="41" name="矩形: 圆角 40">
              <a:extLst>
                <a:ext uri="{FF2B5EF4-FFF2-40B4-BE49-F238E27FC236}">
                  <a16:creationId xmlns:a16="http://schemas.microsoft.com/office/drawing/2014/main" id="{E5455F33-1089-42E9-4A66-EC5E8B56F802}"/>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42" name="矩形: 圆角 41">
              <a:extLst>
                <a:ext uri="{FF2B5EF4-FFF2-40B4-BE49-F238E27FC236}">
                  <a16:creationId xmlns:a16="http://schemas.microsoft.com/office/drawing/2014/main" id="{A3A6F339-C969-891D-35E5-551B2E883E26}"/>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43" name="直接箭头连接符 42">
              <a:extLst>
                <a:ext uri="{FF2B5EF4-FFF2-40B4-BE49-F238E27FC236}">
                  <a16:creationId xmlns:a16="http://schemas.microsoft.com/office/drawing/2014/main" id="{A15371DD-2255-C369-3087-AA1243C070E7}"/>
                </a:ext>
              </a:extLst>
            </p:cNvPr>
            <p:cNvCxnSpPr>
              <a:cxnSpLocks/>
              <a:stCxn id="37" idx="0"/>
              <a:endCxn id="38"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CF98008-ACF2-AACA-024D-3B2A52D86369}"/>
                </a:ext>
              </a:extLst>
            </p:cNvPr>
            <p:cNvCxnSpPr>
              <a:stCxn id="37" idx="3"/>
              <a:endCxn id="39"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CB68EB7-C4FA-4365-A939-6AB076E1726E}"/>
                </a:ext>
              </a:extLst>
            </p:cNvPr>
            <p:cNvCxnSpPr>
              <a:stCxn id="38" idx="3"/>
              <a:endCxn id="39"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048B28D-4696-27CD-51E7-A99CDAE393A5}"/>
                </a:ext>
              </a:extLst>
            </p:cNvPr>
            <p:cNvCxnSpPr>
              <a:stCxn id="39" idx="2"/>
              <a:endCxn id="40"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621EED2-64FA-D87D-8DB2-9A5F1EACA4DD}"/>
                </a:ext>
              </a:extLst>
            </p:cNvPr>
            <p:cNvCxnSpPr>
              <a:stCxn id="37" idx="3"/>
              <a:endCxn id="40"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9A18D1F-7076-57CA-E7EB-5067680C9FC3}"/>
                </a:ext>
              </a:extLst>
            </p:cNvPr>
            <p:cNvCxnSpPr>
              <a:stCxn id="41" idx="2"/>
              <a:endCxn id="42"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A76F48F-B963-969B-3B25-1A84971AAD89}"/>
                </a:ext>
              </a:extLst>
            </p:cNvPr>
            <p:cNvCxnSpPr>
              <a:stCxn id="40" idx="3"/>
              <a:endCxn id="42"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44AD6661-1263-54C0-8F8A-42C65EEFA44E}"/>
              </a:ext>
            </a:extLst>
          </p:cNvPr>
          <p:cNvSpPr/>
          <p:nvPr/>
        </p:nvSpPr>
        <p:spPr bwMode="auto">
          <a:xfrm>
            <a:off x="2755864" y="8766036"/>
            <a:ext cx="9128520" cy="1534468"/>
          </a:xfrm>
          <a:prstGeom prst="rect">
            <a:avLst/>
          </a:prstGeom>
          <a:noFill/>
          <a:ln w="9525" cap="flat" cmpd="sng" algn="ctr">
            <a:noFill/>
            <a:prstDash val="solid"/>
            <a:round/>
            <a:headEnd type="none" w="med" len="med"/>
            <a:tailEnd type="none" w="med" len="med"/>
          </a:ln>
          <a:effectLst/>
        </p:spPr>
        <p:txBody>
          <a:bodyPr vert="horz" wrap="square" lIns="71280" tIns="35640" rIns="71280" bIns="35640" numCol="1" rtlCol="0" anchor="ctr" anchorCtr="0" compatLnSpc="1">
            <a:prstTxWarp prst="textNoShape">
              <a:avLst/>
            </a:prstTxWarp>
            <a:noAutofit/>
          </a:bodyPr>
          <a:lstStyle/>
          <a:p>
            <a:pPr algn="ctr" defTabSz="1055035">
              <a:defRPr/>
            </a:pPr>
            <a:r>
              <a:rPr kumimoji="1" lang="zh-CN" altLang="en-US" sz="2880" b="1" dirty="0">
                <a:solidFill>
                  <a:schemeClr val="accent1"/>
                </a:solidFill>
                <a:latin typeface="Microsoft YaHei" panose="020B0503020204020204" pitchFamily="34" charset="-122"/>
                <a:ea typeface="Microsoft YaHei" panose="020B0503020204020204" pitchFamily="34" charset="-122"/>
              </a:rPr>
              <a:t>约束的合并与拆分没有带来明显的变化</a:t>
            </a:r>
            <a:endParaRPr kumimoji="1" lang="en-US" altLang="zh-CN" sz="2880" b="1"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7009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9</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08864" y="5010949"/>
            <a:ext cx="9875520" cy="4756153"/>
          </a:xfrm>
        </p:spPr>
        <p:txBody>
          <a:bodyPr>
            <a:normAutofit/>
          </a:bodyPr>
          <a:lstStyle/>
          <a:p>
            <a:pPr lvl="1"/>
            <a:endParaRPr kumimoji="1" lang="en-US" altLang="zh-CN" sz="2160" dirty="0"/>
          </a:p>
        </p:txBody>
      </p:sp>
      <p:sp>
        <p:nvSpPr>
          <p:cNvPr id="3" name="椭圆 2">
            <a:extLst>
              <a:ext uri="{FF2B5EF4-FFF2-40B4-BE49-F238E27FC236}">
                <a16:creationId xmlns:a16="http://schemas.microsoft.com/office/drawing/2014/main" id="{A9853901-9E36-F864-FA61-0C01D2E5C382}"/>
              </a:ext>
            </a:extLst>
          </p:cNvPr>
          <p:cNvSpPr/>
          <p:nvPr/>
        </p:nvSpPr>
        <p:spPr>
          <a:xfrm>
            <a:off x="4987004" y="516013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17716842-1842-A006-4A68-5C94ADADA80F}"/>
              </a:ext>
            </a:extLst>
          </p:cNvPr>
          <p:cNvSpPr/>
          <p:nvPr/>
        </p:nvSpPr>
        <p:spPr>
          <a:xfrm>
            <a:off x="4987004" y="633346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A991E560-EA54-D2E9-2DE9-85946CEF1F82}"/>
              </a:ext>
            </a:extLst>
          </p:cNvPr>
          <p:cNvSpPr/>
          <p:nvPr/>
        </p:nvSpPr>
        <p:spPr>
          <a:xfrm>
            <a:off x="4153984" y="719608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5A1D7CCF-E325-66A1-F848-34DBF2A261BE}"/>
              </a:ext>
            </a:extLst>
          </p:cNvPr>
          <p:cNvCxnSpPr>
            <a:stCxn id="3" idx="4"/>
            <a:endCxn id="5" idx="0"/>
          </p:cNvCxnSpPr>
          <p:nvPr/>
        </p:nvCxnSpPr>
        <p:spPr>
          <a:xfrm rot="5400000">
            <a:off x="5119429" y="6106344"/>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159CCD41-C29A-68F8-2EE0-EAFCC39E269C}"/>
              </a:ext>
            </a:extLst>
          </p:cNvPr>
          <p:cNvCxnSpPr>
            <a:stCxn id="5" idx="4"/>
            <a:endCxn id="6" idx="6"/>
          </p:cNvCxnSpPr>
          <p:nvPr/>
        </p:nvCxnSpPr>
        <p:spPr>
          <a:xfrm rot="5400000">
            <a:off x="4858277" y="7067356"/>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597DA95C-3186-AA57-964D-6BA4A52E0E0A}"/>
              </a:ext>
            </a:extLst>
          </p:cNvPr>
          <p:cNvCxnSpPr>
            <a:cxnSpLocks/>
            <a:stCxn id="3" idx="3"/>
            <a:endCxn id="6" idx="0"/>
          </p:cNvCxnSpPr>
          <p:nvPr/>
        </p:nvCxnSpPr>
        <p:spPr>
          <a:xfrm rot="5400000">
            <a:off x="4091837" y="6195606"/>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F5209858-6118-2CD6-79C6-5549ED86C326}"/>
              </a:ext>
            </a:extLst>
          </p:cNvPr>
          <p:cNvSpPr/>
          <p:nvPr/>
        </p:nvSpPr>
        <p:spPr>
          <a:xfrm>
            <a:off x="3335231" y="814635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4" name="连接符: 曲线 13">
            <a:extLst>
              <a:ext uri="{FF2B5EF4-FFF2-40B4-BE49-F238E27FC236}">
                <a16:creationId xmlns:a16="http://schemas.microsoft.com/office/drawing/2014/main" id="{8B0EBAB3-9F42-4DC9-9AC8-7653324F3CC7}"/>
              </a:ext>
            </a:extLst>
          </p:cNvPr>
          <p:cNvCxnSpPr>
            <a:stCxn id="6" idx="3"/>
            <a:endCxn id="13" idx="7"/>
          </p:cNvCxnSpPr>
          <p:nvPr/>
        </p:nvCxnSpPr>
        <p:spPr>
          <a:xfrm rot="5400000">
            <a:off x="3883254" y="7875620"/>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562CEA5E-441E-519B-53DA-7E8A023FF67A}"/>
              </a:ext>
            </a:extLst>
          </p:cNvPr>
          <p:cNvCxnSpPr>
            <a:stCxn id="3" idx="2"/>
            <a:endCxn id="13" idx="0"/>
          </p:cNvCxnSpPr>
          <p:nvPr/>
        </p:nvCxnSpPr>
        <p:spPr>
          <a:xfrm rot="10800000" flipV="1">
            <a:off x="3694778" y="5519678"/>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5948352-4C0D-183D-87E7-0E20B01FE5EE}"/>
              </a:ext>
            </a:extLst>
          </p:cNvPr>
          <p:cNvSpPr/>
          <p:nvPr/>
        </p:nvSpPr>
        <p:spPr>
          <a:xfrm>
            <a:off x="2008866" y="816620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7" name="椭圆 16">
            <a:extLst>
              <a:ext uri="{FF2B5EF4-FFF2-40B4-BE49-F238E27FC236}">
                <a16:creationId xmlns:a16="http://schemas.microsoft.com/office/drawing/2014/main" id="{CA892CD2-5F00-5E5A-AF52-2195729CFB9E}"/>
              </a:ext>
            </a:extLst>
          </p:cNvPr>
          <p:cNvSpPr/>
          <p:nvPr/>
        </p:nvSpPr>
        <p:spPr>
          <a:xfrm>
            <a:off x="2698047" y="904800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8" name="连接符: 曲线 17">
            <a:extLst>
              <a:ext uri="{FF2B5EF4-FFF2-40B4-BE49-F238E27FC236}">
                <a16:creationId xmlns:a16="http://schemas.microsoft.com/office/drawing/2014/main" id="{D1EA5934-F687-C752-BFA7-EE11408C0B29}"/>
              </a:ext>
            </a:extLst>
          </p:cNvPr>
          <p:cNvCxnSpPr>
            <a:stCxn id="16" idx="5"/>
            <a:endCxn id="17" idx="1"/>
          </p:cNvCxnSpPr>
          <p:nvPr/>
        </p:nvCxnSpPr>
        <p:spPr>
          <a:xfrm rot="16200000" flipH="1">
            <a:off x="2526333" y="8876295"/>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曲线 18">
            <a:extLst>
              <a:ext uri="{FF2B5EF4-FFF2-40B4-BE49-F238E27FC236}">
                <a16:creationId xmlns:a16="http://schemas.microsoft.com/office/drawing/2014/main" id="{39E18E20-19E2-F2D4-19D4-F2C611C762A8}"/>
              </a:ext>
            </a:extLst>
          </p:cNvPr>
          <p:cNvCxnSpPr>
            <a:stCxn id="13" idx="3"/>
            <a:endCxn id="17" idx="7"/>
          </p:cNvCxnSpPr>
          <p:nvPr/>
        </p:nvCxnSpPr>
        <p:spPr>
          <a:xfrm rot="5400000">
            <a:off x="3179591" y="8892371"/>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40CB2327-7D4F-5E2C-384D-B4028064E33E}"/>
              </a:ext>
            </a:extLst>
          </p:cNvPr>
          <p:cNvSpPr/>
          <p:nvPr/>
        </p:nvSpPr>
        <p:spPr>
          <a:xfrm>
            <a:off x="10505266" y="530013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21" name="椭圆 20">
            <a:extLst>
              <a:ext uri="{FF2B5EF4-FFF2-40B4-BE49-F238E27FC236}">
                <a16:creationId xmlns:a16="http://schemas.microsoft.com/office/drawing/2014/main" id="{876F0601-54E3-F559-AEAF-A4E3606743FA}"/>
              </a:ext>
            </a:extLst>
          </p:cNvPr>
          <p:cNvSpPr/>
          <p:nvPr/>
        </p:nvSpPr>
        <p:spPr>
          <a:xfrm>
            <a:off x="10505266" y="647346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50" name="椭圆 49">
            <a:extLst>
              <a:ext uri="{FF2B5EF4-FFF2-40B4-BE49-F238E27FC236}">
                <a16:creationId xmlns:a16="http://schemas.microsoft.com/office/drawing/2014/main" id="{FFF5218D-6E7C-C654-55FC-2FF20F93C315}"/>
              </a:ext>
            </a:extLst>
          </p:cNvPr>
          <p:cNvSpPr/>
          <p:nvPr/>
        </p:nvSpPr>
        <p:spPr>
          <a:xfrm>
            <a:off x="9672246" y="733608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51" name="连接符: 曲线 50">
            <a:extLst>
              <a:ext uri="{FF2B5EF4-FFF2-40B4-BE49-F238E27FC236}">
                <a16:creationId xmlns:a16="http://schemas.microsoft.com/office/drawing/2014/main" id="{D5C963C7-839B-1E4B-2054-6143EAC74ED5}"/>
              </a:ext>
            </a:extLst>
          </p:cNvPr>
          <p:cNvCxnSpPr>
            <a:stCxn id="20" idx="4"/>
            <a:endCxn id="21" idx="0"/>
          </p:cNvCxnSpPr>
          <p:nvPr/>
        </p:nvCxnSpPr>
        <p:spPr>
          <a:xfrm rot="5400000">
            <a:off x="10637691" y="6246345"/>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49A1996B-3C24-3001-EDC2-F7F2F2C866DB}"/>
              </a:ext>
            </a:extLst>
          </p:cNvPr>
          <p:cNvCxnSpPr>
            <a:stCxn id="21" idx="4"/>
            <a:endCxn id="50" idx="6"/>
          </p:cNvCxnSpPr>
          <p:nvPr/>
        </p:nvCxnSpPr>
        <p:spPr>
          <a:xfrm rot="5400000">
            <a:off x="10376539" y="7207357"/>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曲线 52">
            <a:extLst>
              <a:ext uri="{FF2B5EF4-FFF2-40B4-BE49-F238E27FC236}">
                <a16:creationId xmlns:a16="http://schemas.microsoft.com/office/drawing/2014/main" id="{DF0CF8AD-F750-B528-CCEA-31A5A0E6A8BE}"/>
              </a:ext>
            </a:extLst>
          </p:cNvPr>
          <p:cNvCxnSpPr>
            <a:cxnSpLocks/>
            <a:stCxn id="20" idx="3"/>
            <a:endCxn id="50" idx="0"/>
          </p:cNvCxnSpPr>
          <p:nvPr/>
        </p:nvCxnSpPr>
        <p:spPr>
          <a:xfrm rot="5400000">
            <a:off x="9610099" y="6335607"/>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43809BD4-9753-EE83-C467-49CFC22F1026}"/>
              </a:ext>
            </a:extLst>
          </p:cNvPr>
          <p:cNvSpPr/>
          <p:nvPr/>
        </p:nvSpPr>
        <p:spPr>
          <a:xfrm>
            <a:off x="8853493" y="828635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5" name="连接符: 曲线 54">
            <a:extLst>
              <a:ext uri="{FF2B5EF4-FFF2-40B4-BE49-F238E27FC236}">
                <a16:creationId xmlns:a16="http://schemas.microsoft.com/office/drawing/2014/main" id="{9ECC9930-C9B8-3DF2-0A6A-B6975AD30D94}"/>
              </a:ext>
            </a:extLst>
          </p:cNvPr>
          <p:cNvCxnSpPr>
            <a:stCxn id="50" idx="3"/>
            <a:endCxn id="54" idx="7"/>
          </p:cNvCxnSpPr>
          <p:nvPr/>
        </p:nvCxnSpPr>
        <p:spPr>
          <a:xfrm rot="5400000">
            <a:off x="9401516" y="8015621"/>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CB62375F-4A3E-6F7A-97BE-48585A31A0E3}"/>
              </a:ext>
            </a:extLst>
          </p:cNvPr>
          <p:cNvCxnSpPr>
            <a:cxnSpLocks/>
            <a:stCxn id="20" idx="2"/>
            <a:endCxn id="58" idx="1"/>
          </p:cNvCxnSpPr>
          <p:nvPr/>
        </p:nvCxnSpPr>
        <p:spPr>
          <a:xfrm rot="10800000" flipV="1">
            <a:off x="7886670" y="5659680"/>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C7B27855-438D-7D75-BE3C-88E5189BB966}"/>
              </a:ext>
            </a:extLst>
          </p:cNvPr>
          <p:cNvSpPr/>
          <p:nvPr/>
        </p:nvSpPr>
        <p:spPr>
          <a:xfrm>
            <a:off x="8739563" y="726060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58" name="椭圆 57">
            <a:extLst>
              <a:ext uri="{FF2B5EF4-FFF2-40B4-BE49-F238E27FC236}">
                <a16:creationId xmlns:a16="http://schemas.microsoft.com/office/drawing/2014/main" id="{187B4AEE-5929-75F7-16D9-836AC954E584}"/>
              </a:ext>
            </a:extLst>
          </p:cNvPr>
          <p:cNvSpPr/>
          <p:nvPr/>
        </p:nvSpPr>
        <p:spPr>
          <a:xfrm>
            <a:off x="7781364" y="889569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9" name="连接符: 曲线 58">
            <a:extLst>
              <a:ext uri="{FF2B5EF4-FFF2-40B4-BE49-F238E27FC236}">
                <a16:creationId xmlns:a16="http://schemas.microsoft.com/office/drawing/2014/main" id="{20FB0A17-2C39-51C7-FC69-4D3E50BC5E3A}"/>
              </a:ext>
            </a:extLst>
          </p:cNvPr>
          <p:cNvCxnSpPr>
            <a:cxnSpLocks/>
            <a:stCxn id="57" idx="4"/>
            <a:endCxn id="54" idx="0"/>
          </p:cNvCxnSpPr>
          <p:nvPr/>
        </p:nvCxnSpPr>
        <p:spPr>
          <a:xfrm rot="16200000" flipH="1">
            <a:off x="9002746" y="8076058"/>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连接符: 曲线 59">
            <a:extLst>
              <a:ext uri="{FF2B5EF4-FFF2-40B4-BE49-F238E27FC236}">
                <a16:creationId xmlns:a16="http://schemas.microsoft.com/office/drawing/2014/main" id="{4695DCA0-576E-F56B-2406-86F2FA0790A5}"/>
              </a:ext>
            </a:extLst>
          </p:cNvPr>
          <p:cNvCxnSpPr>
            <a:cxnSpLocks/>
            <a:stCxn id="54" idx="2"/>
            <a:endCxn id="58" idx="7"/>
          </p:cNvCxnSpPr>
          <p:nvPr/>
        </p:nvCxnSpPr>
        <p:spPr>
          <a:xfrm rot="10800000" flipV="1">
            <a:off x="8395145" y="8645896"/>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671037"/>
      </p:ext>
    </p:extLst>
  </p:cSld>
  <p:clrMapOvr>
    <a:masterClrMapping/>
  </p:clrMapOvr>
</p:sld>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2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3.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1300</TotalTime>
  <Words>1337</Words>
  <Application>Microsoft Office PowerPoint</Application>
  <PresentationFormat>自定义</PresentationFormat>
  <Paragraphs>418</Paragraphs>
  <Slides>29</Slides>
  <Notes>2</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29</vt:i4>
      </vt:variant>
    </vt:vector>
  </HeadingPairs>
  <TitlesOfParts>
    <vt:vector size="40" baseType="lpstr">
      <vt:lpstr>DengXian</vt:lpstr>
      <vt:lpstr>DengXian</vt:lpstr>
      <vt:lpstr>Microsoft YaHei</vt:lpstr>
      <vt:lpstr>Arial</vt:lpstr>
      <vt:lpstr>Calibri</vt:lpstr>
      <vt:lpstr>Calibri Light</vt:lpstr>
      <vt:lpstr>Cambria Math</vt:lpstr>
      <vt:lpstr>Times New Roman</vt:lpstr>
      <vt:lpstr>1_Office 主题​​</vt:lpstr>
      <vt:lpstr>2_Office 主题​​</vt:lpstr>
      <vt:lpstr>Office 主题​​</vt:lpstr>
      <vt:lpstr>基于数据流的R1CS等价性检查与范式生成 中期答辩</vt:lpstr>
      <vt:lpstr>目录</vt:lpstr>
      <vt:lpstr>预期进度</vt:lpstr>
      <vt:lpstr>预期进度</vt:lpstr>
      <vt:lpstr>目前成果</vt:lpstr>
      <vt:lpstr>目前成果1: 建立Rnode Graph</vt:lpstr>
      <vt:lpstr>目前成果1: 建立Rnode Graph</vt:lpstr>
      <vt:lpstr>目前成果1: 建立Rnode Graph</vt:lpstr>
      <vt:lpstr>目前成果1: 建立Rnode Graph</vt:lpstr>
      <vt:lpstr>目前成果1.5: 计算Rnode Graph节点权重</vt:lpstr>
      <vt:lpstr>目前成果2: 瓦片生成</vt:lpstr>
      <vt:lpstr>目前成果2:瓦片生成</vt:lpstr>
      <vt:lpstr>Pagerank initial state</vt:lpstr>
      <vt:lpstr>PowerPoint 演示文稿</vt:lpstr>
      <vt:lpstr>Pagerank updating</vt:lpstr>
      <vt:lpstr>Pagerank initial state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目前成果2: 瓦片生成</vt:lpstr>
      <vt:lpstr>目前成果3:对图的进一步抽象</vt:lpstr>
      <vt:lpstr>目前成果3:对图的进一步抽象</vt:lpstr>
      <vt:lpstr>目前成果4: 瓦片权重计算</vt:lpstr>
      <vt:lpstr>目前成果5: 对线性瓦片的调整</vt:lpstr>
      <vt:lpstr>感谢您的倾听!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基于数据流的R1CS等价性检查与范式生成 进度报告</dc:title>
  <dc:creator>施 宸昊</dc:creator>
  <cp:lastModifiedBy>施 宸昊</cp:lastModifiedBy>
  <cp:revision>16</cp:revision>
  <dcterms:created xsi:type="dcterms:W3CDTF">2023-02-24T01:29:49Z</dcterms:created>
  <dcterms:modified xsi:type="dcterms:W3CDTF">2023-05-15T07:45:26Z</dcterms:modified>
</cp:coreProperties>
</file>