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1"/>
  </p:notesMasterIdLst>
  <p:handoutMasterIdLst>
    <p:handoutMasterId r:id="rId22"/>
  </p:handoutMasterIdLst>
  <p:sldIdLst>
    <p:sldId id="256" r:id="rId2"/>
    <p:sldId id="258" r:id="rId3"/>
    <p:sldId id="282" r:id="rId4"/>
    <p:sldId id="300" r:id="rId5"/>
    <p:sldId id="301" r:id="rId6"/>
    <p:sldId id="284" r:id="rId7"/>
    <p:sldId id="289" r:id="rId8"/>
    <p:sldId id="288" r:id="rId9"/>
    <p:sldId id="290" r:id="rId10"/>
    <p:sldId id="292" r:id="rId11"/>
    <p:sldId id="294" r:id="rId12"/>
    <p:sldId id="295" r:id="rId13"/>
    <p:sldId id="296" r:id="rId14"/>
    <p:sldId id="285" r:id="rId15"/>
    <p:sldId id="297" r:id="rId16"/>
    <p:sldId id="286" r:id="rId17"/>
    <p:sldId id="298" r:id="rId18"/>
    <p:sldId id="299" r:id="rId19"/>
    <p:sldId id="280"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3FCCA5CC-F365-4341-BFB8-B60DA5A3B15D}">
          <p14:sldIdLst>
            <p14:sldId id="256"/>
          </p14:sldIdLst>
        </p14:section>
        <p14:section name="目录" id="{017F0D12-27D2-490C-910C-815125398AC8}">
          <p14:sldIdLst>
            <p14:sldId id="258"/>
          </p14:sldIdLst>
        </p14:section>
        <p14:section name="研究背景与意义" id="{28918212-96D2-4D84-858D-FEB2214EEB88}">
          <p14:sldIdLst>
            <p14:sldId id="282"/>
            <p14:sldId id="300"/>
            <p14:sldId id="301"/>
          </p14:sldIdLst>
        </p14:section>
        <p14:section name="算法设计" id="{9BB914F4-635A-42BF-845C-83727AB6098E}">
          <p14:sldIdLst>
            <p14:sldId id="284"/>
            <p14:sldId id="289"/>
            <p14:sldId id="288"/>
            <p14:sldId id="290"/>
            <p14:sldId id="292"/>
            <p14:sldId id="294"/>
            <p14:sldId id="295"/>
            <p14:sldId id="296"/>
          </p14:sldIdLst>
        </p14:section>
        <p14:section name="实验分析" id="{316C72DA-F599-4A5C-A388-94891899365E}">
          <p14:sldIdLst>
            <p14:sldId id="285"/>
            <p14:sldId id="297"/>
          </p14:sldIdLst>
        </p14:section>
        <p14:section name="总结与展望" id="{87B00FBC-E3E4-4BE6-A648-61552B191B2E}">
          <p14:sldIdLst>
            <p14:sldId id="286"/>
            <p14:sldId id="298"/>
            <p14:sldId id="299"/>
          </p14:sldIdLst>
        </p14:section>
        <p14:section name="封底" id="{2E025735-C41C-4ED5-94AB-BFCE16B95C49}">
          <p14:sldIdLst>
            <p14:sldId id="280"/>
          </p14:sldIdLst>
        </p14:section>
      </p14:sectionLst>
    </p:ext>
    <p:ext uri="{EFAFB233-063F-42B5-8137-9DF3F51BA10A}">
      <p15:sldGuideLst xmlns:p15="http://schemas.microsoft.com/office/powerpoint/2012/main">
        <p15:guide id="1" pos="3840" userDrawn="1">
          <p15:clr>
            <a:srgbClr val="A4A3A4"/>
          </p15:clr>
        </p15:guide>
        <p15:guide id="2" pos="2434" userDrawn="1">
          <p15:clr>
            <a:srgbClr val="A4A3A4"/>
          </p15:clr>
        </p15:guide>
        <p15:guide id="4" orient="horz" pos="211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F6F6F6"/>
    <a:srgbClr val="C8161E"/>
    <a:srgbClr val="EDEDED"/>
    <a:srgbClr val="6D6D6D"/>
    <a:srgbClr val="0051EB"/>
    <a:srgbClr val="AA1219"/>
    <a:srgbClr val="CC0000"/>
    <a:srgbClr val="FF0000"/>
    <a:srgbClr val="F8E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7" autoAdjust="0"/>
    <p:restoredTop sz="94643" autoAdjust="0"/>
  </p:normalViewPr>
  <p:slideViewPr>
    <p:cSldViewPr snapToGrid="0">
      <p:cViewPr varScale="1">
        <p:scale>
          <a:sx n="108" d="100"/>
          <a:sy n="108" d="100"/>
        </p:scale>
        <p:origin x="462" y="102"/>
      </p:cViewPr>
      <p:guideLst>
        <p:guide pos="3840"/>
        <p:guide pos="2434"/>
        <p:guide orient="horz" pos="211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536"/>
    </p:cViewPr>
  </p:sorterViewPr>
  <p:notesViewPr>
    <p:cSldViewPr snapToGrid="0" showGuides="1">
      <p:cViewPr varScale="1">
        <p:scale>
          <a:sx n="83" d="100"/>
          <a:sy n="83" d="100"/>
        </p:scale>
        <p:origin x="29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D9358BC-04DF-4455-B949-70BC917541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9F56B79-1091-400F-A2A9-6227671170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6FD112-0CED-45F9-83CF-E12CD0876C93}" type="datetimeFigureOut">
              <a:rPr lang="zh-CN" altLang="en-US" smtClean="0"/>
              <a:t>2023/5/29</a:t>
            </a:fld>
            <a:endParaRPr lang="zh-CN" altLang="en-US"/>
          </a:p>
        </p:txBody>
      </p:sp>
      <p:sp>
        <p:nvSpPr>
          <p:cNvPr id="4" name="页脚占位符 3">
            <a:extLst>
              <a:ext uri="{FF2B5EF4-FFF2-40B4-BE49-F238E27FC236}">
                <a16:creationId xmlns:a16="http://schemas.microsoft.com/office/drawing/2014/main" id="{27FF21A8-AF92-4370-9E6D-DA18C0EF5F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E5F13FF-4C82-4209-AB1F-7FD604644B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6AFF9C-CAE3-49DD-A734-0E2812077606}" type="slidenum">
              <a:rPr lang="zh-CN" altLang="en-US" smtClean="0"/>
              <a:t>‹#›</a:t>
            </a:fld>
            <a:endParaRPr lang="zh-CN" altLang="en-US"/>
          </a:p>
        </p:txBody>
      </p:sp>
    </p:spTree>
    <p:extLst>
      <p:ext uri="{BB962C8B-B14F-4D97-AF65-F5344CB8AC3E}">
        <p14:creationId xmlns:p14="http://schemas.microsoft.com/office/powerpoint/2010/main" val="2850024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F1DD2-9A69-4A30-A20B-8ED9F9F614F2}" type="datetimeFigureOut">
              <a:rPr lang="zh-CN" altLang="en-US" smtClean="0"/>
              <a:t>2023/5/29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2EF1F-5AB9-4920-AF5B-E1DBE1708744}" type="slidenum">
              <a:rPr lang="zh-CN" altLang="en-US" smtClean="0"/>
              <a:t>‹#›</a:t>
            </a:fld>
            <a:endParaRPr lang="zh-CN" altLang="en-US"/>
          </a:p>
        </p:txBody>
      </p:sp>
    </p:spTree>
    <p:extLst>
      <p:ext uri="{BB962C8B-B14F-4D97-AF65-F5344CB8AC3E}">
        <p14:creationId xmlns:p14="http://schemas.microsoft.com/office/powerpoint/2010/main" val="259009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t>1</a:t>
            </a:fld>
            <a:endParaRPr lang="zh-CN" altLang="en-US"/>
          </a:p>
        </p:txBody>
      </p:sp>
    </p:spTree>
    <p:extLst>
      <p:ext uri="{BB962C8B-B14F-4D97-AF65-F5344CB8AC3E}">
        <p14:creationId xmlns:p14="http://schemas.microsoft.com/office/powerpoint/2010/main" val="48727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t>2</a:t>
            </a:fld>
            <a:endParaRPr lang="zh-CN" altLang="en-US"/>
          </a:p>
        </p:txBody>
      </p:sp>
    </p:spTree>
    <p:extLst>
      <p:ext uri="{BB962C8B-B14F-4D97-AF65-F5344CB8AC3E}">
        <p14:creationId xmlns:p14="http://schemas.microsoft.com/office/powerpoint/2010/main" val="2186535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t>16</a:t>
            </a:fld>
            <a:endParaRPr lang="zh-CN" altLang="en-US"/>
          </a:p>
        </p:txBody>
      </p:sp>
    </p:spTree>
    <p:extLst>
      <p:ext uri="{BB962C8B-B14F-4D97-AF65-F5344CB8AC3E}">
        <p14:creationId xmlns:p14="http://schemas.microsoft.com/office/powerpoint/2010/main" val="1606663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4" name="图片 3" descr="图片包含 建筑物&#10;&#10;自动生成的说明">
            <a:extLst>
              <a:ext uri="{FF2B5EF4-FFF2-40B4-BE49-F238E27FC236}">
                <a16:creationId xmlns:a16="http://schemas.microsoft.com/office/drawing/2014/main" id="{133A512F-7935-4AA0-B8EE-327DA99E149F}"/>
              </a:ext>
            </a:extLst>
          </p:cNvPr>
          <p:cNvPicPr>
            <a:picLocks noChangeAspect="1"/>
          </p:cNvPicPr>
          <p:nvPr userDrawn="1"/>
        </p:nvPicPr>
        <p:blipFill>
          <a:blip r:embed="rId2">
            <a:duotone>
              <a:prstClr val="black"/>
              <a:schemeClr val="accent1">
                <a:tint val="45000"/>
                <a:satMod val="400000"/>
              </a:schemeClr>
            </a:duotone>
            <a:alphaModFix amt="10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pic>
        <p:nvPicPr>
          <p:cNvPr id="5" name="图片 4">
            <a:extLst>
              <a:ext uri="{FF2B5EF4-FFF2-40B4-BE49-F238E27FC236}">
                <a16:creationId xmlns:a16="http://schemas.microsoft.com/office/drawing/2014/main" id="{C99AEC58-8F05-45A3-900B-EBD7DE4066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2913" y="275589"/>
            <a:ext cx="2169174" cy="713098"/>
          </a:xfrm>
          <a:prstGeom prst="rect">
            <a:avLst/>
          </a:prstGeom>
        </p:spPr>
      </p:pic>
      <p:sp>
        <p:nvSpPr>
          <p:cNvPr id="6" name="标题 1">
            <a:extLst>
              <a:ext uri="{FF2B5EF4-FFF2-40B4-BE49-F238E27FC236}">
                <a16:creationId xmlns:a16="http://schemas.microsoft.com/office/drawing/2014/main" id="{8F4F430E-61A6-4C9B-AB28-E09461FCB9BD}"/>
              </a:ext>
            </a:extLst>
          </p:cNvPr>
          <p:cNvSpPr>
            <a:spLocks noGrp="1"/>
          </p:cNvSpPr>
          <p:nvPr>
            <p:ph type="title" hasCustomPrompt="1"/>
          </p:nvPr>
        </p:nvSpPr>
        <p:spPr>
          <a:xfrm>
            <a:off x="1069561" y="2016174"/>
            <a:ext cx="10052879" cy="1060855"/>
          </a:xfrm>
          <a:prstGeom prst="rect">
            <a:avLst/>
          </a:prstGeom>
        </p:spPr>
        <p:txBody>
          <a:bodyPr anchor="ctr">
            <a:noAutofit/>
          </a:bodyPr>
          <a:lstStyle>
            <a:lvl1pPr algn="ctr">
              <a:lnSpc>
                <a:spcPct val="100000"/>
              </a:lnSpc>
              <a:defRPr sz="5400" b="1">
                <a:solidFill>
                  <a:schemeClr val="tx2"/>
                </a:solidFill>
              </a:defRPr>
            </a:lvl1pPr>
          </a:lstStyle>
          <a:p>
            <a:r>
              <a:rPr lang="zh-CN" altLang="en-US" dirty="0"/>
              <a:t>单击此处编辑标题样式</a:t>
            </a:r>
          </a:p>
        </p:txBody>
      </p:sp>
      <p:sp>
        <p:nvSpPr>
          <p:cNvPr id="7" name="内容占位符 25">
            <a:extLst>
              <a:ext uri="{FF2B5EF4-FFF2-40B4-BE49-F238E27FC236}">
                <a16:creationId xmlns:a16="http://schemas.microsoft.com/office/drawing/2014/main" id="{17E19222-08F1-4F61-ACC2-6E16BB74363F}"/>
              </a:ext>
            </a:extLst>
          </p:cNvPr>
          <p:cNvSpPr>
            <a:spLocks noGrp="1"/>
          </p:cNvSpPr>
          <p:nvPr>
            <p:ph sz="quarter" idx="10"/>
          </p:nvPr>
        </p:nvSpPr>
        <p:spPr>
          <a:xfrm>
            <a:off x="4644345" y="5196924"/>
            <a:ext cx="2903311" cy="454025"/>
          </a:xfrm>
          <a:prstGeom prst="rect">
            <a:avLst/>
          </a:prstGeom>
        </p:spPr>
        <p:txBody>
          <a:bodyPr anchor="ctr"/>
          <a:lstStyle>
            <a:lvl1pPr marL="0" indent="0" algn="ctr">
              <a:lnSpc>
                <a:spcPct val="100000"/>
              </a:lnSpc>
              <a:buNone/>
              <a:defRPr sz="2000">
                <a:solidFill>
                  <a:schemeClr val="accent2"/>
                </a:solidFill>
              </a:defRPr>
            </a:lvl1pPr>
          </a:lstStyle>
          <a:p>
            <a:pPr lvl="0"/>
            <a:endParaRPr lang="zh-CN" altLang="en-US" dirty="0"/>
          </a:p>
        </p:txBody>
      </p:sp>
      <p:sp>
        <p:nvSpPr>
          <p:cNvPr id="8" name="文本占位符 31">
            <a:extLst>
              <a:ext uri="{FF2B5EF4-FFF2-40B4-BE49-F238E27FC236}">
                <a16:creationId xmlns:a16="http://schemas.microsoft.com/office/drawing/2014/main" id="{5B70BAF5-028D-41B3-B9C1-DA2C824DFAF8}"/>
              </a:ext>
            </a:extLst>
          </p:cNvPr>
          <p:cNvSpPr>
            <a:spLocks noGrp="1"/>
          </p:cNvSpPr>
          <p:nvPr>
            <p:ph type="body" sz="quarter" idx="11"/>
          </p:nvPr>
        </p:nvSpPr>
        <p:spPr>
          <a:xfrm>
            <a:off x="4034910" y="4407403"/>
            <a:ext cx="4122181" cy="598488"/>
          </a:xfrm>
          <a:prstGeom prst="rect">
            <a:avLst/>
          </a:prstGeom>
        </p:spPr>
        <p:txBody>
          <a:bodyPr anchor="ctr"/>
          <a:lstStyle>
            <a:lvl1pPr marL="0" indent="0" algn="ctr">
              <a:lnSpc>
                <a:spcPct val="100000"/>
              </a:lnSpc>
              <a:buNone/>
              <a:defRPr sz="2400" b="1">
                <a:solidFill>
                  <a:schemeClr val="accent2"/>
                </a:solidFill>
              </a:defRPr>
            </a:lvl1pPr>
          </a:lstStyle>
          <a:p>
            <a:pPr lvl="0"/>
            <a:endParaRPr lang="zh-CN" altLang="en-US" dirty="0"/>
          </a:p>
        </p:txBody>
      </p:sp>
      <p:pic>
        <p:nvPicPr>
          <p:cNvPr id="9" name="图片 8">
            <a:extLst>
              <a:ext uri="{FF2B5EF4-FFF2-40B4-BE49-F238E27FC236}">
                <a16:creationId xmlns:a16="http://schemas.microsoft.com/office/drawing/2014/main" id="{45630356-568D-4951-BB6A-685960A62A21}"/>
              </a:ext>
            </a:extLst>
          </p:cNvPr>
          <p:cNvPicPr>
            <a:picLocks noChangeAspect="1"/>
          </p:cNvPicPr>
          <p:nvPr userDrawn="1"/>
        </p:nvPicPr>
        <p:blipFill rotWithShape="1">
          <a:blip r:embed="rId4" cstate="print"/>
          <a:srcRect l="74359" r="1346"/>
          <a:stretch/>
        </p:blipFill>
        <p:spPr>
          <a:xfrm>
            <a:off x="8870172" y="356842"/>
            <a:ext cx="3002280" cy="411617"/>
          </a:xfrm>
          <a:prstGeom prst="rect">
            <a:avLst/>
          </a:prstGeom>
        </p:spPr>
      </p:pic>
      <p:grpSp>
        <p:nvGrpSpPr>
          <p:cNvPr id="10" name="组合 9">
            <a:extLst>
              <a:ext uri="{FF2B5EF4-FFF2-40B4-BE49-F238E27FC236}">
                <a16:creationId xmlns:a16="http://schemas.microsoft.com/office/drawing/2014/main" id="{59C00A82-D333-4159-817E-9C7380D16DA1}"/>
              </a:ext>
            </a:extLst>
          </p:cNvPr>
          <p:cNvGrpSpPr/>
          <p:nvPr userDrawn="1"/>
        </p:nvGrpSpPr>
        <p:grpSpPr>
          <a:xfrm>
            <a:off x="2328587" y="6244170"/>
            <a:ext cx="7554800" cy="406590"/>
            <a:chOff x="2328587" y="6073254"/>
            <a:chExt cx="7554800" cy="406590"/>
          </a:xfrm>
        </p:grpSpPr>
        <p:pic>
          <p:nvPicPr>
            <p:cNvPr id="11" name="图片 10">
              <a:extLst>
                <a:ext uri="{FF2B5EF4-FFF2-40B4-BE49-F238E27FC236}">
                  <a16:creationId xmlns:a16="http://schemas.microsoft.com/office/drawing/2014/main" id="{32F7CF06-2AC1-461F-B3BC-23393E41E731}"/>
                </a:ext>
              </a:extLst>
            </p:cNvPr>
            <p:cNvPicPr>
              <a:picLocks noChangeAspect="1"/>
            </p:cNvPicPr>
            <p:nvPr userDrawn="1"/>
          </p:nvPicPr>
          <p:blipFill rotWithShape="1">
            <a:blip r:embed="rId5">
              <a:alphaModFix amt="50000"/>
            </a:blip>
            <a:srcRect t="9831" b="36385"/>
            <a:stretch/>
          </p:blipFill>
          <p:spPr>
            <a:xfrm>
              <a:off x="3352562" y="6073254"/>
              <a:ext cx="5486876" cy="406590"/>
            </a:xfrm>
            <a:prstGeom prst="rect">
              <a:avLst/>
            </a:prstGeom>
          </p:spPr>
        </p:pic>
        <p:sp>
          <p:nvSpPr>
            <p:cNvPr id="12" name="椭圆 11">
              <a:extLst>
                <a:ext uri="{FF2B5EF4-FFF2-40B4-BE49-F238E27FC236}">
                  <a16:creationId xmlns:a16="http://schemas.microsoft.com/office/drawing/2014/main" id="{7D624B0D-C38A-4A21-9289-4625DBDC6329}"/>
                </a:ext>
              </a:extLst>
            </p:cNvPr>
            <p:cNvSpPr/>
            <p:nvPr userDrawn="1"/>
          </p:nvSpPr>
          <p:spPr>
            <a:xfrm>
              <a:off x="6051000" y="6259222"/>
              <a:ext cx="90000" cy="9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B71D46B1-BB63-4C6F-B0CE-67B40AD7F8B4}"/>
                </a:ext>
              </a:extLst>
            </p:cNvPr>
            <p:cNvCxnSpPr>
              <a:cxnSpLocks/>
            </p:cNvCxnSpPr>
            <p:nvPr userDrawn="1"/>
          </p:nvCxnSpPr>
          <p:spPr>
            <a:xfrm>
              <a:off x="23285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1B8C26D-FDFA-4BF4-A7CF-B529B7E2DB07}"/>
                </a:ext>
              </a:extLst>
            </p:cNvPr>
            <p:cNvCxnSpPr>
              <a:cxnSpLocks/>
            </p:cNvCxnSpPr>
            <p:nvPr userDrawn="1"/>
          </p:nvCxnSpPr>
          <p:spPr>
            <a:xfrm>
              <a:off x="89833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D98E603D-9283-4A63-8228-31FC2A45BE6E}"/>
              </a:ext>
            </a:extLst>
          </p:cNvPr>
          <p:cNvCxnSpPr/>
          <p:nvPr userDrawn="1"/>
        </p:nvCxnSpPr>
        <p:spPr>
          <a:xfrm>
            <a:off x="2046000" y="1712549"/>
            <a:ext cx="8100000"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1622BD5-1061-4C09-9A14-FD1D2E6AED4C}"/>
              </a:ext>
            </a:extLst>
          </p:cNvPr>
          <p:cNvCxnSpPr/>
          <p:nvPr userDrawn="1"/>
        </p:nvCxnSpPr>
        <p:spPr>
          <a:xfrm>
            <a:off x="2046000" y="3428810"/>
            <a:ext cx="8100000"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64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版式2">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8ACCEA9-8D4D-47C1-AFB3-3E215258EFDB}"/>
              </a:ext>
            </a:extLst>
          </p:cNvPr>
          <p:cNvSpPr/>
          <p:nvPr userDrawn="1"/>
        </p:nvSpPr>
        <p:spPr>
          <a:xfrm>
            <a:off x="0" y="0"/>
            <a:ext cx="12191483" cy="685800"/>
          </a:xfrm>
          <a:prstGeom prst="rect">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2" name="标题 1"/>
          <p:cNvSpPr>
            <a:spLocks noGrp="1"/>
          </p:cNvSpPr>
          <p:nvPr>
            <p:ph type="title"/>
          </p:nvPr>
        </p:nvSpPr>
        <p:spPr>
          <a:xfrm>
            <a:off x="927468" y="85609"/>
            <a:ext cx="6895732" cy="538838"/>
          </a:xfrm>
          <a:prstGeom prst="rect">
            <a:avLst/>
          </a:prstGeom>
        </p:spPr>
        <p:txBody>
          <a:bodyPr anchor="ctr">
            <a:normAutofit/>
          </a:bodyPr>
          <a:lstStyle>
            <a:lvl1pPr>
              <a:lnSpc>
                <a:spcPct val="100000"/>
              </a:lnSpc>
              <a:defRPr sz="3200">
                <a:solidFill>
                  <a:schemeClr val="bg1"/>
                </a:solidFill>
              </a:defRPr>
            </a:lvl1pPr>
          </a:lstStyle>
          <a:p>
            <a:r>
              <a:rPr lang="zh-CN" altLang="en-US" dirty="0"/>
              <a:t>单击此处编辑母版标题样式</a:t>
            </a:r>
          </a:p>
        </p:txBody>
      </p:sp>
      <p:sp>
        <p:nvSpPr>
          <p:cNvPr id="5" name="内容占位符 4"/>
          <p:cNvSpPr>
            <a:spLocks noGrp="1"/>
          </p:cNvSpPr>
          <p:nvPr>
            <p:ph sz="quarter" idx="10"/>
          </p:nvPr>
        </p:nvSpPr>
        <p:spPr>
          <a:xfrm>
            <a:off x="381368" y="1034104"/>
            <a:ext cx="11429264" cy="4761859"/>
          </a:xfrm>
          <a:prstGeom prst="rect">
            <a:avLst/>
          </a:prstGeom>
        </p:spPr>
        <p:txBody>
          <a:bodyPr>
            <a:normAutofit/>
          </a:bodyPr>
          <a:lstStyle>
            <a:lvl1pPr>
              <a:lnSpc>
                <a:spcPct val="120000"/>
              </a:lnSpc>
              <a:defRPr sz="2500">
                <a:solidFill>
                  <a:schemeClr val="accent2"/>
                </a:solidFill>
              </a:defRPr>
            </a:lvl1pPr>
            <a:lvl2pPr>
              <a:lnSpc>
                <a:spcPct val="120000"/>
              </a:lnSpc>
              <a:defRPr sz="2117">
                <a:solidFill>
                  <a:schemeClr val="accent2"/>
                </a:solidFill>
              </a:defRPr>
            </a:lvl2pPr>
            <a:lvl3pPr>
              <a:lnSpc>
                <a:spcPct val="120000"/>
              </a:lnSpc>
              <a:defRPr sz="1905">
                <a:solidFill>
                  <a:schemeClr val="accent2"/>
                </a:solidFill>
              </a:defRPr>
            </a:lvl3pPr>
            <a:lvl4pPr>
              <a:lnSpc>
                <a:spcPct val="120000"/>
              </a:lnSpc>
              <a:defRPr sz="1693">
                <a:solidFill>
                  <a:schemeClr val="accent2"/>
                </a:solidFill>
              </a:defRPr>
            </a:lvl4pPr>
            <a:lvl5pPr>
              <a:lnSpc>
                <a:spcPct val="120000"/>
              </a:lnSpc>
              <a:defRPr sz="1693">
                <a:solidFill>
                  <a:schemeClr val="accent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 name="图片 9" descr="图片包含 户外, 标牌, 黑色&#10;&#10;自动生成的说明">
            <a:extLst>
              <a:ext uri="{FF2B5EF4-FFF2-40B4-BE49-F238E27FC236}">
                <a16:creationId xmlns:a16="http://schemas.microsoft.com/office/drawing/2014/main" id="{62155B61-5059-48B5-87FF-DD4186D2295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9056" y="73482"/>
            <a:ext cx="538838" cy="538838"/>
          </a:xfrm>
          <a:prstGeom prst="rect">
            <a:avLst/>
          </a:prstGeom>
        </p:spPr>
      </p:pic>
      <p:pic>
        <p:nvPicPr>
          <p:cNvPr id="12" name="图片 11">
            <a:extLst>
              <a:ext uri="{FF2B5EF4-FFF2-40B4-BE49-F238E27FC236}">
                <a16:creationId xmlns:a16="http://schemas.microsoft.com/office/drawing/2014/main" id="{4D934C7A-D80F-46AF-9EA9-3274A652C82D}"/>
              </a:ext>
            </a:extLst>
          </p:cNvPr>
          <p:cNvPicPr>
            <a:picLocks noChangeAspect="1"/>
          </p:cNvPicPr>
          <p:nvPr userDrawn="1"/>
        </p:nvPicPr>
        <p:blipFill rotWithShape="1">
          <a:blip r:embed="rId3" cstate="print">
            <a:alphaModFix/>
            <a:extLst>
              <a:ext uri="{BEBA8EAE-BF5A-486C-A8C5-ECC9F3942E4B}">
                <a14:imgProps xmlns:a14="http://schemas.microsoft.com/office/drawing/2010/main">
                  <a14:imgLayer r:embed="rId4">
                    <a14:imgEffect>
                      <a14:sharpenSoften amount="100000"/>
                    </a14:imgEffect>
                    <a14:imgEffect>
                      <a14:brightnessContrast bright="100000"/>
                    </a14:imgEffect>
                  </a14:imgLayer>
                </a14:imgProps>
              </a:ext>
            </a:extLst>
          </a:blip>
          <a:srcRect l="73973" r="3197"/>
          <a:stretch/>
        </p:blipFill>
        <p:spPr>
          <a:xfrm>
            <a:off x="9046840" y="274621"/>
            <a:ext cx="2821309" cy="411617"/>
          </a:xfrm>
          <a:prstGeom prst="rect">
            <a:avLst/>
          </a:prstGeom>
        </p:spPr>
      </p:pic>
      <p:sp>
        <p:nvSpPr>
          <p:cNvPr id="13" name="文本框 12">
            <a:extLst>
              <a:ext uri="{FF2B5EF4-FFF2-40B4-BE49-F238E27FC236}">
                <a16:creationId xmlns:a16="http://schemas.microsoft.com/office/drawing/2014/main" id="{52A61551-45B8-4979-813A-58420CD05B43}"/>
              </a:ext>
            </a:extLst>
          </p:cNvPr>
          <p:cNvSpPr txBox="1"/>
          <p:nvPr userDrawn="1"/>
        </p:nvSpPr>
        <p:spPr>
          <a:xfrm>
            <a:off x="10118489" y="6338955"/>
            <a:ext cx="1692143" cy="338554"/>
          </a:xfrm>
          <a:prstGeom prst="rect">
            <a:avLst/>
          </a:prstGeom>
          <a:noFill/>
        </p:spPr>
        <p:txBody>
          <a:bodyPr wrap="square" rtlCol="0" anchor="ctr">
            <a:spAutoFit/>
          </a:bodyPr>
          <a:lstStyle/>
          <a:p>
            <a:r>
              <a:rPr lang="en-US" altLang="zh-CN" sz="1600" i="1" dirty="0">
                <a:solidFill>
                  <a:schemeClr val="bg1">
                    <a:lumMod val="65000"/>
                  </a:schemeClr>
                </a:solidFill>
              </a:rPr>
              <a:t>www.sjtu.edu.cn </a:t>
            </a:r>
            <a:endParaRPr lang="zh-CN" altLang="en-US" sz="1400" i="1" dirty="0">
              <a:solidFill>
                <a:schemeClr val="bg1">
                  <a:lumMod val="65000"/>
                </a:schemeClr>
              </a:solidFill>
            </a:endParaRPr>
          </a:p>
        </p:txBody>
      </p:sp>
      <p:sp>
        <p:nvSpPr>
          <p:cNvPr id="14" name="文本框 13">
            <a:extLst>
              <a:ext uri="{FF2B5EF4-FFF2-40B4-BE49-F238E27FC236}">
                <a16:creationId xmlns:a16="http://schemas.microsoft.com/office/drawing/2014/main" id="{7B5C5EC2-BF47-4B56-8C74-5186E7035801}"/>
              </a:ext>
            </a:extLst>
          </p:cNvPr>
          <p:cNvSpPr txBox="1"/>
          <p:nvPr userDrawn="1"/>
        </p:nvSpPr>
        <p:spPr>
          <a:xfrm>
            <a:off x="360364" y="6338955"/>
            <a:ext cx="2223180" cy="338554"/>
          </a:xfrm>
          <a:prstGeom prst="rect">
            <a:avLst/>
          </a:prstGeom>
          <a:noFill/>
        </p:spPr>
        <p:txBody>
          <a:bodyPr wrap="square" rtlCol="0" anchor="ctr">
            <a:spAutoFit/>
          </a:bodyPr>
          <a:lstStyle/>
          <a:p>
            <a:r>
              <a:rPr lang="zh-CN" altLang="en-US" sz="1600" dirty="0">
                <a:solidFill>
                  <a:schemeClr val="bg1">
                    <a:lumMod val="65000"/>
                  </a:schemeClr>
                </a:solidFill>
              </a:rPr>
              <a:t>饮水思源   爱国荣校</a:t>
            </a:r>
          </a:p>
        </p:txBody>
      </p:sp>
      <p:cxnSp>
        <p:nvCxnSpPr>
          <p:cNvPr id="15" name="直接连接符 14">
            <a:extLst>
              <a:ext uri="{FF2B5EF4-FFF2-40B4-BE49-F238E27FC236}">
                <a16:creationId xmlns:a16="http://schemas.microsoft.com/office/drawing/2014/main" id="{7F2E2F86-D946-488E-851C-D8455FD8E6B7}"/>
              </a:ext>
            </a:extLst>
          </p:cNvPr>
          <p:cNvCxnSpPr>
            <a:cxnSpLocks/>
          </p:cNvCxnSpPr>
          <p:nvPr userDrawn="1"/>
        </p:nvCxnSpPr>
        <p:spPr>
          <a:xfrm>
            <a:off x="350837" y="6297613"/>
            <a:ext cx="11460162"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85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版式3">
    <p:spTree>
      <p:nvGrpSpPr>
        <p:cNvPr id="1" name=""/>
        <p:cNvGrpSpPr/>
        <p:nvPr/>
      </p:nvGrpSpPr>
      <p:grpSpPr>
        <a:xfrm>
          <a:off x="0" y="0"/>
          <a:ext cx="0" cy="0"/>
          <a:chOff x="0" y="0"/>
          <a:chExt cx="0" cy="0"/>
        </a:xfrm>
      </p:grpSpPr>
      <p:sp>
        <p:nvSpPr>
          <p:cNvPr id="2" name="标题 1"/>
          <p:cNvSpPr>
            <a:spLocks noGrp="1"/>
          </p:cNvSpPr>
          <p:nvPr>
            <p:ph type="title"/>
          </p:nvPr>
        </p:nvSpPr>
        <p:spPr>
          <a:xfrm>
            <a:off x="381368" y="263408"/>
            <a:ext cx="8940432" cy="657713"/>
          </a:xfrm>
          <a:prstGeom prst="rect">
            <a:avLst/>
          </a:prstGeom>
        </p:spPr>
        <p:txBody>
          <a:bodyPr anchor="ctr">
            <a:normAutofit/>
          </a:bodyPr>
          <a:lstStyle>
            <a:lvl1pPr>
              <a:lnSpc>
                <a:spcPct val="100000"/>
              </a:lnSpc>
              <a:defRPr sz="3200">
                <a:solidFill>
                  <a:schemeClr val="tx2"/>
                </a:solidFill>
              </a:defRPr>
            </a:lvl1pPr>
          </a:lstStyle>
          <a:p>
            <a:r>
              <a:rPr lang="zh-CN" altLang="en-US" dirty="0"/>
              <a:t>单击此处编辑母版标题样式</a:t>
            </a:r>
          </a:p>
        </p:txBody>
      </p:sp>
      <p:sp>
        <p:nvSpPr>
          <p:cNvPr id="5" name="内容占位符 4"/>
          <p:cNvSpPr>
            <a:spLocks noGrp="1"/>
          </p:cNvSpPr>
          <p:nvPr>
            <p:ph sz="quarter" idx="10"/>
          </p:nvPr>
        </p:nvSpPr>
        <p:spPr>
          <a:xfrm>
            <a:off x="381368" y="1142440"/>
            <a:ext cx="11429264" cy="4991454"/>
          </a:xfrm>
          <a:prstGeom prst="rect">
            <a:avLst/>
          </a:prstGeom>
        </p:spPr>
        <p:txBody>
          <a:bodyPr>
            <a:normAutofit/>
          </a:bodyPr>
          <a:lstStyle>
            <a:lvl1pPr>
              <a:lnSpc>
                <a:spcPct val="120000"/>
              </a:lnSpc>
              <a:defRPr sz="2500">
                <a:solidFill>
                  <a:schemeClr val="accent2"/>
                </a:solidFill>
              </a:defRPr>
            </a:lvl1pPr>
            <a:lvl2pPr>
              <a:lnSpc>
                <a:spcPct val="120000"/>
              </a:lnSpc>
              <a:defRPr sz="2117">
                <a:solidFill>
                  <a:schemeClr val="accent2"/>
                </a:solidFill>
              </a:defRPr>
            </a:lvl2pPr>
            <a:lvl3pPr>
              <a:lnSpc>
                <a:spcPct val="120000"/>
              </a:lnSpc>
              <a:defRPr sz="1905">
                <a:solidFill>
                  <a:schemeClr val="accent2"/>
                </a:solidFill>
              </a:defRPr>
            </a:lvl3pPr>
            <a:lvl4pPr>
              <a:lnSpc>
                <a:spcPct val="120000"/>
              </a:lnSpc>
              <a:defRPr sz="1693">
                <a:solidFill>
                  <a:schemeClr val="accent2"/>
                </a:solidFill>
              </a:defRPr>
            </a:lvl4pPr>
            <a:lvl5pPr>
              <a:lnSpc>
                <a:spcPct val="120000"/>
              </a:lnSpc>
              <a:defRPr sz="1693">
                <a:solidFill>
                  <a:schemeClr val="accent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矩形 2">
            <a:extLst>
              <a:ext uri="{FF2B5EF4-FFF2-40B4-BE49-F238E27FC236}">
                <a16:creationId xmlns:a16="http://schemas.microsoft.com/office/drawing/2014/main" id="{95F2A3FF-349C-4A77-B4E4-30B91612AF58}"/>
              </a:ext>
            </a:extLst>
          </p:cNvPr>
          <p:cNvSpPr/>
          <p:nvPr userDrawn="1"/>
        </p:nvSpPr>
        <p:spPr>
          <a:xfrm>
            <a:off x="-1" y="311884"/>
            <a:ext cx="360363" cy="560759"/>
          </a:xfrm>
          <a:prstGeom prst="rect">
            <a:avLst/>
          </a:prstGeom>
          <a:gradFill>
            <a:gsLst>
              <a:gs pos="100000">
                <a:schemeClr val="accent4"/>
              </a:gs>
              <a:gs pos="62000">
                <a:schemeClr val="tx2"/>
              </a:gs>
            </a:gsLst>
            <a:lin ang="2700000" scaled="0"/>
          </a:gradFill>
          <a:ln w="12700" cap="flat" cmpd="sng" algn="ctr">
            <a:noFill/>
            <a:prstDash val="solid"/>
            <a:miter lim="800000"/>
          </a:ln>
          <a:effectLst/>
        </p:spPr>
        <p:txBody>
          <a:bodyPr rtlCol="0" anchor="ctr"/>
          <a:lstStyle/>
          <a:p>
            <a:pPr algn="just"/>
            <a:endParaRPr lang="zh-CN" altLang="en-US" dirty="0">
              <a:solidFill>
                <a:schemeClr val="tx2"/>
              </a:solidFill>
            </a:endParaRPr>
          </a:p>
        </p:txBody>
      </p:sp>
      <p:pic>
        <p:nvPicPr>
          <p:cNvPr id="8" name="图片 7">
            <a:extLst>
              <a:ext uri="{FF2B5EF4-FFF2-40B4-BE49-F238E27FC236}">
                <a16:creationId xmlns:a16="http://schemas.microsoft.com/office/drawing/2014/main" id="{C4D43C20-4F27-4C91-AEAA-CF5C31A8075D}"/>
              </a:ext>
            </a:extLst>
          </p:cNvPr>
          <p:cNvPicPr>
            <a:picLocks noChangeAspect="1"/>
          </p:cNvPicPr>
          <p:nvPr userDrawn="1"/>
        </p:nvPicPr>
        <p:blipFill rotWithShape="1">
          <a:blip r:embed="rId2" cstate="print"/>
          <a:srcRect l="74359" r="1346"/>
          <a:stretch/>
        </p:blipFill>
        <p:spPr>
          <a:xfrm>
            <a:off x="8870172" y="360363"/>
            <a:ext cx="3002280" cy="411617"/>
          </a:xfrm>
          <a:prstGeom prst="rect">
            <a:avLst/>
          </a:prstGeom>
        </p:spPr>
      </p:pic>
      <p:sp>
        <p:nvSpPr>
          <p:cNvPr id="9" name="矩形 8">
            <a:extLst>
              <a:ext uri="{FF2B5EF4-FFF2-40B4-BE49-F238E27FC236}">
                <a16:creationId xmlns:a16="http://schemas.microsoft.com/office/drawing/2014/main" id="{66616902-5391-4A6F-829E-AD2830E6904C}"/>
              </a:ext>
            </a:extLst>
          </p:cNvPr>
          <p:cNvSpPr/>
          <p:nvPr userDrawn="1"/>
        </p:nvSpPr>
        <p:spPr>
          <a:xfrm>
            <a:off x="360362" y="6446383"/>
            <a:ext cx="11460164" cy="411617"/>
          </a:xfrm>
          <a:prstGeom prst="rect">
            <a:avLst/>
          </a:prstGeom>
          <a:solidFill>
            <a:schemeClr val="tx2"/>
          </a:solidFill>
          <a:ln w="12700" cap="flat" cmpd="sng" algn="ctr">
            <a:noFill/>
            <a:prstDash val="solid"/>
            <a:miter lim="800000"/>
          </a:ln>
          <a:effectLst/>
        </p:spPr>
        <p:txBody>
          <a:bodyPr rtlCol="0" anchor="ctr"/>
          <a:lstStyle/>
          <a:p>
            <a:pPr algn="just"/>
            <a:endParaRPr lang="zh-CN" altLang="en-US" dirty="0">
              <a:solidFill>
                <a:schemeClr val="tx2"/>
              </a:solidFill>
            </a:endParaRPr>
          </a:p>
        </p:txBody>
      </p:sp>
      <p:sp>
        <p:nvSpPr>
          <p:cNvPr id="10" name="文本框 9">
            <a:extLst>
              <a:ext uri="{FF2B5EF4-FFF2-40B4-BE49-F238E27FC236}">
                <a16:creationId xmlns:a16="http://schemas.microsoft.com/office/drawing/2014/main" id="{7DC35A62-787F-4D0F-902F-C6A602FEBB80}"/>
              </a:ext>
            </a:extLst>
          </p:cNvPr>
          <p:cNvSpPr txBox="1"/>
          <p:nvPr userDrawn="1"/>
        </p:nvSpPr>
        <p:spPr>
          <a:xfrm>
            <a:off x="10118489" y="6484482"/>
            <a:ext cx="1692143" cy="338554"/>
          </a:xfrm>
          <a:prstGeom prst="rect">
            <a:avLst/>
          </a:prstGeom>
          <a:noFill/>
        </p:spPr>
        <p:txBody>
          <a:bodyPr wrap="square" rtlCol="0" anchor="ctr">
            <a:spAutoFit/>
          </a:bodyPr>
          <a:lstStyle/>
          <a:p>
            <a:pPr algn="ctr"/>
            <a:r>
              <a:rPr lang="en-US" altLang="zh-CN" sz="1600" i="1" dirty="0">
                <a:solidFill>
                  <a:schemeClr val="bg1"/>
                </a:solidFill>
              </a:rPr>
              <a:t>www.sjtu.edu.cn </a:t>
            </a:r>
            <a:endParaRPr lang="zh-CN" altLang="en-US" sz="1400" i="1" dirty="0">
              <a:solidFill>
                <a:schemeClr val="bg1"/>
              </a:solidFill>
            </a:endParaRPr>
          </a:p>
        </p:txBody>
      </p:sp>
      <p:sp>
        <p:nvSpPr>
          <p:cNvPr id="11" name="文本框 10">
            <a:extLst>
              <a:ext uri="{FF2B5EF4-FFF2-40B4-BE49-F238E27FC236}">
                <a16:creationId xmlns:a16="http://schemas.microsoft.com/office/drawing/2014/main" id="{7530E292-1289-47A7-B19B-DBEC054F4388}"/>
              </a:ext>
            </a:extLst>
          </p:cNvPr>
          <p:cNvSpPr txBox="1"/>
          <p:nvPr userDrawn="1"/>
        </p:nvSpPr>
        <p:spPr>
          <a:xfrm>
            <a:off x="360364" y="6497182"/>
            <a:ext cx="2223180" cy="338554"/>
          </a:xfrm>
          <a:prstGeom prst="rect">
            <a:avLst/>
          </a:prstGeom>
          <a:noFill/>
        </p:spPr>
        <p:txBody>
          <a:bodyPr wrap="square" rtlCol="0" anchor="ctr">
            <a:spAutoFit/>
          </a:bodyPr>
          <a:lstStyle/>
          <a:p>
            <a:pPr algn="ctr"/>
            <a:r>
              <a:rPr lang="zh-CN" altLang="en-US" sz="1600" dirty="0">
                <a:solidFill>
                  <a:schemeClr val="bg1"/>
                </a:solidFill>
              </a:rPr>
              <a:t>饮水思源   爱国荣校</a:t>
            </a:r>
          </a:p>
        </p:txBody>
      </p:sp>
    </p:spTree>
    <p:extLst>
      <p:ext uri="{BB962C8B-B14F-4D97-AF65-F5344CB8AC3E}">
        <p14:creationId xmlns:p14="http://schemas.microsoft.com/office/powerpoint/2010/main" val="284729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2BE1FDF5-4923-43E1-8950-8527649FE6EB}"/>
              </a:ext>
            </a:extLst>
          </p:cNvPr>
          <p:cNvSpPr>
            <a:spLocks noGrp="1"/>
          </p:cNvSpPr>
          <p:nvPr>
            <p:ph type="title" hasCustomPrompt="1"/>
          </p:nvPr>
        </p:nvSpPr>
        <p:spPr>
          <a:xfrm>
            <a:off x="1439862" y="1355320"/>
            <a:ext cx="8796337" cy="1060855"/>
          </a:xfrm>
          <a:prstGeom prst="rect">
            <a:avLst/>
          </a:prstGeom>
          <a:noFill/>
          <a:effectLst/>
        </p:spPr>
        <p:txBody>
          <a:bodyPr anchor="ctr">
            <a:noAutofit/>
          </a:bodyPr>
          <a:lstStyle>
            <a:lvl1pPr algn="l">
              <a:lnSpc>
                <a:spcPct val="100000"/>
              </a:lnSpc>
              <a:defRPr sz="6000" b="0">
                <a:solidFill>
                  <a:schemeClr val="tx2"/>
                </a:solidFill>
                <a:effectLst/>
              </a:defRPr>
            </a:lvl1pPr>
          </a:lstStyle>
          <a:p>
            <a:r>
              <a:rPr lang="zh-CN" altLang="en-US" dirty="0"/>
              <a:t>单击此处编辑标题样式</a:t>
            </a:r>
          </a:p>
        </p:txBody>
      </p:sp>
      <p:pic>
        <p:nvPicPr>
          <p:cNvPr id="15" name="图片 14">
            <a:extLst>
              <a:ext uri="{FF2B5EF4-FFF2-40B4-BE49-F238E27FC236}">
                <a16:creationId xmlns:a16="http://schemas.microsoft.com/office/drawing/2014/main" id="{5FD0C4E5-D655-41D1-8AC5-975561F1C627}"/>
              </a:ext>
            </a:extLst>
          </p:cNvPr>
          <p:cNvPicPr>
            <a:picLocks noChangeAspect="1"/>
          </p:cNvPicPr>
          <p:nvPr userDrawn="1"/>
        </p:nvPicPr>
        <p:blipFill rotWithShape="1">
          <a:blip r:embed="rId2" cstate="print"/>
          <a:srcRect r="1346"/>
          <a:stretch/>
        </p:blipFill>
        <p:spPr>
          <a:xfrm>
            <a:off x="516" y="5781221"/>
            <a:ext cx="12191484" cy="411617"/>
          </a:xfrm>
          <a:prstGeom prst="rect">
            <a:avLst/>
          </a:prstGeom>
        </p:spPr>
      </p:pic>
      <p:sp>
        <p:nvSpPr>
          <p:cNvPr id="16" name="矩形 15">
            <a:extLst>
              <a:ext uri="{FF2B5EF4-FFF2-40B4-BE49-F238E27FC236}">
                <a16:creationId xmlns:a16="http://schemas.microsoft.com/office/drawing/2014/main" id="{EDD1933B-16C3-4999-98BD-F73EBEC916D2}"/>
              </a:ext>
            </a:extLst>
          </p:cNvPr>
          <p:cNvSpPr/>
          <p:nvPr userDrawn="1"/>
        </p:nvSpPr>
        <p:spPr>
          <a:xfrm>
            <a:off x="0" y="1523797"/>
            <a:ext cx="360363" cy="723900"/>
          </a:xfrm>
          <a:prstGeom prst="rect">
            <a:avLst/>
          </a:prstGeom>
          <a:gradFill>
            <a:gsLst>
              <a:gs pos="100000">
                <a:schemeClr val="accent4"/>
              </a:gs>
              <a:gs pos="62000">
                <a:schemeClr val="tx2"/>
              </a:gs>
            </a:gsLst>
            <a:lin ang="2700000" scaled="0"/>
          </a:gradFill>
          <a:ln w="12700" cap="flat" cmpd="sng" algn="ctr">
            <a:noFill/>
            <a:prstDash val="solid"/>
            <a:miter lim="800000"/>
          </a:ln>
          <a:effectLst/>
        </p:spPr>
        <p:txBody>
          <a:bodyPr rtlCol="0" anchor="ctr"/>
          <a:lstStyle/>
          <a:p>
            <a:pPr algn="just"/>
            <a:endParaRPr lang="zh-CN" altLang="en-US" dirty="0">
              <a:solidFill>
                <a:schemeClr val="tx2"/>
              </a:solidFill>
            </a:endParaRPr>
          </a:p>
        </p:txBody>
      </p:sp>
    </p:spTree>
    <p:extLst>
      <p:ext uri="{BB962C8B-B14F-4D97-AF65-F5344CB8AC3E}">
        <p14:creationId xmlns:p14="http://schemas.microsoft.com/office/powerpoint/2010/main" val="64933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pic>
        <p:nvPicPr>
          <p:cNvPr id="3" name="图片 2" descr="图片包含 建筑物, 圆屋顶, 地板&#10;&#10;描述已自动生成">
            <a:extLst>
              <a:ext uri="{FF2B5EF4-FFF2-40B4-BE49-F238E27FC236}">
                <a16:creationId xmlns:a16="http://schemas.microsoft.com/office/drawing/2014/main" id="{B94F3640-73A4-452A-B43A-9C6BC3DA01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4" name="矩形 3">
            <a:extLst>
              <a:ext uri="{FF2B5EF4-FFF2-40B4-BE49-F238E27FC236}">
                <a16:creationId xmlns:a16="http://schemas.microsoft.com/office/drawing/2014/main" id="{1E81BD90-8A64-4ED5-A552-F6BD597FB9AE}"/>
              </a:ext>
            </a:extLst>
          </p:cNvPr>
          <p:cNvSpPr/>
          <p:nvPr userDrawn="1"/>
        </p:nvSpPr>
        <p:spPr>
          <a:xfrm rot="16200000">
            <a:off x="6051000" y="-2616750"/>
            <a:ext cx="90000" cy="121920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片占位符 33">
            <a:extLst>
              <a:ext uri="{FF2B5EF4-FFF2-40B4-BE49-F238E27FC236}">
                <a16:creationId xmlns:a16="http://schemas.microsoft.com/office/drawing/2014/main" id="{6E06DE62-527A-47C4-87BF-FFC53A66E78B}"/>
              </a:ext>
            </a:extLst>
          </p:cNvPr>
          <p:cNvSpPr>
            <a:spLocks noGrp="1"/>
          </p:cNvSpPr>
          <p:nvPr>
            <p:ph type="pic" sz="quarter" idx="10"/>
          </p:nvPr>
        </p:nvSpPr>
        <p:spPr>
          <a:xfrm>
            <a:off x="0" y="-19050"/>
            <a:ext cx="12192000" cy="3442348"/>
          </a:xfrm>
          <a:prstGeom prst="rect">
            <a:avLst/>
          </a:prstGeom>
        </p:spPr>
        <p:txBody>
          <a:bodyPr/>
          <a:lstStyle/>
          <a:p>
            <a:endParaRPr lang="zh-CN" altLang="en-US" dirty="0"/>
          </a:p>
        </p:txBody>
      </p:sp>
      <p:sp>
        <p:nvSpPr>
          <p:cNvPr id="6" name="标题 13">
            <a:extLst>
              <a:ext uri="{FF2B5EF4-FFF2-40B4-BE49-F238E27FC236}">
                <a16:creationId xmlns:a16="http://schemas.microsoft.com/office/drawing/2014/main" id="{028BE167-9388-4F73-B56C-D2C5AA5DAD6C}"/>
              </a:ext>
            </a:extLst>
          </p:cNvPr>
          <p:cNvSpPr>
            <a:spLocks noGrp="1"/>
          </p:cNvSpPr>
          <p:nvPr>
            <p:ph type="title"/>
          </p:nvPr>
        </p:nvSpPr>
        <p:spPr>
          <a:xfrm>
            <a:off x="4654075" y="3047028"/>
            <a:ext cx="6489700"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ctr">
              <a:defRPr sz="4000" b="1">
                <a:solidFill>
                  <a:schemeClr val="tx2"/>
                </a:solidFill>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7B04C2BD-8375-4CA5-A006-B014FC0FB530}"/>
              </a:ext>
            </a:extLst>
          </p:cNvPr>
          <p:cNvPicPr>
            <a:picLocks noChangeAspect="1"/>
          </p:cNvPicPr>
          <p:nvPr userDrawn="1"/>
        </p:nvPicPr>
        <p:blipFill rotWithShape="1">
          <a:blip r:embed="rId3" cstate="print"/>
          <a:srcRect r="1346"/>
          <a:stretch/>
        </p:blipFill>
        <p:spPr>
          <a:xfrm>
            <a:off x="516" y="6041797"/>
            <a:ext cx="12166903" cy="411617"/>
          </a:xfrm>
          <a:prstGeom prst="rect">
            <a:avLst/>
          </a:prstGeom>
        </p:spPr>
      </p:pic>
      <p:sp>
        <p:nvSpPr>
          <p:cNvPr id="8" name="文本占位符 38">
            <a:extLst>
              <a:ext uri="{FF2B5EF4-FFF2-40B4-BE49-F238E27FC236}">
                <a16:creationId xmlns:a16="http://schemas.microsoft.com/office/drawing/2014/main" id="{E32F64F0-3B16-41D3-A21E-C57551DE700E}"/>
              </a:ext>
            </a:extLst>
          </p:cNvPr>
          <p:cNvSpPr>
            <a:spLocks noGrp="1"/>
          </p:cNvSpPr>
          <p:nvPr>
            <p:ph type="body" sz="quarter" idx="11"/>
          </p:nvPr>
        </p:nvSpPr>
        <p:spPr>
          <a:xfrm>
            <a:off x="4654075" y="4054685"/>
            <a:ext cx="6489700" cy="1534265"/>
          </a:xfrm>
          <a:prstGeom prst="rect">
            <a:avLst/>
          </a:prstGeom>
        </p:spPr>
        <p:txBody>
          <a:bodyPr/>
          <a:lstStyle>
            <a:lvl1pPr marL="0" indent="0" algn="just">
              <a:lnSpc>
                <a:spcPct val="130000"/>
              </a:lnSpc>
              <a:buNone/>
              <a:defRPr sz="2200">
                <a:solidFill>
                  <a:schemeClr val="accent2"/>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p>
        </p:txBody>
      </p:sp>
    </p:spTree>
    <p:extLst>
      <p:ext uri="{BB962C8B-B14F-4D97-AF65-F5344CB8AC3E}">
        <p14:creationId xmlns:p14="http://schemas.microsoft.com/office/powerpoint/2010/main" val="16079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封底1">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DFAE37BE-F1B1-4D9C-A3B6-56648BA1CF1D}"/>
              </a:ext>
            </a:extLst>
          </p:cNvPr>
          <p:cNvCxnSpPr/>
          <p:nvPr userDrawn="1"/>
        </p:nvCxnSpPr>
        <p:spPr>
          <a:xfrm>
            <a:off x="304800" y="3429000"/>
            <a:ext cx="2197510" cy="0"/>
          </a:xfrm>
          <a:prstGeom prst="line">
            <a:avLst/>
          </a:prstGeom>
          <a:noFill/>
          <a:ln w="6350" cap="flat" cmpd="sng" algn="ctr">
            <a:solidFill>
              <a:srgbClr val="FFFFFF"/>
            </a:solidFill>
            <a:prstDash val="solid"/>
            <a:miter lim="800000"/>
          </a:ln>
          <a:effectLst/>
        </p:spPr>
      </p:cxnSp>
      <p:cxnSp>
        <p:nvCxnSpPr>
          <p:cNvPr id="11" name="直接连接符 10">
            <a:extLst>
              <a:ext uri="{FF2B5EF4-FFF2-40B4-BE49-F238E27FC236}">
                <a16:creationId xmlns:a16="http://schemas.microsoft.com/office/drawing/2014/main" id="{F501B036-7786-46C7-98A8-6857014E016B}"/>
              </a:ext>
            </a:extLst>
          </p:cNvPr>
          <p:cNvCxnSpPr/>
          <p:nvPr userDrawn="1"/>
        </p:nvCxnSpPr>
        <p:spPr>
          <a:xfrm>
            <a:off x="9689690" y="3429000"/>
            <a:ext cx="2197510" cy="0"/>
          </a:xfrm>
          <a:prstGeom prst="line">
            <a:avLst/>
          </a:prstGeom>
          <a:noFill/>
          <a:ln w="6350" cap="flat" cmpd="sng" algn="ctr">
            <a:solidFill>
              <a:srgbClr val="FFFFFF"/>
            </a:solidFill>
            <a:prstDash val="solid"/>
            <a:miter lim="800000"/>
          </a:ln>
          <a:effectLst/>
        </p:spPr>
      </p:cxnSp>
      <p:sp>
        <p:nvSpPr>
          <p:cNvPr id="13" name="文本占位符 31">
            <a:extLst>
              <a:ext uri="{FF2B5EF4-FFF2-40B4-BE49-F238E27FC236}">
                <a16:creationId xmlns:a16="http://schemas.microsoft.com/office/drawing/2014/main" id="{947A5DF3-60A2-4866-9A4F-599F80ED898E}"/>
              </a:ext>
            </a:extLst>
          </p:cNvPr>
          <p:cNvSpPr txBox="1">
            <a:spLocks/>
          </p:cNvSpPr>
          <p:nvPr userDrawn="1"/>
        </p:nvSpPr>
        <p:spPr>
          <a:xfrm>
            <a:off x="2555162" y="3129756"/>
            <a:ext cx="7081677" cy="598488"/>
          </a:xfrm>
          <a:prstGeom prst="rect">
            <a:avLst/>
          </a:prstGeom>
        </p:spPr>
        <p:txBody>
          <a:bodyPr anchor="ctr"/>
          <a:lstStyle>
            <a:lvl1pPr marL="0" indent="0" algn="ctr" defTabSz="967710" rtl="0" eaLnBrk="1" latinLnBrk="0" hangingPunct="1">
              <a:lnSpc>
                <a:spcPct val="100000"/>
              </a:lnSpc>
              <a:spcBef>
                <a:spcPts val="1058"/>
              </a:spcBef>
              <a:buFontTx/>
              <a:buNone/>
              <a:defRPr sz="6000" b="1" kern="1200" spc="600">
                <a:solidFill>
                  <a:schemeClr val="bg1"/>
                </a:solidFill>
                <a:latin typeface="+mn-lt"/>
                <a:ea typeface="+mn-ea"/>
                <a:cs typeface="+mn-cs"/>
              </a:defRPr>
            </a:lvl1pPr>
            <a:lvl2pPr marL="725782" indent="-241927" algn="l" defTabSz="967710" rtl="0" eaLnBrk="1" latinLnBrk="0" hangingPunct="1">
              <a:lnSpc>
                <a:spcPct val="90000"/>
              </a:lnSpc>
              <a:spcBef>
                <a:spcPts val="529"/>
              </a:spcBef>
              <a:buFont typeface="Arial" panose="020B0604020202020204" pitchFamily="34" charset="0"/>
              <a:buChar char="•"/>
              <a:defRPr sz="2540" b="0" kern="1200">
                <a:solidFill>
                  <a:schemeClr val="tx2">
                    <a:lumMod val="75000"/>
                    <a:lumOff val="25000"/>
                  </a:schemeClr>
                </a:solidFill>
                <a:latin typeface="+mn-lt"/>
                <a:ea typeface="+mn-ea"/>
                <a:cs typeface="+mn-cs"/>
              </a:defRPr>
            </a:lvl2pPr>
            <a:lvl3pPr marL="1209637" indent="-241927" algn="l" defTabSz="967710" rtl="0" eaLnBrk="1" latinLnBrk="0" hangingPunct="1">
              <a:lnSpc>
                <a:spcPct val="90000"/>
              </a:lnSpc>
              <a:spcBef>
                <a:spcPts val="529"/>
              </a:spcBef>
              <a:buFont typeface="Arial" panose="020B0604020202020204" pitchFamily="34" charset="0"/>
              <a:buChar char="•"/>
              <a:defRPr sz="2117" b="0" kern="1200">
                <a:solidFill>
                  <a:schemeClr val="tx2">
                    <a:lumMod val="75000"/>
                    <a:lumOff val="25000"/>
                  </a:schemeClr>
                </a:solidFill>
                <a:latin typeface="+mn-lt"/>
                <a:ea typeface="+mn-ea"/>
                <a:cs typeface="+mn-cs"/>
              </a:defRPr>
            </a:lvl3pPr>
            <a:lvl4pPr marL="1693492"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4pPr>
            <a:lvl5pPr marL="2177346"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pPr marL="0" marR="0" lvl="0" indent="0" algn="ctr" defTabSz="967710" rtl="0" eaLnBrk="1" fontAlgn="auto" latinLnBrk="0" hangingPunct="1">
              <a:lnSpc>
                <a:spcPct val="100000"/>
              </a:lnSpc>
              <a:spcBef>
                <a:spcPts val="1058"/>
              </a:spcBef>
              <a:spcAft>
                <a:spcPts val="0"/>
              </a:spcAft>
              <a:buClrTx/>
              <a:buSzTx/>
              <a:buFontTx/>
              <a:buNone/>
              <a:tabLst/>
              <a:defRPr/>
            </a:pPr>
            <a:endParaRPr kumimoji="0" lang="zh-CN" altLang="en-US" sz="6000" b="1" i="0" u="none" strike="noStrike" kern="1200" cap="none" spc="600" normalizeH="0" baseline="0" noProof="0" dirty="0">
              <a:ln>
                <a:noFill/>
              </a:ln>
              <a:solidFill>
                <a:srgbClr val="FFFFFF"/>
              </a:solidFill>
              <a:effectLst/>
              <a:uLnTx/>
              <a:uFillTx/>
              <a:latin typeface="Arial"/>
              <a:ea typeface="微软雅黑"/>
              <a:cs typeface="+mn-cs"/>
            </a:endParaRPr>
          </a:p>
        </p:txBody>
      </p:sp>
      <p:pic>
        <p:nvPicPr>
          <p:cNvPr id="16" name="图片 15" descr="文本&#10;&#10;描述已自动生成">
            <a:extLst>
              <a:ext uri="{FF2B5EF4-FFF2-40B4-BE49-F238E27FC236}">
                <a16:creationId xmlns:a16="http://schemas.microsoft.com/office/drawing/2014/main" id="{F48AE7D4-DFEE-4825-B27E-30333F4A9B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75242" y="806450"/>
            <a:ext cx="3841516" cy="2692400"/>
          </a:xfrm>
          <a:prstGeom prst="rect">
            <a:avLst/>
          </a:prstGeom>
        </p:spPr>
      </p:pic>
      <p:sp>
        <p:nvSpPr>
          <p:cNvPr id="17" name="标题 1">
            <a:extLst>
              <a:ext uri="{FF2B5EF4-FFF2-40B4-BE49-F238E27FC236}">
                <a16:creationId xmlns:a16="http://schemas.microsoft.com/office/drawing/2014/main" id="{04CF1101-69DB-4A33-A9E2-33249567E39A}"/>
              </a:ext>
            </a:extLst>
          </p:cNvPr>
          <p:cNvSpPr>
            <a:spLocks noGrp="1"/>
          </p:cNvSpPr>
          <p:nvPr>
            <p:ph type="title" hasCustomPrompt="1"/>
          </p:nvPr>
        </p:nvSpPr>
        <p:spPr>
          <a:xfrm>
            <a:off x="2351313" y="3700057"/>
            <a:ext cx="7561943" cy="1060855"/>
          </a:xfrm>
          <a:prstGeom prst="rect">
            <a:avLst/>
          </a:prstGeom>
          <a:noFill/>
          <a:effectLst/>
        </p:spPr>
        <p:txBody>
          <a:bodyPr anchor="ctr">
            <a:noAutofit/>
          </a:bodyPr>
          <a:lstStyle>
            <a:lvl1pPr algn="ctr">
              <a:lnSpc>
                <a:spcPct val="100000"/>
              </a:lnSpc>
              <a:defRPr sz="4000" b="0">
                <a:solidFill>
                  <a:schemeClr val="tx2"/>
                </a:solidFill>
                <a:effectLst/>
              </a:defRPr>
            </a:lvl1pPr>
          </a:lstStyle>
          <a:p>
            <a:r>
              <a:rPr lang="zh-CN" altLang="en-US" dirty="0"/>
              <a:t>单击此处编辑标题样式</a:t>
            </a:r>
          </a:p>
        </p:txBody>
      </p:sp>
      <p:sp>
        <p:nvSpPr>
          <p:cNvPr id="19" name="文本框 18">
            <a:extLst>
              <a:ext uri="{FF2B5EF4-FFF2-40B4-BE49-F238E27FC236}">
                <a16:creationId xmlns:a16="http://schemas.microsoft.com/office/drawing/2014/main" id="{7CE687FC-3BE9-4FBA-A63F-1E81331F6D34}"/>
              </a:ext>
            </a:extLst>
          </p:cNvPr>
          <p:cNvSpPr txBox="1"/>
          <p:nvPr userDrawn="1"/>
        </p:nvSpPr>
        <p:spPr>
          <a:xfrm>
            <a:off x="10118489" y="6338955"/>
            <a:ext cx="1692143" cy="338554"/>
          </a:xfrm>
          <a:prstGeom prst="rect">
            <a:avLst/>
          </a:prstGeom>
          <a:noFill/>
        </p:spPr>
        <p:txBody>
          <a:bodyPr wrap="square" rtlCol="0" anchor="ctr">
            <a:spAutoFit/>
          </a:bodyPr>
          <a:lstStyle/>
          <a:p>
            <a:r>
              <a:rPr lang="en-US" altLang="zh-CN" sz="1600" i="1" dirty="0">
                <a:solidFill>
                  <a:schemeClr val="bg1">
                    <a:lumMod val="65000"/>
                  </a:schemeClr>
                </a:solidFill>
              </a:rPr>
              <a:t>www.sjtu.edu.cn </a:t>
            </a:r>
            <a:endParaRPr lang="zh-CN" altLang="en-US" sz="1400" i="1" dirty="0">
              <a:solidFill>
                <a:schemeClr val="bg1">
                  <a:lumMod val="65000"/>
                </a:schemeClr>
              </a:solidFill>
            </a:endParaRPr>
          </a:p>
        </p:txBody>
      </p:sp>
      <p:sp>
        <p:nvSpPr>
          <p:cNvPr id="20" name="文本框 19">
            <a:extLst>
              <a:ext uri="{FF2B5EF4-FFF2-40B4-BE49-F238E27FC236}">
                <a16:creationId xmlns:a16="http://schemas.microsoft.com/office/drawing/2014/main" id="{25A3466E-5ED7-4191-A258-206517395BA4}"/>
              </a:ext>
            </a:extLst>
          </p:cNvPr>
          <p:cNvSpPr txBox="1"/>
          <p:nvPr userDrawn="1"/>
        </p:nvSpPr>
        <p:spPr>
          <a:xfrm>
            <a:off x="360364" y="6338955"/>
            <a:ext cx="2223180" cy="338554"/>
          </a:xfrm>
          <a:prstGeom prst="rect">
            <a:avLst/>
          </a:prstGeom>
          <a:noFill/>
        </p:spPr>
        <p:txBody>
          <a:bodyPr wrap="square" rtlCol="0" anchor="ctr">
            <a:spAutoFit/>
          </a:bodyPr>
          <a:lstStyle/>
          <a:p>
            <a:r>
              <a:rPr lang="zh-CN" altLang="en-US" sz="1600" dirty="0">
                <a:solidFill>
                  <a:schemeClr val="bg1">
                    <a:lumMod val="65000"/>
                  </a:schemeClr>
                </a:solidFill>
              </a:rPr>
              <a:t>饮水思源   爱国荣校</a:t>
            </a:r>
          </a:p>
        </p:txBody>
      </p:sp>
      <p:cxnSp>
        <p:nvCxnSpPr>
          <p:cNvPr id="21" name="直接连接符 20">
            <a:extLst>
              <a:ext uri="{FF2B5EF4-FFF2-40B4-BE49-F238E27FC236}">
                <a16:creationId xmlns:a16="http://schemas.microsoft.com/office/drawing/2014/main" id="{E1DA9E16-0FEA-4E2C-8CE1-B167730F1777}"/>
              </a:ext>
            </a:extLst>
          </p:cNvPr>
          <p:cNvCxnSpPr>
            <a:cxnSpLocks/>
          </p:cNvCxnSpPr>
          <p:nvPr userDrawn="1"/>
        </p:nvCxnSpPr>
        <p:spPr>
          <a:xfrm>
            <a:off x="350837" y="6297613"/>
            <a:ext cx="11460162"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64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封底2">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DFAE37BE-F1B1-4D9C-A3B6-56648BA1CF1D}"/>
              </a:ext>
            </a:extLst>
          </p:cNvPr>
          <p:cNvCxnSpPr/>
          <p:nvPr userDrawn="1"/>
        </p:nvCxnSpPr>
        <p:spPr>
          <a:xfrm>
            <a:off x="304800" y="3429000"/>
            <a:ext cx="2197510" cy="0"/>
          </a:xfrm>
          <a:prstGeom prst="line">
            <a:avLst/>
          </a:prstGeom>
          <a:noFill/>
          <a:ln w="6350" cap="flat" cmpd="sng" algn="ctr">
            <a:solidFill>
              <a:srgbClr val="FFFFFF"/>
            </a:solidFill>
            <a:prstDash val="solid"/>
            <a:miter lim="800000"/>
          </a:ln>
          <a:effectLst/>
        </p:spPr>
      </p:cxnSp>
      <p:cxnSp>
        <p:nvCxnSpPr>
          <p:cNvPr id="11" name="直接连接符 10">
            <a:extLst>
              <a:ext uri="{FF2B5EF4-FFF2-40B4-BE49-F238E27FC236}">
                <a16:creationId xmlns:a16="http://schemas.microsoft.com/office/drawing/2014/main" id="{F501B036-7786-46C7-98A8-6857014E016B}"/>
              </a:ext>
            </a:extLst>
          </p:cNvPr>
          <p:cNvCxnSpPr/>
          <p:nvPr userDrawn="1"/>
        </p:nvCxnSpPr>
        <p:spPr>
          <a:xfrm>
            <a:off x="9689690" y="3429000"/>
            <a:ext cx="2197510" cy="0"/>
          </a:xfrm>
          <a:prstGeom prst="line">
            <a:avLst/>
          </a:prstGeom>
          <a:noFill/>
          <a:ln w="6350" cap="flat" cmpd="sng" algn="ctr">
            <a:solidFill>
              <a:srgbClr val="FFFFFF"/>
            </a:solidFill>
            <a:prstDash val="solid"/>
            <a:miter lim="800000"/>
          </a:ln>
          <a:effectLst/>
        </p:spPr>
      </p:cxnSp>
      <p:sp>
        <p:nvSpPr>
          <p:cNvPr id="13" name="文本占位符 31">
            <a:extLst>
              <a:ext uri="{FF2B5EF4-FFF2-40B4-BE49-F238E27FC236}">
                <a16:creationId xmlns:a16="http://schemas.microsoft.com/office/drawing/2014/main" id="{947A5DF3-60A2-4866-9A4F-599F80ED898E}"/>
              </a:ext>
            </a:extLst>
          </p:cNvPr>
          <p:cNvSpPr txBox="1">
            <a:spLocks/>
          </p:cNvSpPr>
          <p:nvPr userDrawn="1"/>
        </p:nvSpPr>
        <p:spPr>
          <a:xfrm>
            <a:off x="2555162" y="3129756"/>
            <a:ext cx="7081677" cy="598488"/>
          </a:xfrm>
          <a:prstGeom prst="rect">
            <a:avLst/>
          </a:prstGeom>
        </p:spPr>
        <p:txBody>
          <a:bodyPr anchor="ctr"/>
          <a:lstStyle>
            <a:lvl1pPr marL="0" indent="0" algn="ctr" defTabSz="967710" rtl="0" eaLnBrk="1" latinLnBrk="0" hangingPunct="1">
              <a:lnSpc>
                <a:spcPct val="100000"/>
              </a:lnSpc>
              <a:spcBef>
                <a:spcPts val="1058"/>
              </a:spcBef>
              <a:buFontTx/>
              <a:buNone/>
              <a:defRPr sz="6000" b="1" kern="1200" spc="600">
                <a:solidFill>
                  <a:schemeClr val="bg1"/>
                </a:solidFill>
                <a:latin typeface="+mn-lt"/>
                <a:ea typeface="+mn-ea"/>
                <a:cs typeface="+mn-cs"/>
              </a:defRPr>
            </a:lvl1pPr>
            <a:lvl2pPr marL="725782" indent="-241927" algn="l" defTabSz="967710" rtl="0" eaLnBrk="1" latinLnBrk="0" hangingPunct="1">
              <a:lnSpc>
                <a:spcPct val="90000"/>
              </a:lnSpc>
              <a:spcBef>
                <a:spcPts val="529"/>
              </a:spcBef>
              <a:buFont typeface="Arial" panose="020B0604020202020204" pitchFamily="34" charset="0"/>
              <a:buChar char="•"/>
              <a:defRPr sz="2540" b="0" kern="1200">
                <a:solidFill>
                  <a:schemeClr val="tx2">
                    <a:lumMod val="75000"/>
                    <a:lumOff val="25000"/>
                  </a:schemeClr>
                </a:solidFill>
                <a:latin typeface="+mn-lt"/>
                <a:ea typeface="+mn-ea"/>
                <a:cs typeface="+mn-cs"/>
              </a:defRPr>
            </a:lvl2pPr>
            <a:lvl3pPr marL="1209637" indent="-241927" algn="l" defTabSz="967710" rtl="0" eaLnBrk="1" latinLnBrk="0" hangingPunct="1">
              <a:lnSpc>
                <a:spcPct val="90000"/>
              </a:lnSpc>
              <a:spcBef>
                <a:spcPts val="529"/>
              </a:spcBef>
              <a:buFont typeface="Arial" panose="020B0604020202020204" pitchFamily="34" charset="0"/>
              <a:buChar char="•"/>
              <a:defRPr sz="2117" b="0" kern="1200">
                <a:solidFill>
                  <a:schemeClr val="tx2">
                    <a:lumMod val="75000"/>
                    <a:lumOff val="25000"/>
                  </a:schemeClr>
                </a:solidFill>
                <a:latin typeface="+mn-lt"/>
                <a:ea typeface="+mn-ea"/>
                <a:cs typeface="+mn-cs"/>
              </a:defRPr>
            </a:lvl3pPr>
            <a:lvl4pPr marL="1693492"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4pPr>
            <a:lvl5pPr marL="2177346"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pPr marL="0" marR="0" lvl="0" indent="0" algn="ctr" defTabSz="967710" rtl="0" eaLnBrk="1" fontAlgn="auto" latinLnBrk="0" hangingPunct="1">
              <a:lnSpc>
                <a:spcPct val="100000"/>
              </a:lnSpc>
              <a:spcBef>
                <a:spcPts val="1058"/>
              </a:spcBef>
              <a:spcAft>
                <a:spcPts val="0"/>
              </a:spcAft>
              <a:buClrTx/>
              <a:buSzTx/>
              <a:buFontTx/>
              <a:buNone/>
              <a:tabLst/>
              <a:defRPr/>
            </a:pPr>
            <a:endParaRPr kumimoji="0" lang="zh-CN" altLang="en-US" sz="6000" b="1" i="0" u="none" strike="noStrike" kern="1200" cap="none" spc="600" normalizeH="0" baseline="0" noProof="0" dirty="0">
              <a:ln>
                <a:noFill/>
              </a:ln>
              <a:solidFill>
                <a:srgbClr val="FFFFFF"/>
              </a:solidFill>
              <a:effectLst/>
              <a:uLnTx/>
              <a:uFillTx/>
              <a:latin typeface="Arial"/>
              <a:ea typeface="微软雅黑"/>
              <a:cs typeface="+mn-cs"/>
            </a:endParaRPr>
          </a:p>
        </p:txBody>
      </p:sp>
      <p:sp>
        <p:nvSpPr>
          <p:cNvPr id="19" name="文本框 18">
            <a:extLst>
              <a:ext uri="{FF2B5EF4-FFF2-40B4-BE49-F238E27FC236}">
                <a16:creationId xmlns:a16="http://schemas.microsoft.com/office/drawing/2014/main" id="{7CE687FC-3BE9-4FBA-A63F-1E81331F6D34}"/>
              </a:ext>
            </a:extLst>
          </p:cNvPr>
          <p:cNvSpPr txBox="1"/>
          <p:nvPr userDrawn="1"/>
        </p:nvSpPr>
        <p:spPr>
          <a:xfrm>
            <a:off x="10118489" y="6338955"/>
            <a:ext cx="1692143" cy="338554"/>
          </a:xfrm>
          <a:prstGeom prst="rect">
            <a:avLst/>
          </a:prstGeom>
          <a:noFill/>
        </p:spPr>
        <p:txBody>
          <a:bodyPr wrap="square" rtlCol="0" anchor="ctr">
            <a:spAutoFit/>
          </a:bodyPr>
          <a:lstStyle/>
          <a:p>
            <a:r>
              <a:rPr lang="en-US" altLang="zh-CN" sz="1600" i="1" dirty="0">
                <a:solidFill>
                  <a:schemeClr val="bg1">
                    <a:lumMod val="65000"/>
                  </a:schemeClr>
                </a:solidFill>
              </a:rPr>
              <a:t>www.sjtu.edu.cn </a:t>
            </a:r>
            <a:endParaRPr lang="zh-CN" altLang="en-US" sz="1400" i="1" dirty="0">
              <a:solidFill>
                <a:schemeClr val="bg1">
                  <a:lumMod val="65000"/>
                </a:schemeClr>
              </a:solidFill>
            </a:endParaRPr>
          </a:p>
        </p:txBody>
      </p:sp>
      <p:sp>
        <p:nvSpPr>
          <p:cNvPr id="20" name="文本框 19">
            <a:extLst>
              <a:ext uri="{FF2B5EF4-FFF2-40B4-BE49-F238E27FC236}">
                <a16:creationId xmlns:a16="http://schemas.microsoft.com/office/drawing/2014/main" id="{25A3466E-5ED7-4191-A258-206517395BA4}"/>
              </a:ext>
            </a:extLst>
          </p:cNvPr>
          <p:cNvSpPr txBox="1"/>
          <p:nvPr userDrawn="1"/>
        </p:nvSpPr>
        <p:spPr>
          <a:xfrm>
            <a:off x="360364" y="6338955"/>
            <a:ext cx="2223180" cy="338554"/>
          </a:xfrm>
          <a:prstGeom prst="rect">
            <a:avLst/>
          </a:prstGeom>
          <a:noFill/>
        </p:spPr>
        <p:txBody>
          <a:bodyPr wrap="square" rtlCol="0" anchor="ctr">
            <a:spAutoFit/>
          </a:bodyPr>
          <a:lstStyle/>
          <a:p>
            <a:r>
              <a:rPr lang="zh-CN" altLang="en-US" sz="1600" dirty="0">
                <a:solidFill>
                  <a:schemeClr val="bg1">
                    <a:lumMod val="65000"/>
                  </a:schemeClr>
                </a:solidFill>
              </a:rPr>
              <a:t>饮水思源   爱国荣校</a:t>
            </a:r>
          </a:p>
        </p:txBody>
      </p:sp>
      <p:cxnSp>
        <p:nvCxnSpPr>
          <p:cNvPr id="21" name="直接连接符 20">
            <a:extLst>
              <a:ext uri="{FF2B5EF4-FFF2-40B4-BE49-F238E27FC236}">
                <a16:creationId xmlns:a16="http://schemas.microsoft.com/office/drawing/2014/main" id="{E1DA9E16-0FEA-4E2C-8CE1-B167730F1777}"/>
              </a:ext>
            </a:extLst>
          </p:cNvPr>
          <p:cNvCxnSpPr>
            <a:cxnSpLocks/>
          </p:cNvCxnSpPr>
          <p:nvPr userDrawn="1"/>
        </p:nvCxnSpPr>
        <p:spPr>
          <a:xfrm>
            <a:off x="350837" y="6297613"/>
            <a:ext cx="11460162"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pic>
        <p:nvPicPr>
          <p:cNvPr id="3" name="图片 2" descr="文本&#10;&#10;中度可信度描述已自动生成">
            <a:extLst>
              <a:ext uri="{FF2B5EF4-FFF2-40B4-BE49-F238E27FC236}">
                <a16:creationId xmlns:a16="http://schemas.microsoft.com/office/drawing/2014/main" id="{5723A9D1-EED7-4450-8C0A-D4F40F2B09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315" y="1918497"/>
            <a:ext cx="4717143" cy="1550721"/>
          </a:xfrm>
          <a:prstGeom prst="rect">
            <a:avLst/>
          </a:prstGeom>
        </p:spPr>
      </p:pic>
      <p:sp>
        <p:nvSpPr>
          <p:cNvPr id="12" name="标题 1">
            <a:extLst>
              <a:ext uri="{FF2B5EF4-FFF2-40B4-BE49-F238E27FC236}">
                <a16:creationId xmlns:a16="http://schemas.microsoft.com/office/drawing/2014/main" id="{D828F617-93F6-4A6A-9A46-2F3977BC78B6}"/>
              </a:ext>
            </a:extLst>
          </p:cNvPr>
          <p:cNvSpPr>
            <a:spLocks noGrp="1"/>
          </p:cNvSpPr>
          <p:nvPr>
            <p:ph type="title" hasCustomPrompt="1"/>
          </p:nvPr>
        </p:nvSpPr>
        <p:spPr>
          <a:xfrm>
            <a:off x="6096001" y="2179233"/>
            <a:ext cx="5613400" cy="1060855"/>
          </a:xfrm>
          <a:prstGeom prst="rect">
            <a:avLst/>
          </a:prstGeom>
          <a:noFill/>
          <a:effectLst/>
        </p:spPr>
        <p:txBody>
          <a:bodyPr anchor="ctr">
            <a:noAutofit/>
          </a:bodyPr>
          <a:lstStyle>
            <a:lvl1pPr algn="ctr">
              <a:lnSpc>
                <a:spcPct val="100000"/>
              </a:lnSpc>
              <a:defRPr sz="4000" b="0">
                <a:solidFill>
                  <a:schemeClr val="tx2"/>
                </a:solidFill>
                <a:effectLst/>
              </a:defRPr>
            </a:lvl1pPr>
          </a:lstStyle>
          <a:p>
            <a:r>
              <a:rPr lang="zh-CN" altLang="en-US" dirty="0"/>
              <a:t>单击此处编辑标题样式</a:t>
            </a:r>
          </a:p>
        </p:txBody>
      </p:sp>
    </p:spTree>
    <p:extLst>
      <p:ext uri="{BB962C8B-B14F-4D97-AF65-F5344CB8AC3E}">
        <p14:creationId xmlns:p14="http://schemas.microsoft.com/office/powerpoint/2010/main" val="263751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封底3">
    <p:bg>
      <p:bgPr>
        <a:solidFill>
          <a:schemeClr val="tx2"/>
        </a:solidFill>
        <a:effectLst/>
      </p:bgPr>
    </p:bg>
    <p:spTree>
      <p:nvGrpSpPr>
        <p:cNvPr id="1" name=""/>
        <p:cNvGrpSpPr/>
        <p:nvPr/>
      </p:nvGrpSpPr>
      <p:grpSpPr>
        <a:xfrm>
          <a:off x="0" y="0"/>
          <a:ext cx="0" cy="0"/>
          <a:chOff x="0" y="0"/>
          <a:chExt cx="0" cy="0"/>
        </a:xfrm>
      </p:grpSpPr>
      <p:sp>
        <p:nvSpPr>
          <p:cNvPr id="9" name="流程图: 离页连接符 8">
            <a:extLst>
              <a:ext uri="{FF2B5EF4-FFF2-40B4-BE49-F238E27FC236}">
                <a16:creationId xmlns:a16="http://schemas.microsoft.com/office/drawing/2014/main" id="{033EB741-EFF7-4BA9-9D9F-8D39CB76B557}"/>
              </a:ext>
            </a:extLst>
          </p:cNvPr>
          <p:cNvSpPr/>
          <p:nvPr userDrawn="1"/>
        </p:nvSpPr>
        <p:spPr>
          <a:xfrm>
            <a:off x="3419386" y="0"/>
            <a:ext cx="5353229" cy="5219695"/>
          </a:xfrm>
          <a:prstGeom prst="flowChartOffpageConnector">
            <a:avLst/>
          </a:prstGeom>
          <a:solidFill>
            <a:srgbClr val="FFFFFF"/>
          </a:solidFill>
          <a:ln w="127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0" name="文本占位符 31">
            <a:extLst>
              <a:ext uri="{FF2B5EF4-FFF2-40B4-BE49-F238E27FC236}">
                <a16:creationId xmlns:a16="http://schemas.microsoft.com/office/drawing/2014/main" id="{340CE4CD-6751-47F9-A2C4-46D3B98564CC}"/>
              </a:ext>
            </a:extLst>
          </p:cNvPr>
          <p:cNvSpPr txBox="1">
            <a:spLocks/>
          </p:cNvSpPr>
          <p:nvPr userDrawn="1"/>
        </p:nvSpPr>
        <p:spPr>
          <a:xfrm>
            <a:off x="2952571" y="2609847"/>
            <a:ext cx="6286859" cy="598488"/>
          </a:xfrm>
          <a:prstGeom prst="rect">
            <a:avLst/>
          </a:prstGeom>
        </p:spPr>
        <p:txBody>
          <a:bodyPr anchor="ctr"/>
          <a:lstStyle>
            <a:lvl1pPr marL="0" indent="0" algn="ctr" defTabSz="967710" rtl="0" eaLnBrk="1" latinLnBrk="0" hangingPunct="1">
              <a:lnSpc>
                <a:spcPct val="100000"/>
              </a:lnSpc>
              <a:spcBef>
                <a:spcPts val="1058"/>
              </a:spcBef>
              <a:buFontTx/>
              <a:buNone/>
              <a:defRPr sz="5400" b="1" kern="1200" spc="600">
                <a:solidFill>
                  <a:schemeClr val="accent1"/>
                </a:solidFill>
                <a:latin typeface="+mn-lt"/>
                <a:ea typeface="+mn-ea"/>
                <a:cs typeface="+mn-cs"/>
              </a:defRPr>
            </a:lvl1pPr>
            <a:lvl2pPr marL="725782" indent="-241927" algn="l" defTabSz="967710" rtl="0" eaLnBrk="1" latinLnBrk="0" hangingPunct="1">
              <a:lnSpc>
                <a:spcPct val="90000"/>
              </a:lnSpc>
              <a:spcBef>
                <a:spcPts val="529"/>
              </a:spcBef>
              <a:buFont typeface="Arial" panose="020B0604020202020204" pitchFamily="34" charset="0"/>
              <a:buChar char="•"/>
              <a:defRPr sz="2540" b="0" kern="1200">
                <a:solidFill>
                  <a:schemeClr val="tx2">
                    <a:lumMod val="75000"/>
                    <a:lumOff val="25000"/>
                  </a:schemeClr>
                </a:solidFill>
                <a:latin typeface="+mn-lt"/>
                <a:ea typeface="+mn-ea"/>
                <a:cs typeface="+mn-cs"/>
              </a:defRPr>
            </a:lvl2pPr>
            <a:lvl3pPr marL="1209637" indent="-241927" algn="l" defTabSz="967710" rtl="0" eaLnBrk="1" latinLnBrk="0" hangingPunct="1">
              <a:lnSpc>
                <a:spcPct val="90000"/>
              </a:lnSpc>
              <a:spcBef>
                <a:spcPts val="529"/>
              </a:spcBef>
              <a:buFont typeface="Arial" panose="020B0604020202020204" pitchFamily="34" charset="0"/>
              <a:buChar char="•"/>
              <a:defRPr sz="2117" b="0" kern="1200">
                <a:solidFill>
                  <a:schemeClr val="tx2">
                    <a:lumMod val="75000"/>
                    <a:lumOff val="25000"/>
                  </a:schemeClr>
                </a:solidFill>
                <a:latin typeface="+mn-lt"/>
                <a:ea typeface="+mn-ea"/>
                <a:cs typeface="+mn-cs"/>
              </a:defRPr>
            </a:lvl3pPr>
            <a:lvl4pPr marL="1693492"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4pPr>
            <a:lvl5pPr marL="2177346"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pPr marL="0" marR="0" lvl="0" indent="0" algn="ctr" defTabSz="967710" rtl="0" eaLnBrk="1" fontAlgn="auto" latinLnBrk="0" hangingPunct="1">
              <a:lnSpc>
                <a:spcPct val="100000"/>
              </a:lnSpc>
              <a:spcBef>
                <a:spcPts val="1058"/>
              </a:spcBef>
              <a:spcAft>
                <a:spcPts val="0"/>
              </a:spcAft>
              <a:buClrTx/>
              <a:buSzTx/>
              <a:buFontTx/>
              <a:buNone/>
              <a:tabLst/>
              <a:defRPr/>
            </a:pPr>
            <a:endParaRPr kumimoji="0" lang="zh-CN" altLang="en-US" sz="5400" b="1" i="0" u="none" strike="noStrike" kern="1200" cap="none" spc="600" normalizeH="0" baseline="0" noProof="0" dirty="0">
              <a:ln>
                <a:noFill/>
              </a:ln>
              <a:solidFill>
                <a:srgbClr val="C8161E"/>
              </a:solidFill>
              <a:effectLst/>
              <a:uLnTx/>
              <a:uFillTx/>
              <a:latin typeface="Arial"/>
              <a:ea typeface="微软雅黑"/>
              <a:cs typeface="+mn-cs"/>
            </a:endParaRPr>
          </a:p>
        </p:txBody>
      </p:sp>
      <p:pic>
        <p:nvPicPr>
          <p:cNvPr id="11" name="图片 10">
            <a:extLst>
              <a:ext uri="{FF2B5EF4-FFF2-40B4-BE49-F238E27FC236}">
                <a16:creationId xmlns:a16="http://schemas.microsoft.com/office/drawing/2014/main" id="{EF900DEE-6164-48C3-8797-16E7213B07EB}"/>
              </a:ext>
            </a:extLst>
          </p:cNvPr>
          <p:cNvPicPr>
            <a:picLocks noChangeAspect="1"/>
          </p:cNvPicPr>
          <p:nvPr userDrawn="1"/>
        </p:nvPicPr>
        <p:blipFill rotWithShape="1">
          <a:blip r:embed="rId2">
            <a:alphaModFix amt="20000"/>
            <a:duotone>
              <a:srgbClr val="ED7D31">
                <a:shade val="45000"/>
                <a:satMod val="135000"/>
              </a:srgbClr>
              <a:prstClr val="white"/>
            </a:duotone>
          </a:blip>
          <a:srcRect t="9831" b="36385"/>
          <a:stretch/>
        </p:blipFill>
        <p:spPr>
          <a:xfrm>
            <a:off x="3352562" y="6146610"/>
            <a:ext cx="5486876" cy="406590"/>
          </a:xfrm>
          <a:prstGeom prst="rect">
            <a:avLst/>
          </a:prstGeom>
        </p:spPr>
      </p:pic>
      <p:pic>
        <p:nvPicPr>
          <p:cNvPr id="12" name="图片 11">
            <a:extLst>
              <a:ext uri="{FF2B5EF4-FFF2-40B4-BE49-F238E27FC236}">
                <a16:creationId xmlns:a16="http://schemas.microsoft.com/office/drawing/2014/main" id="{CE9C0F90-B4B1-48B6-B1D3-91ACC9BAE7A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86410" y="188997"/>
            <a:ext cx="3019180" cy="2116050"/>
          </a:xfrm>
          <a:prstGeom prst="rect">
            <a:avLst/>
          </a:prstGeom>
        </p:spPr>
      </p:pic>
      <p:sp>
        <p:nvSpPr>
          <p:cNvPr id="13" name="任意多边形: 形状 12">
            <a:extLst>
              <a:ext uri="{FF2B5EF4-FFF2-40B4-BE49-F238E27FC236}">
                <a16:creationId xmlns:a16="http://schemas.microsoft.com/office/drawing/2014/main" id="{FB2C31BE-C0C5-4899-948E-BC783E5331C4}"/>
              </a:ext>
            </a:extLst>
          </p:cNvPr>
          <p:cNvSpPr/>
          <p:nvPr userDrawn="1"/>
        </p:nvSpPr>
        <p:spPr>
          <a:xfrm>
            <a:off x="3419386" y="4393629"/>
            <a:ext cx="5353229" cy="1461642"/>
          </a:xfrm>
          <a:custGeom>
            <a:avLst/>
            <a:gdLst>
              <a:gd name="connsiteX0" fmla="*/ 0 w 5353229"/>
              <a:gd name="connsiteY0" fmla="*/ 0 h 1461642"/>
              <a:gd name="connsiteX1" fmla="*/ 2676615 w 5353229"/>
              <a:gd name="connsiteY1" fmla="*/ 1043939 h 1461642"/>
              <a:gd name="connsiteX2" fmla="*/ 5353229 w 5353229"/>
              <a:gd name="connsiteY2" fmla="*/ 0 h 1461642"/>
              <a:gd name="connsiteX3" fmla="*/ 5353229 w 5353229"/>
              <a:gd name="connsiteY3" fmla="*/ 417703 h 1461642"/>
              <a:gd name="connsiteX4" fmla="*/ 2676615 w 5353229"/>
              <a:gd name="connsiteY4" fmla="*/ 1461642 h 1461642"/>
              <a:gd name="connsiteX5" fmla="*/ 0 w 5353229"/>
              <a:gd name="connsiteY5" fmla="*/ 417703 h 146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3229" h="1461642">
                <a:moveTo>
                  <a:pt x="0" y="0"/>
                </a:moveTo>
                <a:lnTo>
                  <a:pt x="2676615" y="1043939"/>
                </a:lnTo>
                <a:lnTo>
                  <a:pt x="5353229" y="0"/>
                </a:lnTo>
                <a:lnTo>
                  <a:pt x="5353229" y="417703"/>
                </a:lnTo>
                <a:lnTo>
                  <a:pt x="2676615" y="1461642"/>
                </a:lnTo>
                <a:lnTo>
                  <a:pt x="0" y="417703"/>
                </a:lnTo>
                <a:close/>
              </a:path>
            </a:pathLst>
          </a:custGeom>
          <a:solidFill>
            <a:srgbClr val="FFFFFF"/>
          </a:solidFill>
          <a:ln w="12700" cap="flat" cmpd="sng" algn="ctr">
            <a:solidFill>
              <a:srgbClr val="FFFFFF"/>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pic>
        <p:nvPicPr>
          <p:cNvPr id="14" name="图片 13" descr="图片包含 建筑物&#10;&#10;自动生成的说明">
            <a:extLst>
              <a:ext uri="{FF2B5EF4-FFF2-40B4-BE49-F238E27FC236}">
                <a16:creationId xmlns:a16="http://schemas.microsoft.com/office/drawing/2014/main" id="{05619C6E-49A8-4320-BAA1-41C03E721E4F}"/>
              </a:ext>
            </a:extLst>
          </p:cNvPr>
          <p:cNvPicPr>
            <a:picLocks noChangeAspect="1"/>
          </p:cNvPicPr>
          <p:nvPr userDrawn="1"/>
        </p:nvPicPr>
        <p:blipFill>
          <a:blip r:embed="rId4">
            <a:duotone>
              <a:prstClr val="black"/>
              <a:srgbClr val="C8161E">
                <a:tint val="45000"/>
                <a:satMod val="400000"/>
              </a:srgbClr>
            </a:duotone>
            <a:alphaModFix amt="20000"/>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sp>
        <p:nvSpPr>
          <p:cNvPr id="15" name="文本占位符 31">
            <a:extLst>
              <a:ext uri="{FF2B5EF4-FFF2-40B4-BE49-F238E27FC236}">
                <a16:creationId xmlns:a16="http://schemas.microsoft.com/office/drawing/2014/main" id="{545C6A52-683F-4BB0-A406-3D050A96C0FB}"/>
              </a:ext>
            </a:extLst>
          </p:cNvPr>
          <p:cNvSpPr>
            <a:spLocks noGrp="1"/>
          </p:cNvSpPr>
          <p:nvPr>
            <p:ph type="body" sz="quarter" idx="11"/>
          </p:nvPr>
        </p:nvSpPr>
        <p:spPr>
          <a:xfrm>
            <a:off x="3104971" y="2762247"/>
            <a:ext cx="6286859" cy="598488"/>
          </a:xfrm>
          <a:prstGeom prst="rect">
            <a:avLst/>
          </a:prstGeom>
        </p:spPr>
        <p:txBody>
          <a:bodyPr anchor="ctr"/>
          <a:lstStyle>
            <a:lvl1pPr marL="0" indent="0" algn="ctr">
              <a:lnSpc>
                <a:spcPct val="100000"/>
              </a:lnSpc>
              <a:buNone/>
              <a:defRPr sz="4800" b="1" spc="600">
                <a:solidFill>
                  <a:schemeClr val="tx2"/>
                </a:solidFill>
              </a:defRPr>
            </a:lvl1pPr>
          </a:lstStyle>
          <a:p>
            <a:pPr lvl="0"/>
            <a:endParaRPr lang="zh-CN" altLang="en-US" dirty="0"/>
          </a:p>
        </p:txBody>
      </p:sp>
    </p:spTree>
    <p:extLst>
      <p:ext uri="{BB962C8B-B14F-4D97-AF65-F5344CB8AC3E}">
        <p14:creationId xmlns:p14="http://schemas.microsoft.com/office/powerpoint/2010/main" val="123005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52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2">
    <p:spTree>
      <p:nvGrpSpPr>
        <p:cNvPr id="1" name=""/>
        <p:cNvGrpSpPr/>
        <p:nvPr/>
      </p:nvGrpSpPr>
      <p:grpSpPr>
        <a:xfrm>
          <a:off x="0" y="0"/>
          <a:ext cx="0" cy="0"/>
          <a:chOff x="0" y="0"/>
          <a:chExt cx="0" cy="0"/>
        </a:xfrm>
      </p:grpSpPr>
      <p:sp>
        <p:nvSpPr>
          <p:cNvPr id="7" name="图片占位符 6">
            <a:extLst>
              <a:ext uri="{FF2B5EF4-FFF2-40B4-BE49-F238E27FC236}">
                <a16:creationId xmlns:a16="http://schemas.microsoft.com/office/drawing/2014/main" id="{B2AC7F3C-7382-4A84-A86E-90EDDD72E86C}"/>
              </a:ext>
            </a:extLst>
          </p:cNvPr>
          <p:cNvSpPr>
            <a:spLocks noGrp="1"/>
          </p:cNvSpPr>
          <p:nvPr>
            <p:ph type="pic" sz="quarter" idx="10"/>
          </p:nvPr>
        </p:nvSpPr>
        <p:spPr>
          <a:xfrm>
            <a:off x="0" y="1"/>
            <a:ext cx="12192000" cy="3990974"/>
          </a:xfrm>
          <a:prstGeom prst="rect">
            <a:avLst/>
          </a:prstGeom>
        </p:spPr>
        <p:txBody>
          <a:bodyPr anchor="ctr"/>
          <a:lstStyle>
            <a:lvl1pPr marL="0" indent="0" algn="ctr">
              <a:buNone/>
              <a:defRPr/>
            </a:lvl1pPr>
          </a:lstStyle>
          <a:p>
            <a:endParaRPr lang="zh-CN" altLang="en-US" dirty="0"/>
          </a:p>
        </p:txBody>
      </p:sp>
      <p:sp>
        <p:nvSpPr>
          <p:cNvPr id="8" name="内容占位符 25">
            <a:extLst>
              <a:ext uri="{FF2B5EF4-FFF2-40B4-BE49-F238E27FC236}">
                <a16:creationId xmlns:a16="http://schemas.microsoft.com/office/drawing/2014/main" id="{3E65EB6F-1E6F-4BA7-9B1A-87394468F945}"/>
              </a:ext>
            </a:extLst>
          </p:cNvPr>
          <p:cNvSpPr>
            <a:spLocks noGrp="1"/>
          </p:cNvSpPr>
          <p:nvPr>
            <p:ph sz="quarter" idx="11"/>
          </p:nvPr>
        </p:nvSpPr>
        <p:spPr>
          <a:xfrm>
            <a:off x="888484" y="6091547"/>
            <a:ext cx="2903311" cy="454025"/>
          </a:xfrm>
          <a:prstGeom prst="rect">
            <a:avLst/>
          </a:prstGeom>
        </p:spPr>
        <p:txBody>
          <a:bodyPr anchor="ctr"/>
          <a:lstStyle>
            <a:lvl1pPr marL="0" indent="0" algn="l">
              <a:lnSpc>
                <a:spcPct val="100000"/>
              </a:lnSpc>
              <a:buNone/>
              <a:defRPr sz="2000">
                <a:solidFill>
                  <a:schemeClr val="accent2"/>
                </a:solidFill>
              </a:defRPr>
            </a:lvl1pPr>
          </a:lstStyle>
          <a:p>
            <a:pPr lvl="0"/>
            <a:endParaRPr lang="zh-CN" altLang="en-US" dirty="0"/>
          </a:p>
        </p:txBody>
      </p:sp>
      <p:sp>
        <p:nvSpPr>
          <p:cNvPr id="9" name="文本占位符 31">
            <a:extLst>
              <a:ext uri="{FF2B5EF4-FFF2-40B4-BE49-F238E27FC236}">
                <a16:creationId xmlns:a16="http://schemas.microsoft.com/office/drawing/2014/main" id="{C851C1A8-2647-4778-B954-91350A393600}"/>
              </a:ext>
            </a:extLst>
          </p:cNvPr>
          <p:cNvSpPr>
            <a:spLocks noGrp="1"/>
          </p:cNvSpPr>
          <p:nvPr>
            <p:ph type="body" sz="quarter" idx="12"/>
          </p:nvPr>
        </p:nvSpPr>
        <p:spPr>
          <a:xfrm>
            <a:off x="888484" y="5337593"/>
            <a:ext cx="4122181" cy="598488"/>
          </a:xfrm>
          <a:prstGeom prst="rect">
            <a:avLst/>
          </a:prstGeom>
        </p:spPr>
        <p:txBody>
          <a:bodyPr anchor="ctr"/>
          <a:lstStyle>
            <a:lvl1pPr marL="0" indent="0" algn="l">
              <a:lnSpc>
                <a:spcPct val="100000"/>
              </a:lnSpc>
              <a:buNone/>
              <a:defRPr sz="2400" b="1">
                <a:solidFill>
                  <a:schemeClr val="accent2"/>
                </a:solidFill>
              </a:defRPr>
            </a:lvl1pPr>
          </a:lstStyle>
          <a:p>
            <a:pPr lvl="0"/>
            <a:endParaRPr lang="zh-CN" altLang="en-US" dirty="0"/>
          </a:p>
        </p:txBody>
      </p:sp>
      <p:sp>
        <p:nvSpPr>
          <p:cNvPr id="10" name="标题 1">
            <a:extLst>
              <a:ext uri="{FF2B5EF4-FFF2-40B4-BE49-F238E27FC236}">
                <a16:creationId xmlns:a16="http://schemas.microsoft.com/office/drawing/2014/main" id="{A67E4451-E515-4CD6-9AC2-80FEED5A33AE}"/>
              </a:ext>
            </a:extLst>
          </p:cNvPr>
          <p:cNvSpPr>
            <a:spLocks noGrp="1"/>
          </p:cNvSpPr>
          <p:nvPr>
            <p:ph type="title" hasCustomPrompt="1"/>
          </p:nvPr>
        </p:nvSpPr>
        <p:spPr>
          <a:xfrm>
            <a:off x="888484" y="4121272"/>
            <a:ext cx="7798316" cy="1060855"/>
          </a:xfrm>
          <a:prstGeom prst="rect">
            <a:avLst/>
          </a:prstGeom>
          <a:noFill/>
          <a:effectLst/>
        </p:spPr>
        <p:txBody>
          <a:bodyPr anchor="ctr">
            <a:noAutofit/>
          </a:bodyPr>
          <a:lstStyle>
            <a:lvl1pPr algn="l">
              <a:lnSpc>
                <a:spcPct val="100000"/>
              </a:lnSpc>
              <a:defRPr sz="4800" b="0">
                <a:solidFill>
                  <a:schemeClr val="tx2"/>
                </a:solidFill>
                <a:effectLst/>
              </a:defRPr>
            </a:lvl1pPr>
          </a:lstStyle>
          <a:p>
            <a:r>
              <a:rPr lang="zh-CN" altLang="en-US" dirty="0"/>
              <a:t>单击此处编辑标题样式</a:t>
            </a:r>
          </a:p>
        </p:txBody>
      </p:sp>
      <p:pic>
        <p:nvPicPr>
          <p:cNvPr id="5" name="图片 4">
            <a:extLst>
              <a:ext uri="{FF2B5EF4-FFF2-40B4-BE49-F238E27FC236}">
                <a16:creationId xmlns:a16="http://schemas.microsoft.com/office/drawing/2014/main" id="{4EEB66B9-CD9A-4406-B82A-B301F0B2B0E1}"/>
              </a:ext>
            </a:extLst>
          </p:cNvPr>
          <p:cNvPicPr>
            <a:picLocks noChangeAspect="1"/>
          </p:cNvPicPr>
          <p:nvPr userDrawn="1"/>
        </p:nvPicPr>
        <p:blipFill rotWithShape="1">
          <a:blip r:embed="rId2" cstate="print"/>
          <a:srcRect l="74359" r="1346"/>
          <a:stretch/>
        </p:blipFill>
        <p:spPr>
          <a:xfrm>
            <a:off x="8870172" y="6192838"/>
            <a:ext cx="3002280" cy="411617"/>
          </a:xfrm>
          <a:prstGeom prst="rect">
            <a:avLst/>
          </a:prstGeom>
        </p:spPr>
      </p:pic>
      <p:cxnSp>
        <p:nvCxnSpPr>
          <p:cNvPr id="11" name="直接连接符 10">
            <a:extLst>
              <a:ext uri="{FF2B5EF4-FFF2-40B4-BE49-F238E27FC236}">
                <a16:creationId xmlns:a16="http://schemas.microsoft.com/office/drawing/2014/main" id="{BAED13B5-679B-4E26-81FE-6C898B17DE9C}"/>
              </a:ext>
            </a:extLst>
          </p:cNvPr>
          <p:cNvCxnSpPr>
            <a:cxnSpLocks/>
          </p:cNvCxnSpPr>
          <p:nvPr userDrawn="1"/>
        </p:nvCxnSpPr>
        <p:spPr>
          <a:xfrm>
            <a:off x="-80735" y="4049349"/>
            <a:ext cx="12272735" cy="0"/>
          </a:xfrm>
          <a:prstGeom prst="line">
            <a:avLst/>
          </a:prstGeom>
          <a:ln w="31750">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52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3">
    <p:spTree>
      <p:nvGrpSpPr>
        <p:cNvPr id="1" name=""/>
        <p:cNvGrpSpPr/>
        <p:nvPr/>
      </p:nvGrpSpPr>
      <p:grpSpPr>
        <a:xfrm>
          <a:off x="0" y="0"/>
          <a:ext cx="0" cy="0"/>
          <a:chOff x="0" y="0"/>
          <a:chExt cx="0" cy="0"/>
        </a:xfrm>
      </p:grpSpPr>
      <p:sp>
        <p:nvSpPr>
          <p:cNvPr id="3" name="图片占位符 6">
            <a:extLst>
              <a:ext uri="{FF2B5EF4-FFF2-40B4-BE49-F238E27FC236}">
                <a16:creationId xmlns:a16="http://schemas.microsoft.com/office/drawing/2014/main" id="{636D3F5B-DBA0-4275-91FF-D14D16748B87}"/>
              </a:ext>
            </a:extLst>
          </p:cNvPr>
          <p:cNvSpPr>
            <a:spLocks noGrp="1"/>
          </p:cNvSpPr>
          <p:nvPr>
            <p:ph type="pic" sz="quarter" idx="10"/>
          </p:nvPr>
        </p:nvSpPr>
        <p:spPr>
          <a:xfrm>
            <a:off x="6388100" y="0"/>
            <a:ext cx="5803900" cy="6858000"/>
          </a:xfrm>
          <a:prstGeom prst="rect">
            <a:avLst/>
          </a:prstGeom>
        </p:spPr>
        <p:txBody>
          <a:bodyPr anchor="ctr"/>
          <a:lstStyle>
            <a:lvl1pPr marL="0" indent="0" algn="ctr">
              <a:buNone/>
              <a:defRPr/>
            </a:lvl1pPr>
          </a:lstStyle>
          <a:p>
            <a:endParaRPr lang="zh-CN" altLang="en-US" dirty="0"/>
          </a:p>
        </p:txBody>
      </p:sp>
      <p:sp>
        <p:nvSpPr>
          <p:cNvPr id="4" name="内容占位符 25">
            <a:extLst>
              <a:ext uri="{FF2B5EF4-FFF2-40B4-BE49-F238E27FC236}">
                <a16:creationId xmlns:a16="http://schemas.microsoft.com/office/drawing/2014/main" id="{EAF966A0-3FED-4405-A46B-41C9C95D779B}"/>
              </a:ext>
            </a:extLst>
          </p:cNvPr>
          <p:cNvSpPr>
            <a:spLocks noGrp="1"/>
          </p:cNvSpPr>
          <p:nvPr>
            <p:ph sz="quarter" idx="11"/>
          </p:nvPr>
        </p:nvSpPr>
        <p:spPr>
          <a:xfrm>
            <a:off x="360363" y="3867150"/>
            <a:ext cx="2903311" cy="454025"/>
          </a:xfrm>
          <a:prstGeom prst="rect">
            <a:avLst/>
          </a:prstGeom>
        </p:spPr>
        <p:txBody>
          <a:bodyPr anchor="ctr"/>
          <a:lstStyle>
            <a:lvl1pPr marL="0" indent="0" algn="l">
              <a:lnSpc>
                <a:spcPct val="100000"/>
              </a:lnSpc>
              <a:buNone/>
              <a:defRPr sz="2000">
                <a:solidFill>
                  <a:schemeClr val="accent2"/>
                </a:solidFill>
              </a:defRPr>
            </a:lvl1pPr>
          </a:lstStyle>
          <a:p>
            <a:pPr lvl="0"/>
            <a:endParaRPr lang="zh-CN" altLang="en-US" dirty="0"/>
          </a:p>
        </p:txBody>
      </p:sp>
      <p:sp>
        <p:nvSpPr>
          <p:cNvPr id="5" name="文本占位符 31">
            <a:extLst>
              <a:ext uri="{FF2B5EF4-FFF2-40B4-BE49-F238E27FC236}">
                <a16:creationId xmlns:a16="http://schemas.microsoft.com/office/drawing/2014/main" id="{5CABA719-CA98-4DC1-BD84-0C9150108BD3}"/>
              </a:ext>
            </a:extLst>
          </p:cNvPr>
          <p:cNvSpPr>
            <a:spLocks noGrp="1"/>
          </p:cNvSpPr>
          <p:nvPr>
            <p:ph type="body" sz="quarter" idx="12"/>
          </p:nvPr>
        </p:nvSpPr>
        <p:spPr>
          <a:xfrm>
            <a:off x="360363" y="3113196"/>
            <a:ext cx="4122181" cy="598488"/>
          </a:xfrm>
          <a:prstGeom prst="rect">
            <a:avLst/>
          </a:prstGeom>
        </p:spPr>
        <p:txBody>
          <a:bodyPr anchor="ctr"/>
          <a:lstStyle>
            <a:lvl1pPr marL="0" indent="0" algn="l">
              <a:lnSpc>
                <a:spcPct val="100000"/>
              </a:lnSpc>
              <a:buNone/>
              <a:defRPr sz="2400" b="1">
                <a:solidFill>
                  <a:schemeClr val="accent2"/>
                </a:solidFill>
              </a:defRPr>
            </a:lvl1pPr>
          </a:lstStyle>
          <a:p>
            <a:pPr lvl="0"/>
            <a:endParaRPr lang="zh-CN" altLang="en-US" dirty="0"/>
          </a:p>
        </p:txBody>
      </p:sp>
      <p:sp>
        <p:nvSpPr>
          <p:cNvPr id="6" name="标题 1">
            <a:extLst>
              <a:ext uri="{FF2B5EF4-FFF2-40B4-BE49-F238E27FC236}">
                <a16:creationId xmlns:a16="http://schemas.microsoft.com/office/drawing/2014/main" id="{6A416B96-18E1-4343-823D-E9C854070CD6}"/>
              </a:ext>
            </a:extLst>
          </p:cNvPr>
          <p:cNvSpPr>
            <a:spLocks noGrp="1"/>
          </p:cNvSpPr>
          <p:nvPr>
            <p:ph type="title" hasCustomPrompt="1"/>
          </p:nvPr>
        </p:nvSpPr>
        <p:spPr>
          <a:xfrm>
            <a:off x="360363" y="1896875"/>
            <a:ext cx="5740916" cy="1060855"/>
          </a:xfrm>
          <a:prstGeom prst="rect">
            <a:avLst/>
          </a:prstGeom>
          <a:noFill/>
          <a:effectLst/>
        </p:spPr>
        <p:txBody>
          <a:bodyPr anchor="ctr">
            <a:noAutofit/>
          </a:bodyPr>
          <a:lstStyle>
            <a:lvl1pPr algn="l">
              <a:lnSpc>
                <a:spcPct val="100000"/>
              </a:lnSpc>
              <a:defRPr sz="4000" b="0">
                <a:solidFill>
                  <a:schemeClr val="tx2"/>
                </a:solidFill>
                <a:effectLst/>
              </a:defRPr>
            </a:lvl1pPr>
          </a:lstStyle>
          <a:p>
            <a:r>
              <a:rPr lang="zh-CN" altLang="en-US" dirty="0"/>
              <a:t>单击此处编辑标题样式</a:t>
            </a:r>
          </a:p>
        </p:txBody>
      </p:sp>
      <p:pic>
        <p:nvPicPr>
          <p:cNvPr id="7" name="图片 6">
            <a:extLst>
              <a:ext uri="{FF2B5EF4-FFF2-40B4-BE49-F238E27FC236}">
                <a16:creationId xmlns:a16="http://schemas.microsoft.com/office/drawing/2014/main" id="{15F3585C-5A73-4AF1-B357-3035864895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913" y="275589"/>
            <a:ext cx="2169174" cy="713098"/>
          </a:xfrm>
          <a:prstGeom prst="rect">
            <a:avLst/>
          </a:prstGeom>
        </p:spPr>
      </p:pic>
      <p:pic>
        <p:nvPicPr>
          <p:cNvPr id="8" name="图片 7">
            <a:extLst>
              <a:ext uri="{FF2B5EF4-FFF2-40B4-BE49-F238E27FC236}">
                <a16:creationId xmlns:a16="http://schemas.microsoft.com/office/drawing/2014/main" id="{3069D545-3D6A-42A2-B6DB-9D6B8FC38E13}"/>
              </a:ext>
            </a:extLst>
          </p:cNvPr>
          <p:cNvPicPr>
            <a:picLocks noChangeAspect="1"/>
          </p:cNvPicPr>
          <p:nvPr userDrawn="1"/>
        </p:nvPicPr>
        <p:blipFill rotWithShape="1">
          <a:blip r:embed="rId3" cstate="print"/>
          <a:srcRect l="74359" r="1346"/>
          <a:stretch/>
        </p:blipFill>
        <p:spPr>
          <a:xfrm>
            <a:off x="310878" y="6192838"/>
            <a:ext cx="3002280" cy="411617"/>
          </a:xfrm>
          <a:prstGeom prst="rect">
            <a:avLst/>
          </a:prstGeom>
        </p:spPr>
      </p:pic>
      <p:cxnSp>
        <p:nvCxnSpPr>
          <p:cNvPr id="9" name="直接连接符 8">
            <a:extLst>
              <a:ext uri="{FF2B5EF4-FFF2-40B4-BE49-F238E27FC236}">
                <a16:creationId xmlns:a16="http://schemas.microsoft.com/office/drawing/2014/main" id="{B683CA0A-3CEC-4CF5-883E-6E1BED8E599C}"/>
              </a:ext>
            </a:extLst>
          </p:cNvPr>
          <p:cNvCxnSpPr>
            <a:cxnSpLocks/>
          </p:cNvCxnSpPr>
          <p:nvPr userDrawn="1"/>
        </p:nvCxnSpPr>
        <p:spPr>
          <a:xfrm>
            <a:off x="6261100" y="0"/>
            <a:ext cx="0" cy="6858000"/>
          </a:xfrm>
          <a:prstGeom prst="line">
            <a:avLst/>
          </a:prstGeom>
          <a:ln w="31750">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66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3-dark">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D36BD71-E314-4A66-99B1-E39EA1F94132}"/>
              </a:ext>
            </a:extLst>
          </p:cNvPr>
          <p:cNvSpPr/>
          <p:nvPr userDrawn="1"/>
        </p:nvSpPr>
        <p:spPr>
          <a:xfrm>
            <a:off x="-19050" y="0"/>
            <a:ext cx="6115050" cy="6858000"/>
          </a:xfrm>
          <a:prstGeom prst="rect">
            <a:avLst/>
          </a:prstGeom>
          <a:solidFill>
            <a:schemeClr val="tx2"/>
          </a:solidFill>
          <a:ln w="12700" cap="flat" cmpd="sng" algn="ctr">
            <a:noFill/>
            <a:prstDash val="solid"/>
            <a:miter lim="800000"/>
          </a:ln>
          <a:effectLst/>
        </p:spPr>
        <p:txBody>
          <a:bodyPr rtlCol="0" anchor="ctr"/>
          <a:lstStyle/>
          <a:p>
            <a:pPr algn="just"/>
            <a:endParaRPr lang="zh-CN" altLang="en-US" dirty="0"/>
          </a:p>
        </p:txBody>
      </p:sp>
      <p:sp>
        <p:nvSpPr>
          <p:cNvPr id="3" name="图片占位符 6">
            <a:extLst>
              <a:ext uri="{FF2B5EF4-FFF2-40B4-BE49-F238E27FC236}">
                <a16:creationId xmlns:a16="http://schemas.microsoft.com/office/drawing/2014/main" id="{636D3F5B-DBA0-4275-91FF-D14D16748B87}"/>
              </a:ext>
            </a:extLst>
          </p:cNvPr>
          <p:cNvSpPr>
            <a:spLocks noGrp="1"/>
          </p:cNvSpPr>
          <p:nvPr>
            <p:ph type="pic" sz="quarter" idx="10"/>
          </p:nvPr>
        </p:nvSpPr>
        <p:spPr>
          <a:xfrm>
            <a:off x="6388100" y="0"/>
            <a:ext cx="5803900" cy="6858000"/>
          </a:xfrm>
          <a:prstGeom prst="rect">
            <a:avLst/>
          </a:prstGeom>
        </p:spPr>
        <p:txBody>
          <a:bodyPr anchor="ctr"/>
          <a:lstStyle>
            <a:lvl1pPr marL="0" indent="0" algn="ctr">
              <a:buNone/>
              <a:defRPr/>
            </a:lvl1pPr>
          </a:lstStyle>
          <a:p>
            <a:endParaRPr lang="zh-CN" altLang="en-US" dirty="0"/>
          </a:p>
        </p:txBody>
      </p:sp>
      <p:sp>
        <p:nvSpPr>
          <p:cNvPr id="4" name="内容占位符 25">
            <a:extLst>
              <a:ext uri="{FF2B5EF4-FFF2-40B4-BE49-F238E27FC236}">
                <a16:creationId xmlns:a16="http://schemas.microsoft.com/office/drawing/2014/main" id="{EAF966A0-3FED-4405-A46B-41C9C95D779B}"/>
              </a:ext>
            </a:extLst>
          </p:cNvPr>
          <p:cNvSpPr>
            <a:spLocks noGrp="1"/>
          </p:cNvSpPr>
          <p:nvPr>
            <p:ph sz="quarter" idx="11"/>
          </p:nvPr>
        </p:nvSpPr>
        <p:spPr>
          <a:xfrm>
            <a:off x="360363" y="3867150"/>
            <a:ext cx="2903311" cy="454025"/>
          </a:xfrm>
          <a:prstGeom prst="rect">
            <a:avLst/>
          </a:prstGeom>
        </p:spPr>
        <p:txBody>
          <a:bodyPr anchor="ctr"/>
          <a:lstStyle>
            <a:lvl1pPr marL="0" indent="0" algn="l">
              <a:lnSpc>
                <a:spcPct val="100000"/>
              </a:lnSpc>
              <a:buNone/>
              <a:defRPr sz="2000">
                <a:solidFill>
                  <a:schemeClr val="bg1"/>
                </a:solidFill>
              </a:defRPr>
            </a:lvl1pPr>
          </a:lstStyle>
          <a:p>
            <a:pPr lvl="0"/>
            <a:endParaRPr lang="zh-CN" altLang="en-US" dirty="0"/>
          </a:p>
        </p:txBody>
      </p:sp>
      <p:sp>
        <p:nvSpPr>
          <p:cNvPr id="5" name="文本占位符 31">
            <a:extLst>
              <a:ext uri="{FF2B5EF4-FFF2-40B4-BE49-F238E27FC236}">
                <a16:creationId xmlns:a16="http://schemas.microsoft.com/office/drawing/2014/main" id="{5CABA719-CA98-4DC1-BD84-0C9150108BD3}"/>
              </a:ext>
            </a:extLst>
          </p:cNvPr>
          <p:cNvSpPr>
            <a:spLocks noGrp="1"/>
          </p:cNvSpPr>
          <p:nvPr>
            <p:ph type="body" sz="quarter" idx="12"/>
          </p:nvPr>
        </p:nvSpPr>
        <p:spPr>
          <a:xfrm>
            <a:off x="360363" y="3113196"/>
            <a:ext cx="4122181" cy="598488"/>
          </a:xfrm>
          <a:prstGeom prst="rect">
            <a:avLst/>
          </a:prstGeom>
        </p:spPr>
        <p:txBody>
          <a:bodyPr anchor="ctr"/>
          <a:lstStyle>
            <a:lvl1pPr marL="0" indent="0" algn="l">
              <a:lnSpc>
                <a:spcPct val="100000"/>
              </a:lnSpc>
              <a:buNone/>
              <a:defRPr sz="2400" b="1">
                <a:solidFill>
                  <a:schemeClr val="bg1"/>
                </a:solidFill>
              </a:defRPr>
            </a:lvl1pPr>
          </a:lstStyle>
          <a:p>
            <a:pPr lvl="0"/>
            <a:endParaRPr lang="zh-CN" altLang="en-US" dirty="0"/>
          </a:p>
        </p:txBody>
      </p:sp>
      <p:sp>
        <p:nvSpPr>
          <p:cNvPr id="6" name="标题 1">
            <a:extLst>
              <a:ext uri="{FF2B5EF4-FFF2-40B4-BE49-F238E27FC236}">
                <a16:creationId xmlns:a16="http://schemas.microsoft.com/office/drawing/2014/main" id="{6A416B96-18E1-4343-823D-E9C854070CD6}"/>
              </a:ext>
            </a:extLst>
          </p:cNvPr>
          <p:cNvSpPr>
            <a:spLocks noGrp="1"/>
          </p:cNvSpPr>
          <p:nvPr>
            <p:ph type="title" hasCustomPrompt="1"/>
          </p:nvPr>
        </p:nvSpPr>
        <p:spPr>
          <a:xfrm>
            <a:off x="360363" y="1896875"/>
            <a:ext cx="5740916" cy="1060855"/>
          </a:xfrm>
          <a:prstGeom prst="rect">
            <a:avLst/>
          </a:prstGeom>
          <a:noFill/>
          <a:effectLst/>
        </p:spPr>
        <p:txBody>
          <a:bodyPr anchor="ctr">
            <a:noAutofit/>
          </a:bodyPr>
          <a:lstStyle>
            <a:lvl1pPr algn="l">
              <a:lnSpc>
                <a:spcPct val="100000"/>
              </a:lnSpc>
              <a:defRPr sz="4000" b="0">
                <a:solidFill>
                  <a:schemeClr val="bg1"/>
                </a:solidFill>
                <a:effectLst/>
              </a:defRPr>
            </a:lvl1pPr>
          </a:lstStyle>
          <a:p>
            <a:r>
              <a:rPr lang="zh-CN" altLang="en-US" dirty="0"/>
              <a:t>单击此处编辑标题样式</a:t>
            </a:r>
          </a:p>
        </p:txBody>
      </p:sp>
      <p:pic>
        <p:nvPicPr>
          <p:cNvPr id="7" name="图片 6">
            <a:extLst>
              <a:ext uri="{FF2B5EF4-FFF2-40B4-BE49-F238E27FC236}">
                <a16:creationId xmlns:a16="http://schemas.microsoft.com/office/drawing/2014/main" id="{15F3585C-5A73-4AF1-B357-30358648957E}"/>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22913" y="275589"/>
            <a:ext cx="2169174" cy="713098"/>
          </a:xfrm>
          <a:prstGeom prst="rect">
            <a:avLst/>
          </a:prstGeom>
        </p:spPr>
      </p:pic>
      <p:pic>
        <p:nvPicPr>
          <p:cNvPr id="8" name="图片 7">
            <a:extLst>
              <a:ext uri="{FF2B5EF4-FFF2-40B4-BE49-F238E27FC236}">
                <a16:creationId xmlns:a16="http://schemas.microsoft.com/office/drawing/2014/main" id="{3069D545-3D6A-42A2-B6DB-9D6B8FC38E13}"/>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bright="100000"/>
                    </a14:imgEffect>
                  </a14:imgLayer>
                </a14:imgProps>
              </a:ext>
            </a:extLst>
          </a:blip>
          <a:srcRect l="74359" r="1346"/>
          <a:stretch/>
        </p:blipFill>
        <p:spPr>
          <a:xfrm>
            <a:off x="310878" y="6192838"/>
            <a:ext cx="3002280" cy="411617"/>
          </a:xfrm>
          <a:prstGeom prst="rect">
            <a:avLst/>
          </a:prstGeom>
        </p:spPr>
      </p:pic>
      <p:cxnSp>
        <p:nvCxnSpPr>
          <p:cNvPr id="9" name="直接连接符 8">
            <a:extLst>
              <a:ext uri="{FF2B5EF4-FFF2-40B4-BE49-F238E27FC236}">
                <a16:creationId xmlns:a16="http://schemas.microsoft.com/office/drawing/2014/main" id="{B683CA0A-3CEC-4CF5-883E-6E1BED8E599C}"/>
              </a:ext>
            </a:extLst>
          </p:cNvPr>
          <p:cNvCxnSpPr>
            <a:cxnSpLocks/>
          </p:cNvCxnSpPr>
          <p:nvPr userDrawn="1"/>
        </p:nvCxnSpPr>
        <p:spPr>
          <a:xfrm>
            <a:off x="6261100" y="0"/>
            <a:ext cx="0" cy="6858000"/>
          </a:xfrm>
          <a:prstGeom prst="line">
            <a:avLst/>
          </a:prstGeom>
          <a:ln w="31750">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75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封面4">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98E190D1-AFAC-4AD9-B92E-58B87CBA2BBB}"/>
              </a:ext>
            </a:extLst>
          </p:cNvPr>
          <p:cNvSpPr/>
          <p:nvPr userDrawn="1"/>
        </p:nvSpPr>
        <p:spPr>
          <a:xfrm>
            <a:off x="10515600" y="-25400"/>
            <a:ext cx="1676400" cy="6883400"/>
          </a:xfrm>
          <a:prstGeom prst="triangle">
            <a:avLst>
              <a:gd name="adj" fmla="val 99435"/>
            </a:avLst>
          </a:prstGeom>
          <a:gradFill>
            <a:gsLst>
              <a:gs pos="100000">
                <a:schemeClr val="accent4"/>
              </a:gs>
              <a:gs pos="62000">
                <a:schemeClr val="tx2"/>
              </a:gs>
            </a:gsLst>
            <a:lin ang="2700000" scaled="0"/>
          </a:gradFill>
          <a:ln w="12700" cap="flat" cmpd="sng" algn="ctr">
            <a:solidFill>
              <a:schemeClr val="bg1"/>
            </a:solidFill>
            <a:prstDash val="solid"/>
            <a:miter lim="800000"/>
          </a:ln>
          <a:effectLst/>
        </p:spPr>
        <p:txBody>
          <a:bodyPr rtlCol="0" anchor="ctr"/>
          <a:lstStyle/>
          <a:p>
            <a:pPr lvl="0" algn="just"/>
            <a:endParaRPr lang="zh-CN" altLang="en-US" dirty="0"/>
          </a:p>
        </p:txBody>
      </p:sp>
      <p:sp>
        <p:nvSpPr>
          <p:cNvPr id="5" name="内容占位符 25">
            <a:extLst>
              <a:ext uri="{FF2B5EF4-FFF2-40B4-BE49-F238E27FC236}">
                <a16:creationId xmlns:a16="http://schemas.microsoft.com/office/drawing/2014/main" id="{96682C4B-F3CB-4913-99B2-00AFB7251FAA}"/>
              </a:ext>
            </a:extLst>
          </p:cNvPr>
          <p:cNvSpPr>
            <a:spLocks noGrp="1"/>
          </p:cNvSpPr>
          <p:nvPr>
            <p:ph sz="quarter" idx="11"/>
          </p:nvPr>
        </p:nvSpPr>
        <p:spPr>
          <a:xfrm>
            <a:off x="360363" y="3867150"/>
            <a:ext cx="2903311" cy="454025"/>
          </a:xfrm>
          <a:prstGeom prst="rect">
            <a:avLst/>
          </a:prstGeom>
        </p:spPr>
        <p:txBody>
          <a:bodyPr anchor="ctr"/>
          <a:lstStyle>
            <a:lvl1pPr marL="0" indent="0" algn="l">
              <a:lnSpc>
                <a:spcPct val="100000"/>
              </a:lnSpc>
              <a:buNone/>
              <a:defRPr sz="2000">
                <a:solidFill>
                  <a:schemeClr val="accent2"/>
                </a:solidFill>
              </a:defRPr>
            </a:lvl1pPr>
          </a:lstStyle>
          <a:p>
            <a:pPr lvl="0"/>
            <a:endParaRPr lang="zh-CN" altLang="en-US" dirty="0"/>
          </a:p>
        </p:txBody>
      </p:sp>
      <p:sp>
        <p:nvSpPr>
          <p:cNvPr id="6" name="文本占位符 31">
            <a:extLst>
              <a:ext uri="{FF2B5EF4-FFF2-40B4-BE49-F238E27FC236}">
                <a16:creationId xmlns:a16="http://schemas.microsoft.com/office/drawing/2014/main" id="{B5A17264-04D1-4C02-832A-A1DA9484B078}"/>
              </a:ext>
            </a:extLst>
          </p:cNvPr>
          <p:cNvSpPr>
            <a:spLocks noGrp="1"/>
          </p:cNvSpPr>
          <p:nvPr>
            <p:ph type="body" sz="quarter" idx="12"/>
          </p:nvPr>
        </p:nvSpPr>
        <p:spPr>
          <a:xfrm>
            <a:off x="360363" y="3113196"/>
            <a:ext cx="4122181" cy="598488"/>
          </a:xfrm>
          <a:prstGeom prst="rect">
            <a:avLst/>
          </a:prstGeom>
        </p:spPr>
        <p:txBody>
          <a:bodyPr anchor="ctr"/>
          <a:lstStyle>
            <a:lvl1pPr marL="0" indent="0" algn="l">
              <a:lnSpc>
                <a:spcPct val="100000"/>
              </a:lnSpc>
              <a:buNone/>
              <a:defRPr sz="2400" b="1">
                <a:solidFill>
                  <a:schemeClr val="accent2"/>
                </a:solidFill>
              </a:defRPr>
            </a:lvl1pPr>
          </a:lstStyle>
          <a:p>
            <a:pPr lvl="0"/>
            <a:endParaRPr lang="zh-CN" altLang="en-US" dirty="0"/>
          </a:p>
        </p:txBody>
      </p:sp>
      <p:sp>
        <p:nvSpPr>
          <p:cNvPr id="7" name="标题 1">
            <a:extLst>
              <a:ext uri="{FF2B5EF4-FFF2-40B4-BE49-F238E27FC236}">
                <a16:creationId xmlns:a16="http://schemas.microsoft.com/office/drawing/2014/main" id="{26FA3F28-F930-4C1E-80F2-90C73C8F3063}"/>
              </a:ext>
            </a:extLst>
          </p:cNvPr>
          <p:cNvSpPr>
            <a:spLocks noGrp="1"/>
          </p:cNvSpPr>
          <p:nvPr>
            <p:ph type="title" hasCustomPrompt="1"/>
          </p:nvPr>
        </p:nvSpPr>
        <p:spPr>
          <a:xfrm>
            <a:off x="360363" y="1896875"/>
            <a:ext cx="5740916" cy="1060855"/>
          </a:xfrm>
          <a:prstGeom prst="rect">
            <a:avLst/>
          </a:prstGeom>
          <a:noFill/>
          <a:effectLst/>
        </p:spPr>
        <p:txBody>
          <a:bodyPr anchor="ctr">
            <a:noAutofit/>
          </a:bodyPr>
          <a:lstStyle>
            <a:lvl1pPr algn="l">
              <a:lnSpc>
                <a:spcPct val="100000"/>
              </a:lnSpc>
              <a:defRPr sz="4000" b="0">
                <a:solidFill>
                  <a:schemeClr val="tx2"/>
                </a:solidFill>
                <a:effectLst/>
              </a:defRPr>
            </a:lvl1pPr>
          </a:lstStyle>
          <a:p>
            <a:r>
              <a:rPr lang="zh-CN" altLang="en-US" dirty="0"/>
              <a:t>单击此处编辑标题样式</a:t>
            </a:r>
          </a:p>
        </p:txBody>
      </p:sp>
      <p:pic>
        <p:nvPicPr>
          <p:cNvPr id="8" name="图片 7">
            <a:extLst>
              <a:ext uri="{FF2B5EF4-FFF2-40B4-BE49-F238E27FC236}">
                <a16:creationId xmlns:a16="http://schemas.microsoft.com/office/drawing/2014/main" id="{2286D724-0E80-4FBA-8317-A8CE5EF380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913" y="275589"/>
            <a:ext cx="2169174" cy="713098"/>
          </a:xfrm>
          <a:prstGeom prst="rect">
            <a:avLst/>
          </a:prstGeom>
        </p:spPr>
      </p:pic>
      <p:pic>
        <p:nvPicPr>
          <p:cNvPr id="9" name="图片 8">
            <a:extLst>
              <a:ext uri="{FF2B5EF4-FFF2-40B4-BE49-F238E27FC236}">
                <a16:creationId xmlns:a16="http://schemas.microsoft.com/office/drawing/2014/main" id="{F53A0ABC-646A-4367-9E96-FFDDE79E6B5F}"/>
              </a:ext>
            </a:extLst>
          </p:cNvPr>
          <p:cNvPicPr>
            <a:picLocks noChangeAspect="1"/>
          </p:cNvPicPr>
          <p:nvPr userDrawn="1"/>
        </p:nvPicPr>
        <p:blipFill rotWithShape="1">
          <a:blip r:embed="rId3" cstate="print"/>
          <a:srcRect l="74359" r="1346"/>
          <a:stretch/>
        </p:blipFill>
        <p:spPr>
          <a:xfrm>
            <a:off x="310878" y="6192838"/>
            <a:ext cx="3002280" cy="411617"/>
          </a:xfrm>
          <a:prstGeom prst="rect">
            <a:avLst/>
          </a:prstGeom>
        </p:spPr>
      </p:pic>
      <p:sp>
        <p:nvSpPr>
          <p:cNvPr id="10" name="图片占位符 6">
            <a:extLst>
              <a:ext uri="{FF2B5EF4-FFF2-40B4-BE49-F238E27FC236}">
                <a16:creationId xmlns:a16="http://schemas.microsoft.com/office/drawing/2014/main" id="{1E4B9AD9-F42C-42B1-BF19-2BD63A06C277}"/>
              </a:ext>
            </a:extLst>
          </p:cNvPr>
          <p:cNvSpPr>
            <a:spLocks noGrp="1"/>
          </p:cNvSpPr>
          <p:nvPr>
            <p:ph type="pic" sz="quarter" idx="10"/>
          </p:nvPr>
        </p:nvSpPr>
        <p:spPr>
          <a:xfrm>
            <a:off x="5859400" y="0"/>
            <a:ext cx="6146801" cy="6858000"/>
          </a:xfrm>
          <a:prstGeom prst="parallelogram">
            <a:avLst>
              <a:gd name="adj" fmla="val 28125"/>
            </a:avLst>
          </a:prstGeom>
          <a:effectLst>
            <a:outerShdw blurRad="50800" dist="38100" dir="2700000" algn="tl" rotWithShape="0">
              <a:prstClr val="black">
                <a:alpha val="40000"/>
              </a:prstClr>
            </a:outerShdw>
          </a:effectLst>
        </p:spPr>
        <p:txBody>
          <a:bodyPr anchor="ctr"/>
          <a:lstStyle>
            <a:lvl1pPr marL="0" indent="0" algn="ctr">
              <a:buNone/>
              <a:defRPr/>
            </a:lvl1pPr>
          </a:lstStyle>
          <a:p>
            <a:endParaRPr lang="zh-CN" altLang="en-US" dirty="0"/>
          </a:p>
        </p:txBody>
      </p:sp>
      <p:cxnSp>
        <p:nvCxnSpPr>
          <p:cNvPr id="11" name="直接连接符 10">
            <a:extLst>
              <a:ext uri="{FF2B5EF4-FFF2-40B4-BE49-F238E27FC236}">
                <a16:creationId xmlns:a16="http://schemas.microsoft.com/office/drawing/2014/main" id="{8763BFF2-1BD6-4E69-9E37-FE80DFEC27A8}"/>
              </a:ext>
            </a:extLst>
          </p:cNvPr>
          <p:cNvCxnSpPr>
            <a:cxnSpLocks/>
          </p:cNvCxnSpPr>
          <p:nvPr userDrawn="1"/>
        </p:nvCxnSpPr>
        <p:spPr>
          <a:xfrm flipH="1">
            <a:off x="5710548" y="-25400"/>
            <a:ext cx="1737055" cy="6883400"/>
          </a:xfrm>
          <a:prstGeom prst="line">
            <a:avLst/>
          </a:prstGeom>
          <a:ln w="31750">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22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面5">
    <p:spTree>
      <p:nvGrpSpPr>
        <p:cNvPr id="1" name=""/>
        <p:cNvGrpSpPr/>
        <p:nvPr/>
      </p:nvGrpSpPr>
      <p:grpSpPr>
        <a:xfrm>
          <a:off x="0" y="0"/>
          <a:ext cx="0" cy="0"/>
          <a:chOff x="0" y="0"/>
          <a:chExt cx="0" cy="0"/>
        </a:xfrm>
      </p:grpSpPr>
      <p:pic>
        <p:nvPicPr>
          <p:cNvPr id="6" name="图片 5" descr="图片包含 建筑物&#10;&#10;自动生成的说明">
            <a:extLst>
              <a:ext uri="{FF2B5EF4-FFF2-40B4-BE49-F238E27FC236}">
                <a16:creationId xmlns:a16="http://schemas.microsoft.com/office/drawing/2014/main" id="{CA3B2481-2E39-4F26-AD96-B5923670EB5F}"/>
              </a:ext>
            </a:extLst>
          </p:cNvPr>
          <p:cNvPicPr>
            <a:picLocks noChangeAspect="1"/>
          </p:cNvPicPr>
          <p:nvPr userDrawn="1"/>
        </p:nvPicPr>
        <p:blipFill>
          <a:blip r:embed="rId2" cstate="print">
            <a:duotone>
              <a:prstClr val="black"/>
              <a:schemeClr val="accent1">
                <a:tint val="45000"/>
                <a:satMod val="400000"/>
              </a:schemeClr>
            </a:duotone>
            <a:alphaModFix amt="10000"/>
            <a:extLst>
              <a:ext uri="{28A0092B-C50C-407E-A947-70E740481C1C}">
                <a14:useLocalDpi xmlns:a14="http://schemas.microsoft.com/office/drawing/2010/main" val="0"/>
              </a:ext>
            </a:extLst>
          </a:blip>
          <a:stretch>
            <a:fillRect/>
          </a:stretch>
        </p:blipFill>
        <p:spPr>
          <a:xfrm>
            <a:off x="4144710" y="2394097"/>
            <a:ext cx="8047290" cy="2590938"/>
          </a:xfrm>
          <a:prstGeom prst="rect">
            <a:avLst/>
          </a:prstGeom>
        </p:spPr>
      </p:pic>
      <p:sp>
        <p:nvSpPr>
          <p:cNvPr id="5" name="标题 1">
            <a:extLst>
              <a:ext uri="{FF2B5EF4-FFF2-40B4-BE49-F238E27FC236}">
                <a16:creationId xmlns:a16="http://schemas.microsoft.com/office/drawing/2014/main" id="{C227DB4D-9A52-41BB-8743-E8038C4138FC}"/>
              </a:ext>
            </a:extLst>
          </p:cNvPr>
          <p:cNvSpPr>
            <a:spLocks noGrp="1"/>
          </p:cNvSpPr>
          <p:nvPr>
            <p:ph type="title" hasCustomPrompt="1"/>
          </p:nvPr>
        </p:nvSpPr>
        <p:spPr>
          <a:xfrm>
            <a:off x="5460763" y="2407580"/>
            <a:ext cx="6426437" cy="1060855"/>
          </a:xfrm>
          <a:prstGeom prst="rect">
            <a:avLst/>
          </a:prstGeom>
          <a:noFill/>
          <a:effectLst/>
        </p:spPr>
        <p:txBody>
          <a:bodyPr anchor="ctr">
            <a:noAutofit/>
          </a:bodyPr>
          <a:lstStyle>
            <a:lvl1pPr algn="ctr">
              <a:defRPr sz="4000" b="1">
                <a:solidFill>
                  <a:schemeClr val="tx2"/>
                </a:solidFill>
              </a:defRPr>
            </a:lvl1pPr>
          </a:lstStyle>
          <a:p>
            <a:r>
              <a:rPr lang="zh-CN" altLang="en-US" dirty="0"/>
              <a:t>单击此处编辑标题样式</a:t>
            </a:r>
          </a:p>
        </p:txBody>
      </p:sp>
      <p:sp>
        <p:nvSpPr>
          <p:cNvPr id="7" name="内容占位符 25">
            <a:extLst>
              <a:ext uri="{FF2B5EF4-FFF2-40B4-BE49-F238E27FC236}">
                <a16:creationId xmlns:a16="http://schemas.microsoft.com/office/drawing/2014/main" id="{B2D05E36-F937-40FD-97BB-9372B5AC93DC}"/>
              </a:ext>
            </a:extLst>
          </p:cNvPr>
          <p:cNvSpPr>
            <a:spLocks noGrp="1"/>
          </p:cNvSpPr>
          <p:nvPr>
            <p:ph sz="quarter" idx="10"/>
          </p:nvPr>
        </p:nvSpPr>
        <p:spPr>
          <a:xfrm>
            <a:off x="8946863" y="4107201"/>
            <a:ext cx="2903311" cy="454025"/>
          </a:xfrm>
          <a:prstGeom prst="rect">
            <a:avLst/>
          </a:prstGeom>
        </p:spPr>
        <p:txBody>
          <a:bodyPr anchor="ctr"/>
          <a:lstStyle>
            <a:lvl1pPr marL="0" indent="0" algn="ctr">
              <a:lnSpc>
                <a:spcPct val="100000"/>
              </a:lnSpc>
              <a:buNone/>
              <a:defRPr sz="1800">
                <a:solidFill>
                  <a:schemeClr val="accent2"/>
                </a:solidFill>
              </a:defRPr>
            </a:lvl1pPr>
          </a:lstStyle>
          <a:p>
            <a:pPr lvl="0"/>
            <a:endParaRPr lang="zh-CN" altLang="en-US" dirty="0"/>
          </a:p>
        </p:txBody>
      </p:sp>
      <p:sp>
        <p:nvSpPr>
          <p:cNvPr id="8" name="文本占位符 31">
            <a:extLst>
              <a:ext uri="{FF2B5EF4-FFF2-40B4-BE49-F238E27FC236}">
                <a16:creationId xmlns:a16="http://schemas.microsoft.com/office/drawing/2014/main" id="{5BC80367-1D9F-485B-B0F7-7C45899F9076}"/>
              </a:ext>
            </a:extLst>
          </p:cNvPr>
          <p:cNvSpPr>
            <a:spLocks noGrp="1"/>
          </p:cNvSpPr>
          <p:nvPr>
            <p:ph type="body" sz="quarter" idx="11"/>
          </p:nvPr>
        </p:nvSpPr>
        <p:spPr>
          <a:xfrm>
            <a:off x="5460764" y="3997557"/>
            <a:ext cx="3349862" cy="598488"/>
          </a:xfrm>
          <a:prstGeom prst="rect">
            <a:avLst/>
          </a:prstGeom>
        </p:spPr>
        <p:txBody>
          <a:bodyPr anchor="ctr"/>
          <a:lstStyle>
            <a:lvl1pPr marL="0" indent="0" algn="ctr">
              <a:lnSpc>
                <a:spcPct val="100000"/>
              </a:lnSpc>
              <a:buNone/>
              <a:defRPr sz="2400" b="1">
                <a:solidFill>
                  <a:schemeClr val="accent2"/>
                </a:solidFill>
              </a:defRPr>
            </a:lvl1pPr>
          </a:lstStyle>
          <a:p>
            <a:pPr lvl="0"/>
            <a:endParaRPr lang="zh-CN" altLang="en-US" dirty="0"/>
          </a:p>
        </p:txBody>
      </p:sp>
      <p:sp>
        <p:nvSpPr>
          <p:cNvPr id="9" name="图片占位符 14">
            <a:extLst>
              <a:ext uri="{FF2B5EF4-FFF2-40B4-BE49-F238E27FC236}">
                <a16:creationId xmlns:a16="http://schemas.microsoft.com/office/drawing/2014/main" id="{61CC23B2-BE5F-4680-96CD-C33FF9374DFF}"/>
              </a:ext>
            </a:extLst>
          </p:cNvPr>
          <p:cNvSpPr>
            <a:spLocks noGrp="1"/>
          </p:cNvSpPr>
          <p:nvPr>
            <p:ph type="pic" sz="quarter" idx="12"/>
          </p:nvPr>
        </p:nvSpPr>
        <p:spPr>
          <a:xfrm>
            <a:off x="0" y="1415726"/>
            <a:ext cx="6323888" cy="4026547"/>
          </a:xfrm>
          <a:custGeom>
            <a:avLst/>
            <a:gdLst>
              <a:gd name="connsiteX0" fmla="*/ 0 w 4827208"/>
              <a:gd name="connsiteY0" fmla="*/ 0 h 3236615"/>
              <a:gd name="connsiteX1" fmla="*/ 4827208 w 4827208"/>
              <a:gd name="connsiteY1" fmla="*/ 0 h 3236615"/>
              <a:gd name="connsiteX2" fmla="*/ 3218537 w 4827208"/>
              <a:gd name="connsiteY2" fmla="*/ 3236615 h 3236615"/>
              <a:gd name="connsiteX3" fmla="*/ 0 w 4827208"/>
              <a:gd name="connsiteY3" fmla="*/ 3236615 h 3236615"/>
            </a:gdLst>
            <a:ahLst/>
            <a:cxnLst>
              <a:cxn ang="0">
                <a:pos x="connsiteX0" y="connsiteY0"/>
              </a:cxn>
              <a:cxn ang="0">
                <a:pos x="connsiteX1" y="connsiteY1"/>
              </a:cxn>
              <a:cxn ang="0">
                <a:pos x="connsiteX2" y="connsiteY2"/>
              </a:cxn>
              <a:cxn ang="0">
                <a:pos x="connsiteX3" y="connsiteY3"/>
              </a:cxn>
            </a:cxnLst>
            <a:rect l="l" t="t" r="r" b="b"/>
            <a:pathLst>
              <a:path w="4827208" h="3236615">
                <a:moveTo>
                  <a:pt x="0" y="0"/>
                </a:moveTo>
                <a:lnTo>
                  <a:pt x="4827208" y="0"/>
                </a:lnTo>
                <a:lnTo>
                  <a:pt x="3218537" y="3236615"/>
                </a:lnTo>
                <a:lnTo>
                  <a:pt x="0" y="3236615"/>
                </a:lnTo>
                <a:close/>
              </a:path>
            </a:pathLst>
          </a:custGeom>
          <a:effectLst>
            <a:outerShdw blurRad="50800" dist="38100" dir="2700000" algn="tl" rotWithShape="0">
              <a:prstClr val="black">
                <a:alpha val="40000"/>
              </a:prstClr>
            </a:outerShdw>
          </a:effectLst>
        </p:spPr>
        <p:txBody>
          <a:bodyPr wrap="square">
            <a:noAutofit/>
          </a:bodyPr>
          <a:lstStyle/>
          <a:p>
            <a:endParaRPr lang="zh-CN" altLang="en-US"/>
          </a:p>
        </p:txBody>
      </p:sp>
      <p:pic>
        <p:nvPicPr>
          <p:cNvPr id="10" name="图片 9">
            <a:extLst>
              <a:ext uri="{FF2B5EF4-FFF2-40B4-BE49-F238E27FC236}">
                <a16:creationId xmlns:a16="http://schemas.microsoft.com/office/drawing/2014/main" id="{3788FC1A-7F0D-4A9B-AA04-89AD4994A8D0}"/>
              </a:ext>
            </a:extLst>
          </p:cNvPr>
          <p:cNvPicPr>
            <a:picLocks noChangeAspect="1"/>
          </p:cNvPicPr>
          <p:nvPr userDrawn="1"/>
        </p:nvPicPr>
        <p:blipFill>
          <a:blip r:embed="rId3"/>
          <a:stretch>
            <a:fillRect/>
          </a:stretch>
        </p:blipFill>
        <p:spPr>
          <a:xfrm>
            <a:off x="6524558" y="4706725"/>
            <a:ext cx="3935296" cy="209291"/>
          </a:xfrm>
          <a:prstGeom prst="rect">
            <a:avLst/>
          </a:prstGeom>
        </p:spPr>
      </p:pic>
      <p:pic>
        <p:nvPicPr>
          <p:cNvPr id="11" name="图片 10">
            <a:extLst>
              <a:ext uri="{FF2B5EF4-FFF2-40B4-BE49-F238E27FC236}">
                <a16:creationId xmlns:a16="http://schemas.microsoft.com/office/drawing/2014/main" id="{C00B84F0-53AC-421B-9FBC-62687BB5AA2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2913" y="271357"/>
            <a:ext cx="2169174" cy="713098"/>
          </a:xfrm>
          <a:prstGeom prst="rect">
            <a:avLst/>
          </a:prstGeom>
        </p:spPr>
      </p:pic>
      <p:pic>
        <p:nvPicPr>
          <p:cNvPr id="12" name="图片 11">
            <a:extLst>
              <a:ext uri="{FF2B5EF4-FFF2-40B4-BE49-F238E27FC236}">
                <a16:creationId xmlns:a16="http://schemas.microsoft.com/office/drawing/2014/main" id="{69E27F61-80B1-40C1-B303-E54548F0A013}"/>
              </a:ext>
            </a:extLst>
          </p:cNvPr>
          <p:cNvPicPr>
            <a:picLocks noChangeAspect="1"/>
          </p:cNvPicPr>
          <p:nvPr userDrawn="1"/>
        </p:nvPicPr>
        <p:blipFill rotWithShape="1">
          <a:blip r:embed="rId5" cstate="print"/>
          <a:srcRect r="1346"/>
          <a:stretch/>
        </p:blipFill>
        <p:spPr>
          <a:xfrm>
            <a:off x="516" y="6041797"/>
            <a:ext cx="12166903" cy="411617"/>
          </a:xfrm>
          <a:prstGeom prst="rect">
            <a:avLst/>
          </a:prstGeom>
        </p:spPr>
      </p:pic>
    </p:spTree>
    <p:extLst>
      <p:ext uri="{BB962C8B-B14F-4D97-AF65-F5344CB8AC3E}">
        <p14:creationId xmlns:p14="http://schemas.microsoft.com/office/powerpoint/2010/main" val="100946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目录1">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DC54DA7-8689-4800-BC51-1B5E92F91EBD}"/>
              </a:ext>
            </a:extLst>
          </p:cNvPr>
          <p:cNvGrpSpPr/>
          <p:nvPr userDrawn="1"/>
        </p:nvGrpSpPr>
        <p:grpSpPr>
          <a:xfrm>
            <a:off x="391884" y="2278063"/>
            <a:ext cx="4122059" cy="1462680"/>
            <a:chOff x="304800" y="2709636"/>
            <a:chExt cx="4122059" cy="1462680"/>
          </a:xfrm>
        </p:grpSpPr>
        <p:grpSp>
          <p:nvGrpSpPr>
            <p:cNvPr id="12" name="组合 11">
              <a:extLst>
                <a:ext uri="{FF2B5EF4-FFF2-40B4-BE49-F238E27FC236}">
                  <a16:creationId xmlns:a16="http://schemas.microsoft.com/office/drawing/2014/main" id="{5E59BA01-ADDE-45EC-AD9A-30B45C126EF8}"/>
                </a:ext>
              </a:extLst>
            </p:cNvPr>
            <p:cNvGrpSpPr/>
            <p:nvPr/>
          </p:nvGrpSpPr>
          <p:grpSpPr>
            <a:xfrm>
              <a:off x="304800" y="2709636"/>
              <a:ext cx="4122059" cy="1462680"/>
              <a:chOff x="667656" y="1497651"/>
              <a:chExt cx="4122059" cy="1462680"/>
            </a:xfrm>
          </p:grpSpPr>
          <p:grpSp>
            <p:nvGrpSpPr>
              <p:cNvPr id="14" name="组合 13">
                <a:extLst>
                  <a:ext uri="{FF2B5EF4-FFF2-40B4-BE49-F238E27FC236}">
                    <a16:creationId xmlns:a16="http://schemas.microsoft.com/office/drawing/2014/main" id="{5C4775BF-17D8-45C0-9CB9-425332699B08}"/>
                  </a:ext>
                </a:extLst>
              </p:cNvPr>
              <p:cNvGrpSpPr/>
              <p:nvPr/>
            </p:nvGrpSpPr>
            <p:grpSpPr>
              <a:xfrm>
                <a:off x="667656" y="1497651"/>
                <a:ext cx="4122059" cy="1438728"/>
                <a:chOff x="537028" y="1493158"/>
                <a:chExt cx="4122059" cy="1438728"/>
              </a:xfrm>
            </p:grpSpPr>
            <p:sp>
              <p:nvSpPr>
                <p:cNvPr id="17" name="矩形 16">
                  <a:extLst>
                    <a:ext uri="{FF2B5EF4-FFF2-40B4-BE49-F238E27FC236}">
                      <a16:creationId xmlns:a16="http://schemas.microsoft.com/office/drawing/2014/main" id="{0D22151C-5CCD-4390-83DF-F41B623A3BBE}"/>
                    </a:ext>
                  </a:extLst>
                </p:cNvPr>
                <p:cNvSpPr/>
                <p:nvPr/>
              </p:nvSpPr>
              <p:spPr>
                <a:xfrm>
                  <a:off x="537029" y="1493158"/>
                  <a:ext cx="4122058" cy="1438728"/>
                </a:xfrm>
                <a:prstGeom prst="rect">
                  <a:avLst/>
                </a:prstGeom>
                <a:solidFill>
                  <a:srgbClr val="FFFFF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pic>
              <p:nvPicPr>
                <p:cNvPr id="18" name="图片 17" descr="图片包含 建筑物&#10;&#10;自动生成的说明">
                  <a:extLst>
                    <a:ext uri="{FF2B5EF4-FFF2-40B4-BE49-F238E27FC236}">
                      <a16:creationId xmlns:a16="http://schemas.microsoft.com/office/drawing/2014/main" id="{4FA339D9-8197-4F28-8D72-F96BF5158E1B}"/>
                    </a:ext>
                  </a:extLst>
                </p:cNvPr>
                <p:cNvPicPr>
                  <a:picLocks noChangeAspect="1"/>
                </p:cNvPicPr>
                <p:nvPr/>
              </p:nvPicPr>
              <p:blipFill>
                <a:blip r:embed="rId2" cstate="print">
                  <a:duotone>
                    <a:srgbClr val="DBDBDB">
                      <a:shade val="45000"/>
                      <a:satMod val="135000"/>
                    </a:srgbClr>
                    <a:prstClr val="white"/>
                  </a:duotone>
                  <a:alphaModFix amt="25000"/>
                  <a:extLst>
                    <a:ext uri="{28A0092B-C50C-407E-A947-70E740481C1C}">
                      <a14:useLocalDpi xmlns:a14="http://schemas.microsoft.com/office/drawing/2010/main" val="0"/>
                    </a:ext>
                  </a:extLst>
                </a:blip>
                <a:stretch>
                  <a:fillRect/>
                </a:stretch>
              </p:blipFill>
              <p:spPr>
                <a:xfrm>
                  <a:off x="537028" y="1604731"/>
                  <a:ext cx="4122058" cy="1327155"/>
                </a:xfrm>
                <a:prstGeom prst="rect">
                  <a:avLst/>
                </a:prstGeom>
                <a:effectLst/>
              </p:spPr>
            </p:pic>
          </p:grpSp>
          <p:sp>
            <p:nvSpPr>
              <p:cNvPr id="15" name="文本框 14">
                <a:extLst>
                  <a:ext uri="{FF2B5EF4-FFF2-40B4-BE49-F238E27FC236}">
                    <a16:creationId xmlns:a16="http://schemas.microsoft.com/office/drawing/2014/main" id="{C081911D-2E44-4FD6-A0AD-907AAE52FACB}"/>
                  </a:ext>
                </a:extLst>
              </p:cNvPr>
              <p:cNvSpPr txBox="1"/>
              <p:nvPr/>
            </p:nvSpPr>
            <p:spPr>
              <a:xfrm>
                <a:off x="2387598" y="1755350"/>
                <a:ext cx="2235199" cy="9233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5400" b="0" i="0" u="none" strike="noStrike" kern="0" cap="none" spc="0" normalizeH="0" baseline="0" noProof="0" dirty="0">
                    <a:ln>
                      <a:noFill/>
                    </a:ln>
                    <a:solidFill>
                      <a:schemeClr val="tx2"/>
                    </a:solidFill>
                    <a:effectLst/>
                    <a:uLnTx/>
                    <a:uFillTx/>
                    <a:latin typeface="+mj-ea"/>
                    <a:ea typeface="+mj-ea"/>
                  </a:rPr>
                  <a:t>目  录</a:t>
                </a:r>
              </a:p>
            </p:txBody>
          </p:sp>
          <p:sp>
            <p:nvSpPr>
              <p:cNvPr id="16" name="矩形 15">
                <a:extLst>
                  <a:ext uri="{FF2B5EF4-FFF2-40B4-BE49-F238E27FC236}">
                    <a16:creationId xmlns:a16="http://schemas.microsoft.com/office/drawing/2014/main" id="{A92C7D20-4DAB-48D5-B9FE-07311B97C222}"/>
                  </a:ext>
                </a:extLst>
              </p:cNvPr>
              <p:cNvSpPr/>
              <p:nvPr/>
            </p:nvSpPr>
            <p:spPr>
              <a:xfrm rot="16200000">
                <a:off x="2683685" y="854302"/>
                <a:ext cx="90000" cy="4122058"/>
              </a:xfrm>
              <a:prstGeom prst="rect">
                <a:avLst/>
              </a:prstGeom>
              <a:gradFill>
                <a:gsLst>
                  <a:gs pos="100000">
                    <a:schemeClr val="accent4"/>
                  </a:gs>
                  <a:gs pos="62000">
                    <a:schemeClr val="tx2"/>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grpSp>
        <p:pic>
          <p:nvPicPr>
            <p:cNvPr id="13" name="图片 12">
              <a:extLst>
                <a:ext uri="{FF2B5EF4-FFF2-40B4-BE49-F238E27FC236}">
                  <a16:creationId xmlns:a16="http://schemas.microsoft.com/office/drawing/2014/main" id="{722A3E5D-FF59-4C7C-A657-F2CE27FAB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887" y="2871509"/>
              <a:ext cx="1590855" cy="1114981"/>
            </a:xfrm>
            <a:prstGeom prst="rect">
              <a:avLst/>
            </a:prstGeom>
          </p:spPr>
        </p:pic>
      </p:grpSp>
      <p:sp>
        <p:nvSpPr>
          <p:cNvPr id="19" name="图片占位符 6">
            <a:extLst>
              <a:ext uri="{FF2B5EF4-FFF2-40B4-BE49-F238E27FC236}">
                <a16:creationId xmlns:a16="http://schemas.microsoft.com/office/drawing/2014/main" id="{AF8E3962-2329-4680-827B-C4237CDC52F3}"/>
              </a:ext>
            </a:extLst>
          </p:cNvPr>
          <p:cNvSpPr>
            <a:spLocks noGrp="1"/>
          </p:cNvSpPr>
          <p:nvPr>
            <p:ph type="pic" sz="quarter" idx="10"/>
          </p:nvPr>
        </p:nvSpPr>
        <p:spPr>
          <a:xfrm>
            <a:off x="6095999" y="0"/>
            <a:ext cx="6096001" cy="6858000"/>
          </a:xfrm>
          <a:prstGeom prst="rect">
            <a:avLst/>
          </a:prstGeom>
        </p:spPr>
        <p:txBody>
          <a:bodyPr anchor="ctr"/>
          <a:lstStyle>
            <a:lvl1pPr marL="0" indent="0" algn="ctr">
              <a:buNone/>
              <a:defRPr/>
            </a:lvl1pPr>
          </a:lstStyle>
          <a:p>
            <a:endParaRPr lang="zh-CN" altLang="en-US" dirty="0"/>
          </a:p>
        </p:txBody>
      </p:sp>
    </p:spTree>
    <p:extLst>
      <p:ext uri="{BB962C8B-B14F-4D97-AF65-F5344CB8AC3E}">
        <p14:creationId xmlns:p14="http://schemas.microsoft.com/office/powerpoint/2010/main" val="133436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目录2">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78DC3B0-6545-47FD-A372-07AD4DF09697}"/>
              </a:ext>
            </a:extLst>
          </p:cNvPr>
          <p:cNvGrpSpPr/>
          <p:nvPr userDrawn="1"/>
        </p:nvGrpSpPr>
        <p:grpSpPr>
          <a:xfrm>
            <a:off x="4034971" y="689970"/>
            <a:ext cx="4122059" cy="1462680"/>
            <a:chOff x="304800" y="2709636"/>
            <a:chExt cx="4122059" cy="1462680"/>
          </a:xfrm>
        </p:grpSpPr>
        <p:grpSp>
          <p:nvGrpSpPr>
            <p:cNvPr id="4" name="组合 3">
              <a:extLst>
                <a:ext uri="{FF2B5EF4-FFF2-40B4-BE49-F238E27FC236}">
                  <a16:creationId xmlns:a16="http://schemas.microsoft.com/office/drawing/2014/main" id="{A499F2E8-30BC-413E-8034-6A7278D4979C}"/>
                </a:ext>
              </a:extLst>
            </p:cNvPr>
            <p:cNvGrpSpPr/>
            <p:nvPr/>
          </p:nvGrpSpPr>
          <p:grpSpPr>
            <a:xfrm>
              <a:off x="304800" y="2709636"/>
              <a:ext cx="4122059" cy="1462680"/>
              <a:chOff x="667656" y="1497651"/>
              <a:chExt cx="4122059" cy="1462680"/>
            </a:xfrm>
          </p:grpSpPr>
          <p:grpSp>
            <p:nvGrpSpPr>
              <p:cNvPr id="6" name="组合 5">
                <a:extLst>
                  <a:ext uri="{FF2B5EF4-FFF2-40B4-BE49-F238E27FC236}">
                    <a16:creationId xmlns:a16="http://schemas.microsoft.com/office/drawing/2014/main" id="{BFD679A7-DAD2-4984-B6F0-7C9ABE4B8F0F}"/>
                  </a:ext>
                </a:extLst>
              </p:cNvPr>
              <p:cNvGrpSpPr/>
              <p:nvPr/>
            </p:nvGrpSpPr>
            <p:grpSpPr>
              <a:xfrm>
                <a:off x="667656" y="1497651"/>
                <a:ext cx="4122059" cy="1438728"/>
                <a:chOff x="537028" y="1493158"/>
                <a:chExt cx="4122059" cy="1438728"/>
              </a:xfrm>
            </p:grpSpPr>
            <p:sp>
              <p:nvSpPr>
                <p:cNvPr id="9" name="矩形 8">
                  <a:extLst>
                    <a:ext uri="{FF2B5EF4-FFF2-40B4-BE49-F238E27FC236}">
                      <a16:creationId xmlns:a16="http://schemas.microsoft.com/office/drawing/2014/main" id="{424CD77E-BBF9-4D46-B301-F75D3222F2E0}"/>
                    </a:ext>
                  </a:extLst>
                </p:cNvPr>
                <p:cNvSpPr/>
                <p:nvPr/>
              </p:nvSpPr>
              <p:spPr>
                <a:xfrm>
                  <a:off x="537029" y="1493158"/>
                  <a:ext cx="4122058" cy="1438728"/>
                </a:xfrm>
                <a:prstGeom prst="rect">
                  <a:avLst/>
                </a:prstGeom>
                <a:solidFill>
                  <a:srgbClr val="FFFFF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pic>
              <p:nvPicPr>
                <p:cNvPr id="10" name="图片 9" descr="图片包含 建筑物&#10;&#10;自动生成的说明">
                  <a:extLst>
                    <a:ext uri="{FF2B5EF4-FFF2-40B4-BE49-F238E27FC236}">
                      <a16:creationId xmlns:a16="http://schemas.microsoft.com/office/drawing/2014/main" id="{83E81D97-88FE-44C4-85F5-ABEF155EA045}"/>
                    </a:ext>
                  </a:extLst>
                </p:cNvPr>
                <p:cNvPicPr>
                  <a:picLocks noChangeAspect="1"/>
                </p:cNvPicPr>
                <p:nvPr/>
              </p:nvPicPr>
              <p:blipFill>
                <a:blip r:embed="rId2" cstate="print">
                  <a:duotone>
                    <a:srgbClr val="DBDBDB">
                      <a:shade val="45000"/>
                      <a:satMod val="135000"/>
                    </a:srgbClr>
                    <a:prstClr val="white"/>
                  </a:duotone>
                  <a:alphaModFix amt="25000"/>
                  <a:extLst>
                    <a:ext uri="{28A0092B-C50C-407E-A947-70E740481C1C}">
                      <a14:useLocalDpi xmlns:a14="http://schemas.microsoft.com/office/drawing/2010/main" val="0"/>
                    </a:ext>
                  </a:extLst>
                </a:blip>
                <a:stretch>
                  <a:fillRect/>
                </a:stretch>
              </p:blipFill>
              <p:spPr>
                <a:xfrm>
                  <a:off x="537028" y="1604731"/>
                  <a:ext cx="4122058" cy="1327155"/>
                </a:xfrm>
                <a:prstGeom prst="rect">
                  <a:avLst/>
                </a:prstGeom>
                <a:effectLst/>
              </p:spPr>
            </p:pic>
          </p:grpSp>
          <p:sp>
            <p:nvSpPr>
              <p:cNvPr id="7" name="文本框 6">
                <a:extLst>
                  <a:ext uri="{FF2B5EF4-FFF2-40B4-BE49-F238E27FC236}">
                    <a16:creationId xmlns:a16="http://schemas.microsoft.com/office/drawing/2014/main" id="{53959A77-64DA-4694-95C2-AD9E38910645}"/>
                  </a:ext>
                </a:extLst>
              </p:cNvPr>
              <p:cNvSpPr txBox="1"/>
              <p:nvPr/>
            </p:nvSpPr>
            <p:spPr>
              <a:xfrm>
                <a:off x="2387598" y="1755350"/>
                <a:ext cx="2235199" cy="9233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5400" b="0" i="0" u="none" strike="noStrike" kern="0" cap="none" spc="0" normalizeH="0" baseline="0" noProof="0" dirty="0">
                    <a:ln>
                      <a:noFill/>
                    </a:ln>
                    <a:solidFill>
                      <a:schemeClr val="tx2"/>
                    </a:solidFill>
                    <a:effectLst/>
                    <a:uLnTx/>
                    <a:uFillTx/>
                    <a:latin typeface="+mj-ea"/>
                    <a:ea typeface="+mj-ea"/>
                  </a:rPr>
                  <a:t>目  录</a:t>
                </a:r>
              </a:p>
            </p:txBody>
          </p:sp>
          <p:sp>
            <p:nvSpPr>
              <p:cNvPr id="8" name="矩形 7">
                <a:extLst>
                  <a:ext uri="{FF2B5EF4-FFF2-40B4-BE49-F238E27FC236}">
                    <a16:creationId xmlns:a16="http://schemas.microsoft.com/office/drawing/2014/main" id="{20512A63-1AB8-442E-BAE6-AF2B98235281}"/>
                  </a:ext>
                </a:extLst>
              </p:cNvPr>
              <p:cNvSpPr/>
              <p:nvPr/>
            </p:nvSpPr>
            <p:spPr>
              <a:xfrm rot="16200000">
                <a:off x="2683685" y="854302"/>
                <a:ext cx="90000" cy="4122058"/>
              </a:xfrm>
              <a:prstGeom prst="rect">
                <a:avLst/>
              </a:prstGeom>
              <a:gradFill>
                <a:gsLst>
                  <a:gs pos="100000">
                    <a:schemeClr val="accent4"/>
                  </a:gs>
                  <a:gs pos="62000">
                    <a:schemeClr val="tx2"/>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grpSp>
        <p:pic>
          <p:nvPicPr>
            <p:cNvPr id="5" name="图片 4">
              <a:extLst>
                <a:ext uri="{FF2B5EF4-FFF2-40B4-BE49-F238E27FC236}">
                  <a16:creationId xmlns:a16="http://schemas.microsoft.com/office/drawing/2014/main" id="{AD253681-53B8-4661-A94B-736B46C3AF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887" y="2871509"/>
              <a:ext cx="1590855" cy="1114981"/>
            </a:xfrm>
            <a:prstGeom prst="rect">
              <a:avLst/>
            </a:prstGeom>
          </p:spPr>
        </p:pic>
      </p:grpSp>
      <p:sp>
        <p:nvSpPr>
          <p:cNvPr id="11" name="图片占位符 6">
            <a:extLst>
              <a:ext uri="{FF2B5EF4-FFF2-40B4-BE49-F238E27FC236}">
                <a16:creationId xmlns:a16="http://schemas.microsoft.com/office/drawing/2014/main" id="{D403F116-EFE8-4DEB-B6FE-4D20752B7443}"/>
              </a:ext>
            </a:extLst>
          </p:cNvPr>
          <p:cNvSpPr>
            <a:spLocks noGrp="1"/>
          </p:cNvSpPr>
          <p:nvPr>
            <p:ph type="pic" sz="quarter" idx="10"/>
          </p:nvPr>
        </p:nvSpPr>
        <p:spPr>
          <a:xfrm>
            <a:off x="1" y="3240088"/>
            <a:ext cx="12192000" cy="3617912"/>
          </a:xfrm>
          <a:prstGeom prst="rect">
            <a:avLst/>
          </a:prstGeom>
        </p:spPr>
        <p:txBody>
          <a:bodyPr anchor="ctr"/>
          <a:lstStyle>
            <a:lvl1pPr marL="0" indent="0" algn="ctr">
              <a:buNone/>
              <a:defRPr/>
            </a:lvl1pPr>
          </a:lstStyle>
          <a:p>
            <a:endParaRPr lang="zh-CN" altLang="en-US" dirty="0"/>
          </a:p>
        </p:txBody>
      </p:sp>
    </p:spTree>
    <p:extLst>
      <p:ext uri="{BB962C8B-B14F-4D97-AF65-F5344CB8AC3E}">
        <p14:creationId xmlns:p14="http://schemas.microsoft.com/office/powerpoint/2010/main" val="272101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版式1">
    <p:spTree>
      <p:nvGrpSpPr>
        <p:cNvPr id="1" name=""/>
        <p:cNvGrpSpPr/>
        <p:nvPr/>
      </p:nvGrpSpPr>
      <p:grpSpPr>
        <a:xfrm>
          <a:off x="0" y="0"/>
          <a:ext cx="0" cy="0"/>
          <a:chOff x="0" y="0"/>
          <a:chExt cx="0" cy="0"/>
        </a:xfrm>
      </p:grpSpPr>
      <p:sp>
        <p:nvSpPr>
          <p:cNvPr id="2" name="标题 1"/>
          <p:cNvSpPr>
            <a:spLocks noGrp="1"/>
          </p:cNvSpPr>
          <p:nvPr>
            <p:ph type="title"/>
          </p:nvPr>
        </p:nvSpPr>
        <p:spPr>
          <a:xfrm>
            <a:off x="381368" y="263408"/>
            <a:ext cx="8940432" cy="657713"/>
          </a:xfrm>
          <a:prstGeom prst="rect">
            <a:avLst/>
          </a:prstGeom>
        </p:spPr>
        <p:txBody>
          <a:bodyPr anchor="ctr">
            <a:normAutofit/>
          </a:bodyPr>
          <a:lstStyle>
            <a:lvl1pPr>
              <a:lnSpc>
                <a:spcPct val="100000"/>
              </a:lnSpc>
              <a:defRPr sz="3200">
                <a:solidFill>
                  <a:schemeClr val="tx2"/>
                </a:solidFill>
              </a:defRPr>
            </a:lvl1pPr>
          </a:lstStyle>
          <a:p>
            <a:r>
              <a:rPr lang="zh-CN" altLang="en-US" dirty="0"/>
              <a:t>单击此处编辑母版标题样式</a:t>
            </a:r>
          </a:p>
        </p:txBody>
      </p:sp>
      <p:sp>
        <p:nvSpPr>
          <p:cNvPr id="5" name="内容占位符 4"/>
          <p:cNvSpPr>
            <a:spLocks noGrp="1"/>
          </p:cNvSpPr>
          <p:nvPr>
            <p:ph sz="quarter" idx="10"/>
          </p:nvPr>
        </p:nvSpPr>
        <p:spPr>
          <a:xfrm>
            <a:off x="381368" y="1142440"/>
            <a:ext cx="11429264" cy="4991454"/>
          </a:xfrm>
          <a:prstGeom prst="rect">
            <a:avLst/>
          </a:prstGeom>
        </p:spPr>
        <p:txBody>
          <a:bodyPr>
            <a:normAutofit/>
          </a:bodyPr>
          <a:lstStyle>
            <a:lvl1pPr>
              <a:lnSpc>
                <a:spcPct val="120000"/>
              </a:lnSpc>
              <a:defRPr sz="2500">
                <a:solidFill>
                  <a:schemeClr val="accent2"/>
                </a:solidFill>
              </a:defRPr>
            </a:lvl1pPr>
            <a:lvl2pPr>
              <a:lnSpc>
                <a:spcPct val="120000"/>
              </a:lnSpc>
              <a:defRPr sz="2117">
                <a:solidFill>
                  <a:schemeClr val="accent2"/>
                </a:solidFill>
              </a:defRPr>
            </a:lvl2pPr>
            <a:lvl3pPr>
              <a:lnSpc>
                <a:spcPct val="120000"/>
              </a:lnSpc>
              <a:defRPr sz="1905">
                <a:solidFill>
                  <a:schemeClr val="accent2"/>
                </a:solidFill>
              </a:defRPr>
            </a:lvl3pPr>
            <a:lvl4pPr>
              <a:lnSpc>
                <a:spcPct val="120000"/>
              </a:lnSpc>
              <a:defRPr sz="1693">
                <a:solidFill>
                  <a:schemeClr val="accent2"/>
                </a:solidFill>
              </a:defRPr>
            </a:lvl4pPr>
            <a:lvl5pPr>
              <a:lnSpc>
                <a:spcPct val="120000"/>
              </a:lnSpc>
              <a:defRPr sz="1693">
                <a:solidFill>
                  <a:schemeClr val="accent2"/>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图片 6">
            <a:extLst>
              <a:ext uri="{FF2B5EF4-FFF2-40B4-BE49-F238E27FC236}">
                <a16:creationId xmlns:a16="http://schemas.microsoft.com/office/drawing/2014/main" id="{633E3E6D-D003-4285-9CD3-F9F948F4D401}"/>
              </a:ext>
            </a:extLst>
          </p:cNvPr>
          <p:cNvPicPr>
            <a:picLocks noChangeAspect="1"/>
          </p:cNvPicPr>
          <p:nvPr userDrawn="1"/>
        </p:nvPicPr>
        <p:blipFill rotWithShape="1">
          <a:blip r:embed="rId2" cstate="print"/>
          <a:srcRect r="1346"/>
          <a:stretch/>
        </p:blipFill>
        <p:spPr>
          <a:xfrm>
            <a:off x="516" y="6149854"/>
            <a:ext cx="12191484" cy="411617"/>
          </a:xfrm>
          <a:prstGeom prst="rect">
            <a:avLst/>
          </a:prstGeom>
        </p:spPr>
      </p:pic>
      <p:pic>
        <p:nvPicPr>
          <p:cNvPr id="13" name="图片 12" descr="文本&#10;&#10;中度可信度描述已自动生成">
            <a:extLst>
              <a:ext uri="{FF2B5EF4-FFF2-40B4-BE49-F238E27FC236}">
                <a16:creationId xmlns:a16="http://schemas.microsoft.com/office/drawing/2014/main" id="{20F80C42-4A81-4868-AA78-9E4FF9811EE2}"/>
              </a:ext>
            </a:extLst>
          </p:cNvPr>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9553162" y="263409"/>
            <a:ext cx="2305463" cy="757902"/>
          </a:xfrm>
          <a:prstGeom prst="rect">
            <a:avLst/>
          </a:prstGeom>
        </p:spPr>
      </p:pic>
      <p:sp>
        <p:nvSpPr>
          <p:cNvPr id="8" name="矩形 7">
            <a:extLst>
              <a:ext uri="{FF2B5EF4-FFF2-40B4-BE49-F238E27FC236}">
                <a16:creationId xmlns:a16="http://schemas.microsoft.com/office/drawing/2014/main" id="{EB998610-38B8-4F4F-8E37-98D574A43924}"/>
              </a:ext>
            </a:extLst>
          </p:cNvPr>
          <p:cNvSpPr/>
          <p:nvPr userDrawn="1"/>
        </p:nvSpPr>
        <p:spPr>
          <a:xfrm>
            <a:off x="-1" y="311884"/>
            <a:ext cx="360363" cy="560759"/>
          </a:xfrm>
          <a:prstGeom prst="rect">
            <a:avLst/>
          </a:prstGeom>
          <a:gradFill>
            <a:gsLst>
              <a:gs pos="100000">
                <a:schemeClr val="accent4"/>
              </a:gs>
              <a:gs pos="62000">
                <a:schemeClr val="tx2"/>
              </a:gs>
            </a:gsLst>
            <a:lin ang="2700000" scaled="0"/>
          </a:gradFill>
          <a:ln w="12700" cap="flat" cmpd="sng" algn="ctr">
            <a:noFill/>
            <a:prstDash val="solid"/>
            <a:miter lim="800000"/>
          </a:ln>
          <a:effectLst/>
        </p:spPr>
        <p:txBody>
          <a:bodyPr rtlCol="0" anchor="ctr"/>
          <a:lstStyle/>
          <a:p>
            <a:pPr algn="just"/>
            <a:endParaRPr lang="zh-CN" altLang="en-US" dirty="0">
              <a:solidFill>
                <a:schemeClr val="tx2"/>
              </a:solidFill>
            </a:endParaRPr>
          </a:p>
        </p:txBody>
      </p:sp>
    </p:spTree>
    <p:extLst>
      <p:ext uri="{BB962C8B-B14F-4D97-AF65-F5344CB8AC3E}">
        <p14:creationId xmlns:p14="http://schemas.microsoft.com/office/powerpoint/2010/main" val="312608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1616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8" r:id="rId4"/>
    <p:sldLayoutId id="2147483683" r:id="rId5"/>
    <p:sldLayoutId id="2147483689" r:id="rId6"/>
    <p:sldLayoutId id="2147483682" r:id="rId7"/>
    <p:sldLayoutId id="2147483684" r:id="rId8"/>
    <p:sldLayoutId id="2147483664" r:id="rId9"/>
    <p:sldLayoutId id="2147483677" r:id="rId10"/>
    <p:sldLayoutId id="2147483678" r:id="rId11"/>
    <p:sldLayoutId id="2147483675" r:id="rId12"/>
    <p:sldLayoutId id="2147483690" r:id="rId13"/>
    <p:sldLayoutId id="2147483685" r:id="rId14"/>
    <p:sldLayoutId id="2147483686" r:id="rId15"/>
    <p:sldLayoutId id="2147483691" r:id="rId16"/>
    <p:sldLayoutId id="214748368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6771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41927" indent="-241927" algn="l" defTabSz="967710" rtl="0" eaLnBrk="1" latinLnBrk="0" hangingPunct="1">
        <a:lnSpc>
          <a:spcPct val="90000"/>
        </a:lnSpc>
        <a:spcBef>
          <a:spcPts val="1058"/>
        </a:spcBef>
        <a:buFontTx/>
        <a:buBlip>
          <a:blip r:embed="rId19"/>
        </a:buBlip>
        <a:defRPr sz="2963" b="0" kern="1200">
          <a:solidFill>
            <a:schemeClr val="tx2">
              <a:lumMod val="75000"/>
              <a:lumOff val="25000"/>
            </a:schemeClr>
          </a:solidFill>
          <a:latin typeface="+mn-lt"/>
          <a:ea typeface="+mn-ea"/>
          <a:cs typeface="+mn-cs"/>
        </a:defRPr>
      </a:lvl1pPr>
      <a:lvl2pPr marL="725782" indent="-241927" algn="l" defTabSz="967710" rtl="0" eaLnBrk="1" latinLnBrk="0" hangingPunct="1">
        <a:lnSpc>
          <a:spcPct val="90000"/>
        </a:lnSpc>
        <a:spcBef>
          <a:spcPts val="529"/>
        </a:spcBef>
        <a:buFont typeface="Arial" panose="020B0604020202020204" pitchFamily="34" charset="0"/>
        <a:buChar char="•"/>
        <a:defRPr sz="2540" b="0" kern="1200">
          <a:solidFill>
            <a:schemeClr val="tx2">
              <a:lumMod val="75000"/>
              <a:lumOff val="25000"/>
            </a:schemeClr>
          </a:solidFill>
          <a:latin typeface="+mn-lt"/>
          <a:ea typeface="+mn-ea"/>
          <a:cs typeface="+mn-cs"/>
        </a:defRPr>
      </a:lvl2pPr>
      <a:lvl3pPr marL="1209637" indent="-241927" algn="l" defTabSz="967710" rtl="0" eaLnBrk="1" latinLnBrk="0" hangingPunct="1">
        <a:lnSpc>
          <a:spcPct val="90000"/>
        </a:lnSpc>
        <a:spcBef>
          <a:spcPts val="529"/>
        </a:spcBef>
        <a:buFont typeface="Arial" panose="020B0604020202020204" pitchFamily="34" charset="0"/>
        <a:buChar char="•"/>
        <a:defRPr sz="2117" b="0" kern="1200">
          <a:solidFill>
            <a:schemeClr val="tx2">
              <a:lumMod val="75000"/>
              <a:lumOff val="25000"/>
            </a:schemeClr>
          </a:solidFill>
          <a:latin typeface="+mn-lt"/>
          <a:ea typeface="+mn-ea"/>
          <a:cs typeface="+mn-cs"/>
        </a:defRPr>
      </a:lvl3pPr>
      <a:lvl4pPr marL="1693492"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4pPr>
      <a:lvl5pPr marL="2177346" indent="-241927" algn="l" defTabSz="967710" rtl="0" eaLnBrk="1" latinLnBrk="0" hangingPunct="1">
        <a:lnSpc>
          <a:spcPct val="90000"/>
        </a:lnSpc>
        <a:spcBef>
          <a:spcPts val="529"/>
        </a:spcBef>
        <a:buFont typeface="Arial" panose="020B0604020202020204" pitchFamily="34" charset="0"/>
        <a:buChar char="•"/>
        <a:defRPr sz="1905" b="0" kern="1200">
          <a:solidFill>
            <a:schemeClr val="tx2">
              <a:lumMod val="75000"/>
              <a:lumOff val="25000"/>
            </a:schemeClr>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zh-CN"/>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1">
          <p15:clr>
            <a:srgbClr val="F26B43"/>
          </p15:clr>
        </p15:guide>
        <p15:guide id="2" orient="horz" pos="227">
          <p15:clr>
            <a:srgbClr val="F26B43"/>
          </p15:clr>
        </p15:guide>
        <p15:guide id="3" pos="3840" userDrawn="1">
          <p15:clr>
            <a:srgbClr val="F26B43"/>
          </p15:clr>
        </p15:guide>
        <p15:guide id="4" pos="227">
          <p15:clr>
            <a:srgbClr val="F26B43"/>
          </p15:clr>
        </p15:guide>
        <p15:guide id="5" orient="horz" pos="2041">
          <p15:clr>
            <a:srgbClr val="F26B43"/>
          </p15:clr>
        </p15:guide>
        <p15:guide id="6" pos="7446" userDrawn="1">
          <p15:clr>
            <a:srgbClr val="F26B43"/>
          </p15:clr>
        </p15:guide>
        <p15:guide id="7" orient="horz" pos="3651">
          <p15:clr>
            <a:srgbClr val="F26B43"/>
          </p15:clr>
        </p15:guide>
        <p15:guide id="8" orient="horz" pos="2514">
          <p15:clr>
            <a:srgbClr val="FDE53C"/>
          </p15:clr>
        </p15:guide>
        <p15:guide id="9" orient="horz" pos="1554">
          <p15:clr>
            <a:srgbClr val="FDE53C"/>
          </p15:clr>
        </p15:guide>
        <p15:guide id="12" pos="2418">
          <p15:clr>
            <a:srgbClr val="A4A3A4"/>
          </p15:clr>
        </p15:guide>
        <p15:guide id="13" pos="4830">
          <p15:clr>
            <a:srgbClr val="A4A3A4"/>
          </p15:clr>
        </p15:guide>
        <p15:guide id="14" orient="horz" pos="1356">
          <p15:clr>
            <a:srgbClr val="A4A3A4"/>
          </p15:clr>
        </p15:guide>
        <p15:guide id="15" orient="horz" pos="2718">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9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05ECC-F19C-469E-BAA3-7810EC50D4AF}"/>
              </a:ext>
            </a:extLst>
          </p:cNvPr>
          <p:cNvSpPr>
            <a:spLocks noGrp="1"/>
          </p:cNvSpPr>
          <p:nvPr>
            <p:ph type="title"/>
          </p:nvPr>
        </p:nvSpPr>
        <p:spPr/>
        <p:txBody>
          <a:bodyPr/>
          <a:lstStyle/>
          <a:p>
            <a:r>
              <a:rPr lang="zh-CN" altLang="en-US" sz="4400" dirty="0"/>
              <a:t>基于数据流分析的</a:t>
            </a:r>
            <a:r>
              <a:rPr lang="en-US" altLang="zh-CN" sz="4400" dirty="0"/>
              <a:t>R1CS</a:t>
            </a:r>
            <a:r>
              <a:rPr lang="zh-CN" altLang="en-US" sz="4400" dirty="0"/>
              <a:t>语言等价性验证及范式生成</a:t>
            </a:r>
          </a:p>
        </p:txBody>
      </p:sp>
      <p:sp>
        <p:nvSpPr>
          <p:cNvPr id="3" name="内容占位符 2">
            <a:extLst>
              <a:ext uri="{FF2B5EF4-FFF2-40B4-BE49-F238E27FC236}">
                <a16:creationId xmlns:a16="http://schemas.microsoft.com/office/drawing/2014/main" id="{A7B5F1DE-2DCC-43FF-880E-DD1292091203}"/>
              </a:ext>
            </a:extLst>
          </p:cNvPr>
          <p:cNvSpPr>
            <a:spLocks noGrp="1"/>
          </p:cNvSpPr>
          <p:nvPr>
            <p:ph sz="quarter" idx="10"/>
          </p:nvPr>
        </p:nvSpPr>
        <p:spPr/>
        <p:txBody>
          <a:bodyPr/>
          <a:lstStyle/>
          <a:p>
            <a:r>
              <a:rPr lang="en-US" altLang="zh-CN" dirty="0"/>
              <a:t>2023</a:t>
            </a:r>
            <a:r>
              <a:rPr lang="zh-CN" altLang="en-US" dirty="0"/>
              <a:t>年</a:t>
            </a:r>
            <a:r>
              <a:rPr lang="en-US" altLang="zh-CN" dirty="0"/>
              <a:t>5</a:t>
            </a:r>
            <a:r>
              <a:rPr lang="zh-CN" altLang="en-US" dirty="0"/>
              <a:t>月</a:t>
            </a:r>
          </a:p>
        </p:txBody>
      </p:sp>
      <p:sp>
        <p:nvSpPr>
          <p:cNvPr id="4" name="文本占位符 3">
            <a:extLst>
              <a:ext uri="{FF2B5EF4-FFF2-40B4-BE49-F238E27FC236}">
                <a16:creationId xmlns:a16="http://schemas.microsoft.com/office/drawing/2014/main" id="{2D53CAF1-A9D1-4E1E-932D-D7D1FAD85530}"/>
              </a:ext>
            </a:extLst>
          </p:cNvPr>
          <p:cNvSpPr>
            <a:spLocks noGrp="1"/>
          </p:cNvSpPr>
          <p:nvPr>
            <p:ph type="body" sz="quarter" idx="11"/>
          </p:nvPr>
        </p:nvSpPr>
        <p:spPr/>
        <p:txBody>
          <a:bodyPr/>
          <a:lstStyle/>
          <a:p>
            <a:r>
              <a:rPr lang="zh-CN" altLang="en-US" dirty="0"/>
              <a:t>答辩人</a:t>
            </a:r>
            <a:r>
              <a:rPr lang="en-US" altLang="zh-CN" dirty="0"/>
              <a:t>: </a:t>
            </a:r>
            <a:r>
              <a:rPr lang="zh-CN" altLang="en-US" dirty="0"/>
              <a:t>施宸昊</a:t>
            </a:r>
            <a:endParaRPr lang="en-US" altLang="zh-CN" dirty="0"/>
          </a:p>
          <a:p>
            <a:r>
              <a:rPr lang="zh-CN" altLang="en-US" dirty="0"/>
              <a:t>指导老师</a:t>
            </a:r>
            <a:r>
              <a:rPr lang="en-US" altLang="zh-CN" dirty="0"/>
              <a:t>: </a:t>
            </a:r>
            <a:r>
              <a:rPr lang="zh-CN" altLang="en-US" dirty="0"/>
              <a:t>李国强</a:t>
            </a:r>
          </a:p>
        </p:txBody>
      </p:sp>
    </p:spTree>
    <p:extLst>
      <p:ext uri="{BB962C8B-B14F-4D97-AF65-F5344CB8AC3E}">
        <p14:creationId xmlns:p14="http://schemas.microsoft.com/office/powerpoint/2010/main" val="300388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A048031C-ACCD-4F47-AC1D-F55A1029665D}"/>
              </a:ext>
            </a:extLst>
          </p:cNvPr>
          <p:cNvSpPr>
            <a:spLocks noGrp="1"/>
          </p:cNvSpPr>
          <p:nvPr>
            <p:ph type="title"/>
          </p:nvPr>
        </p:nvSpPr>
        <p:spPr/>
        <p:txBody>
          <a:bodyPr/>
          <a:lstStyle/>
          <a:p>
            <a:r>
              <a:rPr lang="zh-CN" altLang="en-US" dirty="0"/>
              <a:t>算法设计：瓦片生成</a:t>
            </a:r>
          </a:p>
        </p:txBody>
      </p:sp>
      <mc:AlternateContent xmlns:mc="http://schemas.openxmlformats.org/markup-compatibility/2006" xmlns:a14="http://schemas.microsoft.com/office/drawing/2010/main">
        <mc:Choice Requires="a14">
          <p:sp>
            <p:nvSpPr>
              <p:cNvPr id="6" name="内容占位符 23">
                <a:extLst>
                  <a:ext uri="{FF2B5EF4-FFF2-40B4-BE49-F238E27FC236}">
                    <a16:creationId xmlns:a16="http://schemas.microsoft.com/office/drawing/2014/main" id="{C1B4A4AD-AEFF-C5D8-ADCD-05E169BFBED8}"/>
                  </a:ext>
                </a:extLst>
              </p:cNvPr>
              <p:cNvSpPr>
                <a:spLocks noGrp="1"/>
              </p:cNvSpPr>
              <p:nvPr>
                <p:ph sz="quarter" idx="10"/>
              </p:nvPr>
            </p:nvSpPr>
            <p:spPr>
              <a:xfrm>
                <a:off x="584200" y="921120"/>
                <a:ext cx="10883900" cy="5113920"/>
              </a:xfrm>
            </p:spPr>
            <p:txBody>
              <a:bodyPr>
                <a:normAutofit fontScale="77500" lnSpcReduction="20000"/>
              </a:bodyPr>
              <a:lstStyle/>
              <a:p>
                <a:pPr>
                  <a:lnSpc>
                    <a:spcPct val="120000"/>
                  </a:lnSpc>
                </a:pPr>
                <a:r>
                  <a:rPr lang="zh-CN" altLang="en-US" b="1" dirty="0"/>
                  <a:t>总体思路</a:t>
                </a:r>
                <a:endParaRPr lang="en-US" altLang="zh-CN" b="1" dirty="0"/>
              </a:p>
              <a:p>
                <a:pPr lvl="1"/>
                <a:r>
                  <a:rPr kumimoji="1" lang="zh-CN" altLang="en-US" sz="2200" dirty="0"/>
                  <a:t>参考编译原理中</a:t>
                </a:r>
                <a:r>
                  <a:rPr kumimoji="1" lang="en-US" altLang="zh-CN" sz="2200" dirty="0"/>
                  <a:t>IR-Tree</a:t>
                </a:r>
                <a:r>
                  <a:rPr kumimoji="1" lang="zh-CN" altLang="en-US" sz="2200" dirty="0"/>
                  <a:t>到汇编语言语法树的转换中瓦片选取</a:t>
                </a:r>
                <a:endParaRPr kumimoji="1" lang="en-US" altLang="zh-CN" sz="2200" dirty="0"/>
              </a:p>
              <a:p>
                <a:pPr lvl="1"/>
                <a:r>
                  <a:rPr kumimoji="1" lang="zh-CN" altLang="en-US" sz="2200" dirty="0"/>
                  <a:t>自定义瓦片类型</a:t>
                </a:r>
                <a:endParaRPr kumimoji="1" lang="en-US" altLang="zh-CN" sz="2200" dirty="0"/>
              </a:p>
              <a:p>
                <a:pPr lvl="1"/>
                <a:r>
                  <a:rPr kumimoji="1" lang="zh-CN" altLang="en-US" sz="2200" dirty="0"/>
                  <a:t>以合法瓦片类型分割数据流图</a:t>
                </a:r>
                <a:endParaRPr kumimoji="1" lang="en-US" altLang="zh-CN" sz="2200" dirty="0"/>
              </a:p>
              <a:p>
                <a:pPr lvl="1"/>
                <a:endParaRPr kumimoji="1" lang="en-US" altLang="zh-CN" sz="2200" dirty="0"/>
              </a:p>
              <a:p>
                <a:pPr>
                  <a:lnSpc>
                    <a:spcPct val="110000"/>
                  </a:lnSpc>
                </a:pPr>
                <a:r>
                  <a:rPr lang="zh-CN" altLang="en-US" b="1" dirty="0"/>
                  <a:t>瓦片的三种类型</a:t>
                </a:r>
                <a:endParaRPr lang="en-US" altLang="zh-CN" b="1" dirty="0"/>
              </a:p>
              <a:p>
                <a:pPr lvl="1"/>
                <a:r>
                  <a:rPr kumimoji="1" lang="zh-CN" altLang="en-US" sz="2200" b="1" dirty="0"/>
                  <a:t>二次瓦片：</a:t>
                </a:r>
                <a:r>
                  <a:rPr kumimoji="1" lang="zh-CN" altLang="en-US" sz="2200" dirty="0"/>
                  <a:t>如</a:t>
                </a:r>
                <a14:m>
                  <m:oMath xmlns:m="http://schemas.openxmlformats.org/officeDocument/2006/math">
                    <m:r>
                      <a:rPr kumimoji="1" lang="en-US" altLang="zh-CN" sz="2200" b="0" i="1" dirty="0" smtClean="0">
                        <a:latin typeface="Cambria Math" panose="02040503050406030204" pitchFamily="18" charset="0"/>
                      </a:rPr>
                      <m:t>𝑥</m:t>
                    </m:r>
                    <m:r>
                      <a:rPr kumimoji="1" lang="en-US" altLang="zh-CN" sz="2200" b="0" i="1" dirty="0" smtClean="0">
                        <a:latin typeface="Cambria Math" panose="02040503050406030204" pitchFamily="18" charset="0"/>
                      </a:rPr>
                      <m:t>∗</m:t>
                    </m:r>
                    <m:r>
                      <a:rPr kumimoji="1" lang="en-US" altLang="zh-CN" sz="2200" b="0" i="1" dirty="0" smtClean="0">
                        <a:latin typeface="Cambria Math" panose="02040503050406030204" pitchFamily="18" charset="0"/>
                      </a:rPr>
                      <m:t>𝑦</m:t>
                    </m:r>
                    <m:r>
                      <a:rPr kumimoji="1" lang="en-US" altLang="zh-CN" sz="2200" b="0" i="1" dirty="0" smtClean="0">
                        <a:latin typeface="Cambria Math" panose="02040503050406030204" pitchFamily="18" charset="0"/>
                      </a:rPr>
                      <m:t>=</m:t>
                    </m:r>
                    <m:r>
                      <a:rPr kumimoji="1" lang="en-US" altLang="zh-CN" sz="2200" b="0" i="1" dirty="0" smtClean="0">
                        <a:latin typeface="Cambria Math" panose="02040503050406030204" pitchFamily="18" charset="0"/>
                      </a:rPr>
                      <m:t>𝑧</m:t>
                    </m:r>
                  </m:oMath>
                </a14:m>
                <a:endParaRPr kumimoji="1" lang="en-US" altLang="zh-CN" sz="2200" dirty="0"/>
              </a:p>
              <a:p>
                <a:pPr lvl="1"/>
                <a:r>
                  <a:rPr kumimoji="1" lang="zh-CN" altLang="en-US" sz="2200" b="1" dirty="0"/>
                  <a:t>线性瓦片：</a:t>
                </a:r>
              </a:p>
              <a:p>
                <a:pPr marL="967710" lvl="2" indent="0">
                  <a:buNone/>
                </a:pPr>
                <a:r>
                  <a:rPr kumimoji="1" lang="en-US" altLang="zh-CN" sz="1988" dirty="0"/>
                  <a:t>-</a:t>
                </a:r>
                <a:r>
                  <a:rPr kumimoji="1" lang="en-US" altLang="zh-CN" sz="1988" b="1" dirty="0"/>
                  <a:t> MulLinear</a:t>
                </a:r>
                <a:r>
                  <a:rPr kumimoji="1" lang="zh-CN" altLang="en-US" sz="1988" b="1" dirty="0"/>
                  <a:t>：</a:t>
                </a:r>
                <a:r>
                  <a:rPr kumimoji="1" lang="zh-CN" altLang="en-US" sz="1988" dirty="0"/>
                  <a:t>如</a:t>
                </a:r>
                <a14:m>
                  <m:oMath xmlns:m="http://schemas.openxmlformats.org/officeDocument/2006/math">
                    <m:r>
                      <a:rPr kumimoji="1" lang="en-US" altLang="zh-CN" sz="1988" b="0" i="1" dirty="0" smtClean="0">
                        <a:latin typeface="Cambria Math" panose="02040503050406030204" pitchFamily="18" charset="0"/>
                      </a:rPr>
                      <m:t>(7∗</m:t>
                    </m:r>
                    <m:r>
                      <a:rPr kumimoji="1" lang="en-US" altLang="zh-CN" sz="1988" b="0" i="1" dirty="0" smtClean="0">
                        <a:latin typeface="Cambria Math" panose="02040503050406030204" pitchFamily="18" charset="0"/>
                      </a:rPr>
                      <m:t>𝑥</m:t>
                    </m:r>
                    <m:r>
                      <a:rPr kumimoji="1" lang="en-US" altLang="zh-CN" sz="1988" b="0" i="1" dirty="0" smtClean="0">
                        <a:latin typeface="Cambria Math" panose="02040503050406030204" pitchFamily="18" charset="0"/>
                      </a:rPr>
                      <m:t>)∗5=</m:t>
                    </m:r>
                    <m:r>
                      <a:rPr kumimoji="1" lang="en-US" altLang="zh-CN" sz="1988" b="0" i="1" dirty="0" smtClean="0">
                        <a:latin typeface="Cambria Math" panose="02040503050406030204" pitchFamily="18" charset="0"/>
                      </a:rPr>
                      <m:t>𝑧</m:t>
                    </m:r>
                  </m:oMath>
                </a14:m>
                <a:endParaRPr kumimoji="1" lang="en-US" altLang="zh-CN" sz="1988" dirty="0"/>
              </a:p>
              <a:p>
                <a:pPr marL="967710" lvl="2" indent="0">
                  <a:buNone/>
                </a:pPr>
                <a:r>
                  <a:rPr kumimoji="1" lang="en-US" altLang="zh-CN" sz="1988" dirty="0"/>
                  <a:t>- </a:t>
                </a:r>
                <a:r>
                  <a:rPr kumimoji="1" lang="en-US" altLang="zh-CN" sz="1988" b="1" dirty="0"/>
                  <a:t>AddLinear</a:t>
                </a:r>
                <a:r>
                  <a:rPr kumimoji="1" lang="zh-CN" altLang="en-US" sz="1988" b="1" dirty="0"/>
                  <a:t>：</a:t>
                </a:r>
                <a:r>
                  <a:rPr kumimoji="1" lang="zh-CN" altLang="en-US" sz="1988" dirty="0"/>
                  <a:t>如</a:t>
                </a:r>
                <a14:m>
                  <m:oMath xmlns:m="http://schemas.openxmlformats.org/officeDocument/2006/math">
                    <m:sSup>
                      <m:sSupPr>
                        <m:ctrlPr>
                          <a:rPr kumimoji="1" lang="en-US" altLang="zh-CN" sz="1988" i="1" dirty="0">
                            <a:latin typeface="Cambria Math" panose="02040503050406030204" pitchFamily="18" charset="0"/>
                          </a:rPr>
                        </m:ctrlPr>
                      </m:sSupPr>
                      <m:e>
                        <m:r>
                          <a:rPr kumimoji="1" lang="en-US" altLang="zh-CN" sz="1988" b="0" i="1" dirty="0">
                            <a:latin typeface="Cambria Math" panose="02040503050406030204" pitchFamily="18" charset="0"/>
                          </a:rPr>
                          <m:t>𝑥</m:t>
                        </m:r>
                      </m:e>
                      <m:sup>
                        <m:r>
                          <a:rPr kumimoji="1" lang="en-US" altLang="zh-CN" sz="1988" b="0" i="1" dirty="0">
                            <a:latin typeface="Cambria Math" panose="02040503050406030204" pitchFamily="18" charset="0"/>
                          </a:rPr>
                          <m:t>3</m:t>
                        </m:r>
                      </m:sup>
                    </m:sSup>
                    <m:r>
                      <a:rPr kumimoji="1" lang="en-US" altLang="zh-CN" sz="1988" b="0" i="1" dirty="0" smtClean="0">
                        <a:latin typeface="Cambria Math" panose="02040503050406030204" pitchFamily="18" charset="0"/>
                      </a:rPr>
                      <m:t>+</m:t>
                    </m:r>
                    <m:r>
                      <a:rPr kumimoji="1" lang="en-US" altLang="zh-CN" sz="1988" b="0" i="1" dirty="0" smtClean="0">
                        <a:latin typeface="Cambria Math" panose="02040503050406030204" pitchFamily="18" charset="0"/>
                      </a:rPr>
                      <m:t>𝑥</m:t>
                    </m:r>
                    <m:r>
                      <a:rPr kumimoji="1" lang="en-US" altLang="zh-CN" sz="1988" b="0" i="1" dirty="0" smtClean="0">
                        <a:latin typeface="Cambria Math" panose="02040503050406030204" pitchFamily="18" charset="0"/>
                      </a:rPr>
                      <m:t>+5=</m:t>
                    </m:r>
                    <m:r>
                      <a:rPr kumimoji="1" lang="en-US" altLang="zh-CN" sz="1988" b="0" i="1" dirty="0" smtClean="0">
                        <a:latin typeface="Cambria Math" panose="02040503050406030204" pitchFamily="18" charset="0"/>
                      </a:rPr>
                      <m:t>𝑧</m:t>
                    </m:r>
                  </m:oMath>
                </a14:m>
                <a:endParaRPr kumimoji="1" lang="en-US" altLang="zh-CN" sz="1988" dirty="0"/>
              </a:p>
              <a:p>
                <a:pPr marL="967710" lvl="2" indent="0">
                  <a:buNone/>
                </a:pPr>
                <a:endParaRPr kumimoji="1" lang="en-US" altLang="zh-CN" sz="1988" dirty="0"/>
              </a:p>
              <a:p>
                <a:pPr>
                  <a:lnSpc>
                    <a:spcPct val="110000"/>
                  </a:lnSpc>
                </a:pPr>
                <a:r>
                  <a:rPr lang="zh-CN" altLang="en-US" b="1" dirty="0"/>
                  <a:t>三个考量</a:t>
                </a:r>
                <a:r>
                  <a:rPr lang="en-US" altLang="zh-CN" b="1" dirty="0"/>
                  <a:t>:</a:t>
                </a:r>
              </a:p>
              <a:p>
                <a:pPr lvl="1">
                  <a:lnSpc>
                    <a:spcPct val="110000"/>
                  </a:lnSpc>
                </a:pPr>
                <a:r>
                  <a:rPr lang="zh-CN" altLang="en-US" dirty="0"/>
                  <a:t>将约束合并步骤暂时搁置</a:t>
                </a:r>
                <a:endParaRPr lang="en-US" altLang="zh-CN" dirty="0"/>
              </a:p>
              <a:p>
                <a:pPr lvl="1">
                  <a:lnSpc>
                    <a:spcPct val="110000"/>
                  </a:lnSpc>
                </a:pPr>
                <a:r>
                  <a:rPr lang="zh-CN" altLang="en-US" dirty="0"/>
                  <a:t>以未进行约束合并的范式作为基础</a:t>
                </a:r>
                <a:endParaRPr lang="en-US" altLang="zh-CN" dirty="0"/>
              </a:p>
              <a:p>
                <a:pPr lvl="1">
                  <a:lnSpc>
                    <a:spcPct val="110000"/>
                  </a:lnSpc>
                </a:pPr>
                <a:r>
                  <a:rPr lang="zh-CN" altLang="en-US" dirty="0"/>
                  <a:t>瓦片选取的算法实现也相对简单</a:t>
                </a:r>
              </a:p>
              <a:p>
                <a:endParaRPr kumimoji="1" lang="zh-CN" altLang="en-US" sz="2583" dirty="0"/>
              </a:p>
              <a:p>
                <a:pPr lvl="1"/>
                <a:endParaRPr kumimoji="1" lang="en-US" altLang="zh-CN" sz="1317" dirty="0"/>
              </a:p>
            </p:txBody>
          </p:sp>
        </mc:Choice>
        <mc:Fallback xmlns="">
          <p:sp>
            <p:nvSpPr>
              <p:cNvPr id="6" name="内容占位符 23">
                <a:extLst>
                  <a:ext uri="{FF2B5EF4-FFF2-40B4-BE49-F238E27FC236}">
                    <a16:creationId xmlns:a16="http://schemas.microsoft.com/office/drawing/2014/main" id="{C1B4A4AD-AEFF-C5D8-ADCD-05E169BFBED8}"/>
                  </a:ext>
                </a:extLst>
              </p:cNvPr>
              <p:cNvSpPr>
                <a:spLocks noGrp="1" noRot="1" noChangeAspect="1" noMove="1" noResize="1" noEditPoints="1" noAdjustHandles="1" noChangeArrowheads="1" noChangeShapeType="1" noTextEdit="1"/>
              </p:cNvSpPr>
              <p:nvPr>
                <p:ph sz="quarter" idx="10"/>
              </p:nvPr>
            </p:nvSpPr>
            <p:spPr>
              <a:xfrm>
                <a:off x="584200" y="921120"/>
                <a:ext cx="10883900" cy="5113920"/>
              </a:xfrm>
              <a:blipFill>
                <a:blip r:embed="rId2"/>
                <a:stretch>
                  <a:fillRect t="-715"/>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F70442FC-8BCA-04DA-BEEB-138C603FB3E1}"/>
              </a:ext>
            </a:extLst>
          </p:cNvPr>
          <p:cNvPicPr>
            <a:picLocks noChangeAspect="1"/>
          </p:cNvPicPr>
          <p:nvPr/>
        </p:nvPicPr>
        <p:blipFill>
          <a:blip r:embed="rId3"/>
          <a:stretch>
            <a:fillRect/>
          </a:stretch>
        </p:blipFill>
        <p:spPr>
          <a:xfrm>
            <a:off x="4851584" y="2241549"/>
            <a:ext cx="5197159" cy="2212168"/>
          </a:xfrm>
          <a:prstGeom prst="rect">
            <a:avLst/>
          </a:prstGeom>
        </p:spPr>
      </p:pic>
    </p:spTree>
    <p:extLst>
      <p:ext uri="{BB962C8B-B14F-4D97-AF65-F5344CB8AC3E}">
        <p14:creationId xmlns:p14="http://schemas.microsoft.com/office/powerpoint/2010/main" val="314646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A048031C-ACCD-4F47-AC1D-F55A1029665D}"/>
              </a:ext>
            </a:extLst>
          </p:cNvPr>
          <p:cNvSpPr>
            <a:spLocks noGrp="1"/>
          </p:cNvSpPr>
          <p:nvPr>
            <p:ph type="title"/>
          </p:nvPr>
        </p:nvSpPr>
        <p:spPr/>
        <p:txBody>
          <a:bodyPr/>
          <a:lstStyle/>
          <a:p>
            <a:r>
              <a:rPr lang="zh-CN" altLang="en-US" dirty="0"/>
              <a:t>算法设计：数据流图进一步抽象</a:t>
            </a:r>
          </a:p>
        </p:txBody>
      </p:sp>
      <p:sp>
        <p:nvSpPr>
          <p:cNvPr id="6" name="内容占位符 23">
            <a:extLst>
              <a:ext uri="{FF2B5EF4-FFF2-40B4-BE49-F238E27FC236}">
                <a16:creationId xmlns:a16="http://schemas.microsoft.com/office/drawing/2014/main" id="{C1B4A4AD-AEFF-C5D8-ADCD-05E169BFBED8}"/>
              </a:ext>
            </a:extLst>
          </p:cNvPr>
          <p:cNvSpPr>
            <a:spLocks noGrp="1"/>
          </p:cNvSpPr>
          <p:nvPr>
            <p:ph sz="quarter" idx="10"/>
          </p:nvPr>
        </p:nvSpPr>
        <p:spPr>
          <a:xfrm>
            <a:off x="736600" y="4255519"/>
            <a:ext cx="10883900" cy="2339073"/>
          </a:xfrm>
        </p:spPr>
        <p:txBody>
          <a:bodyPr>
            <a:normAutofit fontScale="92500" lnSpcReduction="20000"/>
          </a:bodyPr>
          <a:lstStyle/>
          <a:p>
            <a:pPr>
              <a:lnSpc>
                <a:spcPct val="120000"/>
              </a:lnSpc>
            </a:pPr>
            <a:r>
              <a:rPr lang="zh-CN" altLang="en-US" b="1" dirty="0"/>
              <a:t> </a:t>
            </a:r>
            <a:r>
              <a:rPr lang="zh-CN" altLang="en-US" sz="2400" b="1" dirty="0"/>
              <a:t>边的类型有以下几种</a:t>
            </a:r>
            <a:endParaRPr lang="en-US" altLang="zh-CN" sz="2400" b="1" dirty="0"/>
          </a:p>
          <a:p>
            <a:pPr lvl="1"/>
            <a:r>
              <a:rPr lang="en-US" altLang="zh-CN" sz="2120" b="1" dirty="0">
                <a:solidFill>
                  <a:schemeClr val="accent2"/>
                </a:solidFill>
                <a:ea typeface="+mn-ea"/>
                <a:cs typeface="+mn-cs"/>
              </a:rPr>
              <a:t>RNode </a:t>
            </a:r>
            <a:r>
              <a:rPr lang="zh-CN" altLang="en-US" sz="2120" b="1" dirty="0">
                <a:solidFill>
                  <a:schemeClr val="accent2"/>
                </a:solidFill>
                <a:ea typeface="+mn-ea"/>
                <a:cs typeface="+mn-cs"/>
              </a:rPr>
              <a:t>节点到 </a:t>
            </a:r>
            <a:r>
              <a:rPr lang="en-US" altLang="zh-CN" sz="2120" b="1" dirty="0">
                <a:solidFill>
                  <a:schemeClr val="accent2"/>
                </a:solidFill>
                <a:ea typeface="+mn-ea"/>
                <a:cs typeface="+mn-cs"/>
              </a:rPr>
              <a:t>RNode </a:t>
            </a:r>
            <a:r>
              <a:rPr lang="zh-CN" altLang="en-US" sz="2120" b="1" dirty="0">
                <a:solidFill>
                  <a:schemeClr val="accent2"/>
                </a:solidFill>
                <a:ea typeface="+mn-ea"/>
                <a:cs typeface="+mn-cs"/>
              </a:rPr>
              <a:t>节点：</a:t>
            </a:r>
            <a:r>
              <a:rPr lang="zh-CN" altLang="en-US" sz="2120" dirty="0">
                <a:solidFill>
                  <a:schemeClr val="accent2"/>
                </a:solidFill>
                <a:ea typeface="+mn-ea"/>
                <a:cs typeface="+mn-cs"/>
              </a:rPr>
              <a:t>与抽象前的数据流图保持一致</a:t>
            </a:r>
          </a:p>
          <a:p>
            <a:pPr lvl="1"/>
            <a:r>
              <a:rPr lang="en-US" altLang="zh-CN" sz="2120" b="1" dirty="0">
                <a:solidFill>
                  <a:schemeClr val="accent2"/>
                </a:solidFill>
                <a:ea typeface="+mn-ea"/>
                <a:cs typeface="+mn-cs"/>
              </a:rPr>
              <a:t>RNode </a:t>
            </a:r>
            <a:r>
              <a:rPr lang="zh-CN" altLang="en-US" sz="2120" b="1" dirty="0">
                <a:solidFill>
                  <a:schemeClr val="accent2"/>
                </a:solidFill>
                <a:ea typeface="+mn-ea"/>
                <a:cs typeface="+mn-cs"/>
              </a:rPr>
              <a:t>节点到线性瓦片抽象节点：</a:t>
            </a:r>
            <a:r>
              <a:rPr lang="zh-CN" altLang="en-US" sz="2120" dirty="0">
                <a:solidFill>
                  <a:schemeClr val="accent2"/>
                </a:solidFill>
                <a:ea typeface="+mn-ea"/>
                <a:cs typeface="+mn-cs"/>
              </a:rPr>
              <a:t>当且仅当抽象节点所代表的线性瓦片中存在该</a:t>
            </a:r>
            <a:r>
              <a:rPr lang="en-US" altLang="zh-CN" sz="2120" dirty="0">
                <a:solidFill>
                  <a:schemeClr val="accent2"/>
                </a:solidFill>
                <a:ea typeface="+mn-ea"/>
                <a:cs typeface="+mn-cs"/>
              </a:rPr>
              <a:t>RNode</a:t>
            </a:r>
            <a:r>
              <a:rPr lang="zh-CN" altLang="en-US" sz="2120" dirty="0">
                <a:solidFill>
                  <a:schemeClr val="accent2"/>
                </a:solidFill>
                <a:ea typeface="+mn-ea"/>
                <a:cs typeface="+mn-cs"/>
              </a:rPr>
              <a:t>节点</a:t>
            </a:r>
            <a:r>
              <a:rPr lang="zh-CN" altLang="en-US" sz="2120" dirty="0"/>
              <a:t>时</a:t>
            </a:r>
            <a:r>
              <a:rPr lang="zh-CN" altLang="en-US" sz="2120" dirty="0">
                <a:solidFill>
                  <a:schemeClr val="accent2"/>
                </a:solidFill>
                <a:ea typeface="+mn-ea"/>
                <a:cs typeface="+mn-cs"/>
              </a:rPr>
              <a:t>存在</a:t>
            </a:r>
          </a:p>
          <a:p>
            <a:pPr lvl="1"/>
            <a:r>
              <a:rPr lang="zh-CN" altLang="en-US" sz="2120" b="1" dirty="0">
                <a:solidFill>
                  <a:schemeClr val="accent2"/>
                </a:solidFill>
                <a:ea typeface="+mn-ea"/>
                <a:cs typeface="+mn-cs"/>
              </a:rPr>
              <a:t>线性瓦片抽象节点到线性瓦片抽象节点</a:t>
            </a:r>
            <a:r>
              <a:rPr lang="zh-CN" altLang="en-US" sz="2120" b="1" dirty="0"/>
              <a:t>：</a:t>
            </a:r>
            <a:r>
              <a:rPr lang="zh-CN" altLang="en-US" sz="2120" dirty="0"/>
              <a:t>当且仅当</a:t>
            </a:r>
            <a:r>
              <a:rPr lang="zh-CN" altLang="en-US" sz="2120" dirty="0">
                <a:solidFill>
                  <a:schemeClr val="accent2"/>
                </a:solidFill>
                <a:ea typeface="+mn-ea"/>
                <a:cs typeface="+mn-cs"/>
              </a:rPr>
              <a:t>两个抽象节点所代表的线性瓦片存在公有的 </a:t>
            </a:r>
            <a:r>
              <a:rPr lang="en-US" altLang="zh-CN" sz="2120" dirty="0">
                <a:solidFill>
                  <a:schemeClr val="accent2"/>
                </a:solidFill>
                <a:ea typeface="+mn-ea"/>
                <a:cs typeface="+mn-cs"/>
              </a:rPr>
              <a:t>RNode </a:t>
            </a:r>
            <a:r>
              <a:rPr lang="zh-CN" altLang="en-US" sz="2120" dirty="0">
                <a:solidFill>
                  <a:schemeClr val="accent2"/>
                </a:solidFill>
                <a:ea typeface="+mn-ea"/>
                <a:cs typeface="+mn-cs"/>
              </a:rPr>
              <a:t>节点时存在</a:t>
            </a:r>
            <a:endParaRPr lang="en-US" altLang="zh-CN" sz="2120" dirty="0">
              <a:solidFill>
                <a:schemeClr val="accent2"/>
              </a:solidFill>
              <a:ea typeface="+mn-ea"/>
              <a:cs typeface="+mn-cs"/>
            </a:endParaRPr>
          </a:p>
          <a:p>
            <a:pPr lvl="1"/>
            <a:endParaRPr kumimoji="1" lang="en-US" altLang="zh-CN" sz="934" dirty="0"/>
          </a:p>
        </p:txBody>
      </p:sp>
      <p:pic>
        <p:nvPicPr>
          <p:cNvPr id="154" name="图片 153">
            <a:extLst>
              <a:ext uri="{FF2B5EF4-FFF2-40B4-BE49-F238E27FC236}">
                <a16:creationId xmlns:a16="http://schemas.microsoft.com/office/drawing/2014/main" id="{8D55DB51-6EC2-1C83-440B-843C470E078B}"/>
              </a:ext>
            </a:extLst>
          </p:cNvPr>
          <p:cNvPicPr>
            <a:picLocks noChangeAspect="1"/>
          </p:cNvPicPr>
          <p:nvPr/>
        </p:nvPicPr>
        <p:blipFill>
          <a:blip r:embed="rId2"/>
          <a:stretch>
            <a:fillRect/>
          </a:stretch>
        </p:blipFill>
        <p:spPr>
          <a:xfrm>
            <a:off x="1935974" y="1578834"/>
            <a:ext cx="8320052" cy="2482893"/>
          </a:xfrm>
          <a:prstGeom prst="rect">
            <a:avLst/>
          </a:prstGeom>
        </p:spPr>
      </p:pic>
      <p:sp>
        <p:nvSpPr>
          <p:cNvPr id="2" name="内容占位符 23">
            <a:extLst>
              <a:ext uri="{FF2B5EF4-FFF2-40B4-BE49-F238E27FC236}">
                <a16:creationId xmlns:a16="http://schemas.microsoft.com/office/drawing/2014/main" id="{DC85C767-0403-F229-5590-228656648078}"/>
              </a:ext>
            </a:extLst>
          </p:cNvPr>
          <p:cNvSpPr txBox="1">
            <a:spLocks/>
          </p:cNvSpPr>
          <p:nvPr/>
        </p:nvSpPr>
        <p:spPr>
          <a:xfrm>
            <a:off x="736600" y="1073521"/>
            <a:ext cx="10883900" cy="657713"/>
          </a:xfrm>
          <a:prstGeom prst="rect">
            <a:avLst/>
          </a:prstGeom>
        </p:spPr>
        <p:txBody>
          <a:bodyPr>
            <a:normAutofit/>
          </a:bodyPr>
          <a:lstStyle>
            <a:lvl1pPr marL="241927" indent="-241927" algn="l" defTabSz="967710" rtl="0" eaLnBrk="1" latinLnBrk="0" hangingPunct="1">
              <a:lnSpc>
                <a:spcPct val="120000"/>
              </a:lnSpc>
              <a:spcBef>
                <a:spcPts val="1058"/>
              </a:spcBef>
              <a:buFontTx/>
              <a:buBlip>
                <a:blip r:embed="rId3"/>
              </a:buBlip>
              <a:defRPr sz="2500" b="0" kern="1200">
                <a:solidFill>
                  <a:schemeClr val="accent2"/>
                </a:solidFill>
                <a:latin typeface="+mn-lt"/>
                <a:ea typeface="+mn-ea"/>
                <a:cs typeface="+mn-cs"/>
              </a:defRPr>
            </a:lvl1pPr>
            <a:lvl2pPr marL="725782" indent="-241927" algn="l" defTabSz="967710" rtl="0" eaLnBrk="1" latinLnBrk="0" hangingPunct="1">
              <a:lnSpc>
                <a:spcPct val="120000"/>
              </a:lnSpc>
              <a:spcBef>
                <a:spcPts val="529"/>
              </a:spcBef>
              <a:buFont typeface="Arial" panose="020B0604020202020204" pitchFamily="34" charset="0"/>
              <a:buChar char="•"/>
              <a:defRPr sz="2117" b="0" kern="1200">
                <a:solidFill>
                  <a:schemeClr val="accent2"/>
                </a:solidFill>
                <a:latin typeface="+mn-lt"/>
                <a:ea typeface="+mn-ea"/>
                <a:cs typeface="+mn-cs"/>
              </a:defRPr>
            </a:lvl2pPr>
            <a:lvl3pPr marL="1209637" indent="-241927" algn="l" defTabSz="967710" rtl="0" eaLnBrk="1" latinLnBrk="0" hangingPunct="1">
              <a:lnSpc>
                <a:spcPct val="120000"/>
              </a:lnSpc>
              <a:spcBef>
                <a:spcPts val="529"/>
              </a:spcBef>
              <a:buFont typeface="Arial" panose="020B0604020202020204" pitchFamily="34" charset="0"/>
              <a:buChar char="•"/>
              <a:defRPr sz="1905" b="0" kern="1200">
                <a:solidFill>
                  <a:schemeClr val="accent2"/>
                </a:solidFill>
                <a:latin typeface="+mn-lt"/>
                <a:ea typeface="+mn-ea"/>
                <a:cs typeface="+mn-cs"/>
              </a:defRPr>
            </a:lvl3pPr>
            <a:lvl4pPr marL="1693492" indent="-241927" algn="l" defTabSz="967710" rtl="0" eaLnBrk="1" latinLnBrk="0" hangingPunct="1">
              <a:lnSpc>
                <a:spcPct val="120000"/>
              </a:lnSpc>
              <a:spcBef>
                <a:spcPts val="529"/>
              </a:spcBef>
              <a:buFont typeface="Arial" panose="020B0604020202020204" pitchFamily="34" charset="0"/>
              <a:buChar char="•"/>
              <a:defRPr sz="1693" b="0" kern="1200">
                <a:solidFill>
                  <a:schemeClr val="accent2"/>
                </a:solidFill>
                <a:latin typeface="+mn-lt"/>
                <a:ea typeface="+mn-ea"/>
                <a:cs typeface="+mn-cs"/>
              </a:defRPr>
            </a:lvl4pPr>
            <a:lvl5pPr marL="2177346" indent="-241927" algn="l" defTabSz="967710" rtl="0" eaLnBrk="1" latinLnBrk="0" hangingPunct="1">
              <a:lnSpc>
                <a:spcPct val="120000"/>
              </a:lnSpc>
              <a:spcBef>
                <a:spcPts val="529"/>
              </a:spcBef>
              <a:buFont typeface="Arial" panose="020B0604020202020204" pitchFamily="34" charset="0"/>
              <a:buChar char="•"/>
              <a:defRPr sz="1693" b="0" kern="1200">
                <a:solidFill>
                  <a:schemeClr val="accent2"/>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r>
              <a:rPr lang="zh-CN" altLang="en-US" b="1" dirty="0"/>
              <a:t> 将选出的线性瓦片抽象成一个大的节点</a:t>
            </a:r>
            <a:r>
              <a:rPr lang="en-US" altLang="zh-CN" b="1" dirty="0"/>
              <a:t>, </a:t>
            </a:r>
            <a:r>
              <a:rPr lang="zh-CN" altLang="en-US" b="1" dirty="0"/>
              <a:t>二次瓦片中的点保持不变</a:t>
            </a:r>
          </a:p>
          <a:p>
            <a:pPr lvl="1"/>
            <a:endParaRPr kumimoji="1" lang="en-US" altLang="zh-CN" sz="1317" dirty="0"/>
          </a:p>
        </p:txBody>
      </p:sp>
    </p:spTree>
    <p:extLst>
      <p:ext uri="{BB962C8B-B14F-4D97-AF65-F5344CB8AC3E}">
        <p14:creationId xmlns:p14="http://schemas.microsoft.com/office/powerpoint/2010/main" val="241259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A048031C-ACCD-4F47-AC1D-F55A1029665D}"/>
              </a:ext>
            </a:extLst>
          </p:cNvPr>
          <p:cNvSpPr>
            <a:spLocks noGrp="1"/>
          </p:cNvSpPr>
          <p:nvPr>
            <p:ph type="title"/>
          </p:nvPr>
        </p:nvSpPr>
        <p:spPr/>
        <p:txBody>
          <a:bodyPr/>
          <a:lstStyle/>
          <a:p>
            <a:r>
              <a:rPr lang="zh-CN" altLang="en-US" dirty="0"/>
              <a:t>算法设计：瓦片权重计算</a:t>
            </a:r>
          </a:p>
        </p:txBody>
      </p:sp>
      <mc:AlternateContent xmlns:mc="http://schemas.openxmlformats.org/markup-compatibility/2006" xmlns:a14="http://schemas.microsoft.com/office/drawing/2010/main">
        <mc:Choice Requires="a14">
          <p:sp>
            <p:nvSpPr>
              <p:cNvPr id="6" name="内容占位符 23">
                <a:extLst>
                  <a:ext uri="{FF2B5EF4-FFF2-40B4-BE49-F238E27FC236}">
                    <a16:creationId xmlns:a16="http://schemas.microsoft.com/office/drawing/2014/main" id="{C1B4A4AD-AEFF-C5D8-ADCD-05E169BFBED8}"/>
                  </a:ext>
                </a:extLst>
              </p:cNvPr>
              <p:cNvSpPr>
                <a:spLocks noGrp="1"/>
              </p:cNvSpPr>
              <p:nvPr>
                <p:ph sz="quarter" idx="10"/>
              </p:nvPr>
            </p:nvSpPr>
            <p:spPr>
              <a:xfrm>
                <a:off x="584200" y="921120"/>
                <a:ext cx="10883900" cy="5133691"/>
              </a:xfrm>
            </p:spPr>
            <p:txBody>
              <a:bodyPr>
                <a:normAutofit/>
              </a:bodyPr>
              <a:lstStyle/>
              <a:p>
                <a:pPr>
                  <a:lnSpc>
                    <a:spcPct val="120000"/>
                  </a:lnSpc>
                </a:pPr>
                <a:r>
                  <a:rPr lang="zh-CN" altLang="en-US" b="1" dirty="0"/>
                  <a:t> 使用</a:t>
                </a:r>
                <a:r>
                  <a:rPr lang="en-US" altLang="zh-CN" b="1" dirty="0"/>
                  <a:t>Weighted PageRank</a:t>
                </a:r>
                <a:r>
                  <a:rPr lang="zh-CN" altLang="en-US" b="1" dirty="0"/>
                  <a:t>算法</a:t>
                </a:r>
                <a:endParaRPr lang="en-US" altLang="zh-CN" b="1" dirty="0"/>
              </a:p>
              <a:p>
                <a:pPr lvl="1"/>
                <a:r>
                  <a:rPr kumimoji="1" lang="en-US" altLang="zh-CN" sz="2000" dirty="0"/>
                  <a:t>Xing W, </a:t>
                </a:r>
                <a:r>
                  <a:rPr kumimoji="1" lang="en-US" altLang="zh-CN" sz="2000" dirty="0" err="1"/>
                  <a:t>Ghorbani</a:t>
                </a:r>
                <a:r>
                  <a:rPr kumimoji="1" lang="en-US" altLang="zh-CN" sz="2000" dirty="0"/>
                  <a:t> A. Weighted </a:t>
                </a:r>
                <a:r>
                  <a:rPr kumimoji="1" lang="en-US" altLang="zh-CN" sz="2000" dirty="0" err="1"/>
                  <a:t>pagerank</a:t>
                </a:r>
                <a:r>
                  <a:rPr kumimoji="1" lang="en-US" altLang="zh-CN" sz="2000" dirty="0"/>
                  <a:t> algorithm[C]//Proceedings. Second Annual Conference on Communication Networks and Services Research, 2004. IEEE, 2004: 305-314</a:t>
                </a:r>
                <a:r>
                  <a:rPr kumimoji="1" lang="en-US" altLang="zh-CN" sz="1000" dirty="0"/>
                  <a:t>.</a:t>
                </a:r>
                <a:endParaRPr kumimoji="1" lang="en-US" altLang="zh-CN" sz="1383" dirty="0"/>
              </a:p>
              <a:p>
                <a:r>
                  <a:rPr lang="zh-CN" altLang="en-US" b="1" dirty="0"/>
                  <a:t> 权重计算公式</a:t>
                </a:r>
                <a:endParaRPr lang="en-US" altLang="zh-CN" b="1" dirty="0"/>
              </a:p>
              <a:p>
                <a:pPr lvl="1"/>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2400" i="1" smtClean="0">
                        <a:latin typeface="Cambria Math" panose="02040503050406030204" pitchFamily="18" charset="0"/>
                        <a:ea typeface="Cambria Math" panose="02040503050406030204" pitchFamily="18" charset="0"/>
                        <a:cs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cs typeface="Cambria Math" panose="02040503050406030204" pitchFamily="18" charset="0"/>
                      </a:rPr>
                      <m:t>𝑢</m:t>
                    </m:r>
                    <m:r>
                      <a:rPr lang="en-US" altLang="zh-CN" sz="2400" i="1" smtClean="0">
                        <a:latin typeface="Cambria Math" panose="02040503050406030204" pitchFamily="18" charset="0"/>
                        <a:ea typeface="Cambria Math" panose="02040503050406030204" pitchFamily="18" charset="0"/>
                        <a:cs typeface="Cambria Math" panose="02040503050406030204" pitchFamily="18" charset="0"/>
                      </a:rPr>
                      <m:t>)=(1−</m:t>
                    </m:r>
                    <m:r>
                      <a:rPr lang="en-US" altLang="zh-CN" sz="2400" i="1" smtClean="0">
                        <a:latin typeface="Cambria Math" panose="02040503050406030204" pitchFamily="18" charset="0"/>
                        <a:ea typeface="Cambria Math" panose="02040503050406030204" pitchFamily="18" charset="0"/>
                        <a:cs typeface="Cambria Math" panose="02040503050406030204" pitchFamily="18" charset="0"/>
                      </a:rPr>
                      <m:t>𝑑</m:t>
                    </m:r>
                    <m:r>
                      <a:rPr lang="en-US" altLang="zh-CN" sz="2400" i="1" smtClean="0">
                        <a:latin typeface="Cambria Math" panose="02040503050406030204" pitchFamily="18" charset="0"/>
                        <a:ea typeface="Cambria Math" panose="02040503050406030204" pitchFamily="18" charset="0"/>
                        <a:cs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cs typeface="Cambria Math" panose="02040503050406030204" pitchFamily="18" charset="0"/>
                      </a:rPr>
                      <m:t>𝑑</m:t>
                    </m:r>
                    <m:limLow>
                      <m:limLowPr>
                        <m:ctrlPr>
                          <a:rPr lang="zh-CN" altLang="zh-CN" sz="2400" i="1">
                            <a:latin typeface="Cambria Math" panose="02040503050406030204" pitchFamily="18" charset="0"/>
                            <a:ea typeface="Cambria Math" panose="02040503050406030204" pitchFamily="18" charset="0"/>
                          </a:rPr>
                        </m:ctrlPr>
                      </m:limLowPr>
                      <m:e>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24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𝐵</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lim>
                    </m:limLow>
                    <m:r>
                      <a:rPr lang="en-US" altLang="zh-CN" sz="24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2400" i="1">
                            <a:latin typeface="Cambria Math" panose="02040503050406030204" pitchFamily="18" charset="0"/>
                            <a:ea typeface="Cambria Math" panose="02040503050406030204" pitchFamily="18" charset="0"/>
                            <a:cs typeface="Cambria Math" panose="02040503050406030204" pitchFamily="18" charset="0"/>
                          </a:rPr>
                          <m:t>𝑖𝑛</m:t>
                        </m:r>
                      </m:sup>
                    </m:sSubSup>
                    <m:sSubSup>
                      <m:sSubSupPr>
                        <m:ctrlPr>
                          <a:rPr lang="zh-CN"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𝑜𝑢𝑡</m:t>
                        </m:r>
                      </m:sup>
                    </m:sSubSup>
                  </m:oMath>
                </a14:m>
                <a:endParaRPr lang="en-US" altLang="zh-CN" b="1" dirty="0"/>
              </a:p>
              <a:p>
                <a:pPr lvl="1"/>
                <a14:m>
                  <m:oMath xmlns:m="http://schemas.openxmlformats.org/officeDocument/2006/math">
                    <m:sSubSup>
                      <m:sSubSupPr>
                        <m:ctrlPr>
                          <a:rPr lang="zh-CN" altLang="zh-CN" sz="2000" i="1" smtClean="0">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2000" i="1">
                            <a:latin typeface="Cambria Math" panose="02040503050406030204" pitchFamily="18" charset="0"/>
                            <a:ea typeface="Cambria Math" panose="02040503050406030204" pitchFamily="18" charset="0"/>
                            <a:cs typeface="Cambria Math" panose="02040503050406030204" pitchFamily="18" charset="0"/>
                          </a:rPr>
                          <m:t>(</m:t>
                        </m:r>
                        <m:r>
                          <a:rPr lang="en-US" altLang="zh-CN" sz="20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2000" i="1">
                            <a:latin typeface="Cambria Math" panose="02040503050406030204" pitchFamily="18" charset="0"/>
                            <a:ea typeface="Cambria Math" panose="02040503050406030204" pitchFamily="18" charset="0"/>
                            <a:cs typeface="Cambria Math" panose="02040503050406030204" pitchFamily="18" charset="0"/>
                          </a:rPr>
                          <m:t>,</m:t>
                        </m:r>
                        <m:r>
                          <a:rPr lang="en-US" altLang="zh-CN" sz="20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20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2000" i="1">
                            <a:latin typeface="Cambria Math" panose="02040503050406030204" pitchFamily="18" charset="0"/>
                            <a:ea typeface="Cambria Math" panose="02040503050406030204" pitchFamily="18" charset="0"/>
                            <a:cs typeface="Cambria Math" panose="02040503050406030204" pitchFamily="18" charset="0"/>
                          </a:rPr>
                          <m:t>𝑖𝑛</m:t>
                        </m:r>
                      </m:sup>
                    </m:sSubSup>
                    <m:sSubSup>
                      <m:sSubSupPr>
                        <m:ctrlPr>
                          <a:rPr lang="zh-CN"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2000" i="1">
                            <a:latin typeface="Cambria Math" panose="02040503050406030204" pitchFamily="18" charset="0"/>
                            <a:ea typeface="Cambria Math" panose="02040503050406030204" pitchFamily="18" charset="0"/>
                            <a:cs typeface="Cambria Math" panose="02040503050406030204" pitchFamily="18" charset="0"/>
                          </a:rPr>
                          <m:t>(</m:t>
                        </m:r>
                        <m:r>
                          <a:rPr lang="en-US" altLang="zh-CN" sz="20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2000" i="1">
                            <a:latin typeface="Cambria Math" panose="02040503050406030204" pitchFamily="18" charset="0"/>
                            <a:ea typeface="Cambria Math" panose="02040503050406030204" pitchFamily="18" charset="0"/>
                            <a:cs typeface="Cambria Math" panose="02040503050406030204" pitchFamily="18" charset="0"/>
                          </a:rPr>
                          <m:t>,</m:t>
                        </m:r>
                        <m:r>
                          <a:rPr lang="en-US" altLang="zh-CN" sz="20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20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2000" i="1">
                            <a:latin typeface="Cambria Math" panose="02040503050406030204" pitchFamily="18" charset="0"/>
                            <a:ea typeface="Cambria Math" panose="02040503050406030204" pitchFamily="18" charset="0"/>
                            <a:cs typeface="Cambria Math" panose="02040503050406030204" pitchFamily="18" charset="0"/>
                          </a:rPr>
                          <m:t>𝑜𝑢𝑡</m:t>
                        </m:r>
                      </m:sup>
                    </m:sSubSup>
                  </m:oMath>
                </a14:m>
                <a:r>
                  <a:rPr lang="zh-CN" altLang="en-US" dirty="0"/>
                  <a:t>是根据节点</a:t>
                </a:r>
                <a:r>
                  <a:rPr lang="en-US" altLang="zh-CN" dirty="0"/>
                  <a:t>v</a:t>
                </a:r>
                <a:r>
                  <a:rPr lang="zh-CN" altLang="en-US" dirty="0"/>
                  <a:t>及其邻居的入度和出度计算出的权重</a:t>
                </a:r>
                <a:endParaRPr lang="en-US" altLang="zh-CN" dirty="0"/>
              </a:p>
              <a:p>
                <a:r>
                  <a:rPr lang="zh-CN" altLang="en-US" b="1" dirty="0"/>
                  <a:t> 对线性瓦片</a:t>
                </a:r>
                <a:r>
                  <a:rPr lang="en-US" altLang="zh-CN" b="1" dirty="0"/>
                  <a:t>,</a:t>
                </a:r>
                <a:r>
                  <a:rPr lang="zh-CN" altLang="en-US" b="1" dirty="0"/>
                  <a:t>使用其约束中系数的方差作为权重</a:t>
                </a:r>
                <a:endParaRPr lang="en-US" altLang="zh-CN" b="1" dirty="0"/>
              </a:p>
              <a:p>
                <a:pPr lvl="1"/>
                <a:r>
                  <a:rPr lang="zh-CN" altLang="en-US" dirty="0"/>
                  <a:t>降低抽象后数据流图的对称性</a:t>
                </a:r>
                <a:endParaRPr lang="en-US" altLang="zh-CN" dirty="0"/>
              </a:p>
              <a:p>
                <a:pPr lvl="1"/>
                <a:r>
                  <a:rPr lang="zh-CN" altLang="en-US" dirty="0"/>
                  <a:t>消除瓦片之间的相同权重</a:t>
                </a:r>
                <a:endParaRPr lang="en-US" altLang="zh-CN" b="1" dirty="0"/>
              </a:p>
              <a:p>
                <a:endParaRPr lang="en-US" altLang="zh-CN" b="1" dirty="0"/>
              </a:p>
              <a:p>
                <a:pPr lvl="1"/>
                <a:endParaRPr lang="en-US" altLang="zh-CN" b="1" dirty="0"/>
              </a:p>
              <a:p>
                <a:pPr lvl="1"/>
                <a:endParaRPr kumimoji="1" lang="en-US" altLang="zh-CN" sz="934" dirty="0"/>
              </a:p>
            </p:txBody>
          </p:sp>
        </mc:Choice>
        <mc:Fallback xmlns="">
          <p:sp>
            <p:nvSpPr>
              <p:cNvPr id="6" name="内容占位符 23">
                <a:extLst>
                  <a:ext uri="{FF2B5EF4-FFF2-40B4-BE49-F238E27FC236}">
                    <a16:creationId xmlns:a16="http://schemas.microsoft.com/office/drawing/2014/main" id="{C1B4A4AD-AEFF-C5D8-ADCD-05E169BFBED8}"/>
                  </a:ext>
                </a:extLst>
              </p:cNvPr>
              <p:cNvSpPr>
                <a:spLocks noGrp="1" noRot="1" noChangeAspect="1" noMove="1" noResize="1" noEditPoints="1" noAdjustHandles="1" noChangeArrowheads="1" noChangeShapeType="1" noTextEdit="1"/>
              </p:cNvSpPr>
              <p:nvPr>
                <p:ph sz="quarter" idx="10"/>
              </p:nvPr>
            </p:nvSpPr>
            <p:spPr>
              <a:xfrm>
                <a:off x="584200" y="921120"/>
                <a:ext cx="10883900" cy="5133691"/>
              </a:xfrm>
              <a:blipFill>
                <a:blip r:embed="rId2"/>
                <a:stretch>
                  <a:fillRect t="-238" b="-17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397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A048031C-ACCD-4F47-AC1D-F55A1029665D}"/>
              </a:ext>
            </a:extLst>
          </p:cNvPr>
          <p:cNvSpPr>
            <a:spLocks noGrp="1"/>
          </p:cNvSpPr>
          <p:nvPr>
            <p:ph type="title"/>
          </p:nvPr>
        </p:nvSpPr>
        <p:spPr/>
        <p:txBody>
          <a:bodyPr/>
          <a:lstStyle/>
          <a:p>
            <a:r>
              <a:rPr lang="zh-CN" altLang="en-US" dirty="0"/>
              <a:t>算法设计：对线性瓦片的调整</a:t>
            </a:r>
          </a:p>
        </p:txBody>
      </p:sp>
      <mc:AlternateContent xmlns:mc="http://schemas.openxmlformats.org/markup-compatibility/2006" xmlns:a14="http://schemas.microsoft.com/office/drawing/2010/main">
        <mc:Choice Requires="a14">
          <p:sp>
            <p:nvSpPr>
              <p:cNvPr id="6" name="内容占位符 23">
                <a:extLst>
                  <a:ext uri="{FF2B5EF4-FFF2-40B4-BE49-F238E27FC236}">
                    <a16:creationId xmlns:a16="http://schemas.microsoft.com/office/drawing/2014/main" id="{C1B4A4AD-AEFF-C5D8-ADCD-05E169BFBED8}"/>
                  </a:ext>
                </a:extLst>
              </p:cNvPr>
              <p:cNvSpPr>
                <a:spLocks noGrp="1"/>
              </p:cNvSpPr>
              <p:nvPr>
                <p:ph sz="quarter" idx="10"/>
              </p:nvPr>
            </p:nvSpPr>
            <p:spPr>
              <a:xfrm>
                <a:off x="584200" y="921120"/>
                <a:ext cx="10883900" cy="5133691"/>
              </a:xfrm>
            </p:spPr>
            <p:txBody>
              <a:bodyPr>
                <a:normAutofit/>
              </a:bodyPr>
              <a:lstStyle/>
              <a:p>
                <a:pPr>
                  <a:lnSpc>
                    <a:spcPct val="120000"/>
                  </a:lnSpc>
                </a:pPr>
                <a:r>
                  <a:rPr lang="zh-CN" altLang="en-US" b="1" dirty="0"/>
                  <a:t>调整范围：在线性瓦片中新引入的变量</a:t>
                </a:r>
                <a:endParaRPr lang="en-US" altLang="zh-CN" b="1" dirty="0"/>
              </a:p>
              <a:p>
                <a:pPr lvl="1"/>
                <a:r>
                  <a:rPr kumimoji="1" lang="zh-CN" altLang="en-US" sz="2000" dirty="0"/>
                  <a:t>将线性瓦片抽象成一个节点之后，数据流图中丢失了线性瓦片具体结构的信息</a:t>
                </a:r>
                <a:endParaRPr kumimoji="1" lang="en-US" altLang="zh-CN" sz="2000" dirty="0"/>
              </a:p>
              <a:p>
                <a:pPr lvl="1"/>
                <a:r>
                  <a:rPr kumimoji="1" lang="zh-CN" altLang="en-US" sz="2000" dirty="0"/>
                  <a:t>对于线性瓦片中新增的节点</a:t>
                </a:r>
                <a:r>
                  <a:rPr kumimoji="1" lang="en-US" altLang="zh-CN" sz="2000" dirty="0"/>
                  <a:t>, </a:t>
                </a:r>
                <a:r>
                  <a:rPr kumimoji="1" lang="zh-CN" altLang="en-US" sz="2000" dirty="0"/>
                  <a:t>没有有效的排序标准</a:t>
                </a:r>
                <a:endParaRPr kumimoji="1" lang="en-US" altLang="zh-CN" sz="2000" dirty="0"/>
              </a:p>
              <a:p>
                <a:pPr lvl="1"/>
                <a:endParaRPr kumimoji="1" lang="en-US" altLang="zh-CN" sz="1383" dirty="0"/>
              </a:p>
              <a:p>
                <a:r>
                  <a:rPr lang="zh-CN" altLang="en-US" b="1" dirty="0"/>
                  <a:t> 提出排序标准</a:t>
                </a:r>
                <a:endParaRPr lang="en-US" altLang="zh-CN" b="1" dirty="0"/>
              </a:p>
              <a:p>
                <a:pPr lvl="1"/>
                <a14:m>
                  <m:oMath xmlns:m="http://schemas.openxmlformats.org/officeDocument/2006/math">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Low>
                      <m:limLowPr>
                        <m:ctrlPr>
                          <a:rPr lang="zh-CN" altLang="zh-CN" sz="2400" i="1">
                            <a:latin typeface="Cambria Math" panose="02040503050406030204" pitchFamily="18" charset="0"/>
                            <a:ea typeface="Cambria Math" panose="02040503050406030204" pitchFamily="18" charset="0"/>
                          </a:rPr>
                        </m:ctrlPr>
                      </m:limLowPr>
                      <m:e>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𝑜𝑡h𝑒𝑟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𝑡𝑖𝑙𝑒𝑠</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
                    </m:limLow>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𝑓𝑖𝑒𝑙𝑑</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𝑜𝑓</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oMath>
                </a14:m>
                <a:endParaRPr lang="en-US" altLang="zh-CN" sz="2400" dirty="0">
                  <a:latin typeface="Times New Roman" panose="02020603050405020304" pitchFamily="18" charset="0"/>
                  <a:ea typeface="Times New Roman" panose="02020603050405020304" pitchFamily="18" charset="0"/>
                </a:endParaRPr>
              </a:p>
              <a:p>
                <a:pPr lvl="1"/>
                <a:endParaRPr lang="en-US" altLang="zh-CN" sz="2400" dirty="0">
                  <a:latin typeface="Times New Roman" panose="02020603050405020304" pitchFamily="18" charset="0"/>
                  <a:ea typeface="Times New Roman" panose="02020603050405020304" pitchFamily="18" charset="0"/>
                </a:endParaRPr>
              </a:p>
              <a:p>
                <a:r>
                  <a:rPr lang="zh-CN" altLang="en-US" b="1" dirty="0"/>
                  <a:t> 原因</a:t>
                </a:r>
              </a:p>
              <a:p>
                <a:pPr lvl="1"/>
                <a:r>
                  <a:rPr lang="zh-CN" altLang="en-US" dirty="0"/>
                  <a:t>以变量在约束中的出现情况反映变量重要性</a:t>
                </a:r>
              </a:p>
              <a:p>
                <a:pPr lvl="1"/>
                <a:r>
                  <a:rPr lang="zh-CN" altLang="en-US" dirty="0"/>
                  <a:t>保持只在单一线性约束中出现</a:t>
                </a:r>
                <a:r>
                  <a:rPr lang="zh-CN" altLang="en-US"/>
                  <a:t>的变量权重相同</a:t>
                </a:r>
                <a:endParaRPr lang="en-US" altLang="zh-CN" b="1" dirty="0"/>
              </a:p>
              <a:p>
                <a:pPr lvl="1"/>
                <a:endParaRPr lang="en-US" altLang="zh-CN" b="1" dirty="0"/>
              </a:p>
              <a:p>
                <a:pPr lvl="1"/>
                <a:endParaRPr kumimoji="1" lang="en-US" altLang="zh-CN" sz="934" dirty="0"/>
              </a:p>
            </p:txBody>
          </p:sp>
        </mc:Choice>
        <mc:Fallback xmlns="">
          <p:sp>
            <p:nvSpPr>
              <p:cNvPr id="6" name="内容占位符 23">
                <a:extLst>
                  <a:ext uri="{FF2B5EF4-FFF2-40B4-BE49-F238E27FC236}">
                    <a16:creationId xmlns:a16="http://schemas.microsoft.com/office/drawing/2014/main" id="{C1B4A4AD-AEFF-C5D8-ADCD-05E169BFBED8}"/>
                  </a:ext>
                </a:extLst>
              </p:cNvPr>
              <p:cNvSpPr>
                <a:spLocks noGrp="1" noRot="1" noChangeAspect="1" noMove="1" noResize="1" noEditPoints="1" noAdjustHandles="1" noChangeArrowheads="1" noChangeShapeType="1" noTextEdit="1"/>
              </p:cNvSpPr>
              <p:nvPr>
                <p:ph sz="quarter" idx="10"/>
              </p:nvPr>
            </p:nvSpPr>
            <p:spPr>
              <a:xfrm>
                <a:off x="584200" y="921120"/>
                <a:ext cx="10883900" cy="5133691"/>
              </a:xfrm>
              <a:blipFill>
                <a:blip r:embed="rId2"/>
                <a:stretch>
                  <a:fillRect t="-1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963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形状 74">
            <a:extLst>
              <a:ext uri="{FF2B5EF4-FFF2-40B4-BE49-F238E27FC236}">
                <a16:creationId xmlns:a16="http://schemas.microsoft.com/office/drawing/2014/main" id="{9469A0B7-4AB7-4587-B26D-F8A42AE1CEE2}"/>
              </a:ext>
            </a:extLst>
          </p:cNvPr>
          <p:cNvSpPr/>
          <p:nvPr/>
        </p:nvSpPr>
        <p:spPr>
          <a:xfrm>
            <a:off x="9145266"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chemeClr val="accent6">
              <a:lumMod val="20000"/>
              <a:lumOff val="80000"/>
            </a:schemeClr>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3" name="任意多边形: 形状 72">
            <a:extLst>
              <a:ext uri="{FF2B5EF4-FFF2-40B4-BE49-F238E27FC236}">
                <a16:creationId xmlns:a16="http://schemas.microsoft.com/office/drawing/2014/main" id="{8F5B74A8-FDC4-4E01-B4E7-9464AFE98E1C}"/>
              </a:ext>
            </a:extLst>
          </p:cNvPr>
          <p:cNvSpPr/>
          <p:nvPr/>
        </p:nvSpPr>
        <p:spPr>
          <a:xfrm>
            <a:off x="3039784"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chemeClr val="accent6">
              <a:lumMod val="20000"/>
              <a:lumOff val="80000"/>
            </a:schemeClr>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4" name="任意多边形: 形状 73">
            <a:extLst>
              <a:ext uri="{FF2B5EF4-FFF2-40B4-BE49-F238E27FC236}">
                <a16:creationId xmlns:a16="http://schemas.microsoft.com/office/drawing/2014/main" id="{67DB1935-ACBF-4D22-A9CB-71EA5E095D71}"/>
              </a:ext>
            </a:extLst>
          </p:cNvPr>
          <p:cNvSpPr/>
          <p:nvPr/>
        </p:nvSpPr>
        <p:spPr>
          <a:xfrm>
            <a:off x="-7923"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chemeClr val="accent6">
              <a:lumMod val="20000"/>
              <a:lumOff val="80000"/>
            </a:schemeClr>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8" name="任意多边形: 形状 37">
            <a:extLst>
              <a:ext uri="{FF2B5EF4-FFF2-40B4-BE49-F238E27FC236}">
                <a16:creationId xmlns:a16="http://schemas.microsoft.com/office/drawing/2014/main" id="{B0CC248B-0C9F-47B3-9E2E-FC90BB4C4697}"/>
              </a:ext>
            </a:extLst>
          </p:cNvPr>
          <p:cNvSpPr/>
          <p:nvPr/>
        </p:nvSpPr>
        <p:spPr>
          <a:xfrm>
            <a:off x="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no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9" name="任意多边形: 形状 38">
            <a:extLst>
              <a:ext uri="{FF2B5EF4-FFF2-40B4-BE49-F238E27FC236}">
                <a16:creationId xmlns:a16="http://schemas.microsoft.com/office/drawing/2014/main" id="{54AFFF0B-9F3C-4A3E-8214-1E347A8C0E41}"/>
              </a:ext>
            </a:extLst>
          </p:cNvPr>
          <p:cNvSpPr/>
          <p:nvPr/>
        </p:nvSpPr>
        <p:spPr>
          <a:xfrm>
            <a:off x="3048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no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0" name="任意多边形: 形状 39">
            <a:extLst>
              <a:ext uri="{FF2B5EF4-FFF2-40B4-BE49-F238E27FC236}">
                <a16:creationId xmlns:a16="http://schemas.microsoft.com/office/drawing/2014/main" id="{925F4112-FFEA-4204-B253-68BDF3B85A38}"/>
              </a:ext>
            </a:extLst>
          </p:cNvPr>
          <p:cNvSpPr/>
          <p:nvPr/>
        </p:nvSpPr>
        <p:spPr>
          <a:xfrm>
            <a:off x="60833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rgbClr val="C8161E"/>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1" name="任意多边形: 形状 40">
            <a:extLst>
              <a:ext uri="{FF2B5EF4-FFF2-40B4-BE49-F238E27FC236}">
                <a16:creationId xmlns:a16="http://schemas.microsoft.com/office/drawing/2014/main" id="{F92483A2-C5D0-440F-AD9A-8199D73CA0C6}"/>
              </a:ext>
            </a:extLst>
          </p:cNvPr>
          <p:cNvSpPr/>
          <p:nvPr/>
        </p:nvSpPr>
        <p:spPr>
          <a:xfrm>
            <a:off x="9144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no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3" name="文本框 42">
            <a:extLst>
              <a:ext uri="{FF2B5EF4-FFF2-40B4-BE49-F238E27FC236}">
                <a16:creationId xmlns:a16="http://schemas.microsoft.com/office/drawing/2014/main" id="{1C2DF309-2B07-4680-BE7E-4C01A54278DE}"/>
              </a:ext>
            </a:extLst>
          </p:cNvPr>
          <p:cNvSpPr txBox="1"/>
          <p:nvPr/>
        </p:nvSpPr>
        <p:spPr>
          <a:xfrm>
            <a:off x="934701" y="682969"/>
            <a:ext cx="1107796" cy="1092607"/>
          </a:xfrm>
          <a:prstGeom prst="rect">
            <a:avLst/>
          </a:prstGeom>
          <a:noFill/>
        </p:spPr>
        <p:txBody>
          <a:bodyPr wrap="square" rtlCol="0">
            <a:spAutoFit/>
          </a:bodyPr>
          <a:lstStyle/>
          <a:p>
            <a:r>
              <a:rPr lang="en-US" altLang="zh-CN" sz="6500" b="1" dirty="0">
                <a:solidFill>
                  <a:srgbClr val="DBDBDB">
                    <a:lumMod val="50000"/>
                  </a:srgbClr>
                </a:solidFill>
                <a:latin typeface="+mj-ea"/>
                <a:ea typeface="+mj-ea"/>
              </a:rPr>
              <a:t>01</a:t>
            </a:r>
            <a:endParaRPr lang="zh-CN" altLang="en-US" sz="6500" b="1" dirty="0">
              <a:solidFill>
                <a:srgbClr val="DBDBDB">
                  <a:lumMod val="50000"/>
                </a:srgbClr>
              </a:solidFill>
              <a:latin typeface="+mj-ea"/>
              <a:ea typeface="+mj-ea"/>
            </a:endParaRPr>
          </a:p>
        </p:txBody>
      </p:sp>
      <p:sp>
        <p:nvSpPr>
          <p:cNvPr id="44" name="文本框 43">
            <a:extLst>
              <a:ext uri="{FF2B5EF4-FFF2-40B4-BE49-F238E27FC236}">
                <a16:creationId xmlns:a16="http://schemas.microsoft.com/office/drawing/2014/main" id="{B4732059-B12C-424F-9ED0-B3BA805B2E4C}"/>
              </a:ext>
            </a:extLst>
          </p:cNvPr>
          <p:cNvSpPr txBox="1"/>
          <p:nvPr/>
        </p:nvSpPr>
        <p:spPr>
          <a:xfrm>
            <a:off x="4025277" y="682969"/>
            <a:ext cx="1124329" cy="1092607"/>
          </a:xfrm>
          <a:prstGeom prst="rect">
            <a:avLst/>
          </a:prstGeom>
          <a:noFill/>
        </p:spPr>
        <p:txBody>
          <a:bodyPr wrap="square" rtlCol="0">
            <a:spAutoFit/>
          </a:bodyPr>
          <a:lstStyle/>
          <a:p>
            <a:r>
              <a:rPr lang="en-US" altLang="zh-CN" sz="6500" b="1" dirty="0">
                <a:solidFill>
                  <a:srgbClr val="DBDBDB">
                    <a:lumMod val="50000"/>
                  </a:srgbClr>
                </a:solidFill>
                <a:latin typeface="+mj-ea"/>
                <a:ea typeface="+mj-ea"/>
              </a:rPr>
              <a:t>02</a:t>
            </a:r>
            <a:endParaRPr lang="zh-CN" altLang="en-US" sz="6500" b="1" dirty="0">
              <a:solidFill>
                <a:srgbClr val="DBDBDB">
                  <a:lumMod val="50000"/>
                </a:srgbClr>
              </a:solidFill>
              <a:latin typeface="+mj-ea"/>
              <a:ea typeface="+mj-ea"/>
            </a:endParaRPr>
          </a:p>
        </p:txBody>
      </p:sp>
      <p:sp>
        <p:nvSpPr>
          <p:cNvPr id="45" name="文本框 44">
            <a:extLst>
              <a:ext uri="{FF2B5EF4-FFF2-40B4-BE49-F238E27FC236}">
                <a16:creationId xmlns:a16="http://schemas.microsoft.com/office/drawing/2014/main" id="{D03D9153-5312-4ED8-8F2A-7D3F839ACC6A}"/>
              </a:ext>
            </a:extLst>
          </p:cNvPr>
          <p:cNvSpPr txBox="1"/>
          <p:nvPr/>
        </p:nvSpPr>
        <p:spPr>
          <a:xfrm>
            <a:off x="7076854" y="682969"/>
            <a:ext cx="1057159" cy="1092607"/>
          </a:xfrm>
          <a:prstGeom prst="rect">
            <a:avLst/>
          </a:prstGeom>
          <a:noFill/>
        </p:spPr>
        <p:txBody>
          <a:bodyPr wrap="square" rtlCol="0">
            <a:spAutoFit/>
          </a:bodyPr>
          <a:lstStyle/>
          <a:p>
            <a:r>
              <a:rPr lang="en-US" altLang="zh-CN" sz="6500" b="1" u="sng" dirty="0">
                <a:solidFill>
                  <a:srgbClr val="FFFFFF"/>
                </a:solidFill>
                <a:latin typeface="+mj-ea"/>
                <a:ea typeface="+mj-ea"/>
              </a:rPr>
              <a:t>03</a:t>
            </a:r>
            <a:endParaRPr lang="zh-CN" altLang="en-US" sz="6500" b="1" u="sng" dirty="0">
              <a:solidFill>
                <a:srgbClr val="FFFFFF"/>
              </a:solidFill>
              <a:latin typeface="+mj-ea"/>
              <a:ea typeface="+mj-ea"/>
            </a:endParaRPr>
          </a:p>
        </p:txBody>
      </p:sp>
      <p:sp>
        <p:nvSpPr>
          <p:cNvPr id="46" name="文本框 45">
            <a:extLst>
              <a:ext uri="{FF2B5EF4-FFF2-40B4-BE49-F238E27FC236}">
                <a16:creationId xmlns:a16="http://schemas.microsoft.com/office/drawing/2014/main" id="{58143852-6E01-480F-8D25-5B2D4CAAE5BA}"/>
              </a:ext>
            </a:extLst>
          </p:cNvPr>
          <p:cNvSpPr txBox="1"/>
          <p:nvPr/>
        </p:nvSpPr>
        <p:spPr>
          <a:xfrm>
            <a:off x="10177966" y="682969"/>
            <a:ext cx="1052617" cy="1092607"/>
          </a:xfrm>
          <a:prstGeom prst="rect">
            <a:avLst/>
          </a:prstGeom>
          <a:noFill/>
        </p:spPr>
        <p:txBody>
          <a:bodyPr wrap="square" rtlCol="0">
            <a:spAutoFit/>
          </a:bodyPr>
          <a:lstStyle/>
          <a:p>
            <a:r>
              <a:rPr lang="en-US" altLang="zh-CN" sz="6500" b="1" dirty="0">
                <a:solidFill>
                  <a:srgbClr val="DBDBDB">
                    <a:lumMod val="50000"/>
                  </a:srgbClr>
                </a:solidFill>
                <a:latin typeface="+mj-ea"/>
                <a:ea typeface="+mj-ea"/>
              </a:rPr>
              <a:t>04</a:t>
            </a:r>
            <a:endParaRPr lang="zh-CN" altLang="en-US" sz="6500" b="1" dirty="0">
              <a:solidFill>
                <a:srgbClr val="DBDBDB">
                  <a:lumMod val="50000"/>
                </a:srgbClr>
              </a:solidFill>
              <a:latin typeface="+mj-ea"/>
              <a:ea typeface="+mj-ea"/>
            </a:endParaRPr>
          </a:p>
        </p:txBody>
      </p:sp>
      <p:sp>
        <p:nvSpPr>
          <p:cNvPr id="47" name="文本框 46">
            <a:extLst>
              <a:ext uri="{FF2B5EF4-FFF2-40B4-BE49-F238E27FC236}">
                <a16:creationId xmlns:a16="http://schemas.microsoft.com/office/drawing/2014/main" id="{8787D33F-D469-4B7F-A89C-DF110186E246}"/>
              </a:ext>
            </a:extLst>
          </p:cNvPr>
          <p:cNvSpPr txBox="1"/>
          <p:nvPr/>
        </p:nvSpPr>
        <p:spPr>
          <a:xfrm>
            <a:off x="1138132" y="1890727"/>
            <a:ext cx="770043" cy="2308324"/>
          </a:xfrm>
          <a:prstGeom prst="rect">
            <a:avLst/>
          </a:prstGeom>
          <a:noFill/>
        </p:spPr>
        <p:txBody>
          <a:bodyPr wrap="square" rtlCol="0">
            <a:spAutoFit/>
          </a:bodyPr>
          <a:lstStyle/>
          <a:p>
            <a:r>
              <a:rPr lang="zh-CN" altLang="en-US" sz="3600" b="1" dirty="0">
                <a:solidFill>
                  <a:srgbClr val="DBDBDB">
                    <a:lumMod val="50000"/>
                  </a:srgbClr>
                </a:solidFill>
                <a:latin typeface="+mj-ea"/>
                <a:ea typeface="+mj-ea"/>
              </a:rPr>
              <a:t>研究背景</a:t>
            </a:r>
          </a:p>
        </p:txBody>
      </p:sp>
      <p:sp>
        <p:nvSpPr>
          <p:cNvPr id="48" name="文本框 47">
            <a:extLst>
              <a:ext uri="{FF2B5EF4-FFF2-40B4-BE49-F238E27FC236}">
                <a16:creationId xmlns:a16="http://schemas.microsoft.com/office/drawing/2014/main" id="{D696F688-7FC9-460E-B397-9887F1B138BB}"/>
              </a:ext>
            </a:extLst>
          </p:cNvPr>
          <p:cNvSpPr txBox="1"/>
          <p:nvPr/>
        </p:nvSpPr>
        <p:spPr>
          <a:xfrm>
            <a:off x="4260696" y="1938745"/>
            <a:ext cx="606176" cy="2308324"/>
          </a:xfrm>
          <a:prstGeom prst="rect">
            <a:avLst/>
          </a:prstGeom>
          <a:noFill/>
        </p:spPr>
        <p:txBody>
          <a:bodyPr wrap="square" rtlCol="0">
            <a:spAutoFit/>
          </a:bodyPr>
          <a:lstStyle/>
          <a:p>
            <a:r>
              <a:rPr lang="zh-CN" altLang="en-US" sz="3600" b="1" dirty="0">
                <a:solidFill>
                  <a:srgbClr val="DBDBDB">
                    <a:lumMod val="50000"/>
                  </a:srgbClr>
                </a:solidFill>
                <a:latin typeface="+mj-ea"/>
                <a:ea typeface="+mj-ea"/>
              </a:rPr>
              <a:t>算法设计</a:t>
            </a:r>
          </a:p>
        </p:txBody>
      </p:sp>
      <p:sp>
        <p:nvSpPr>
          <p:cNvPr id="49" name="文本框 48">
            <a:extLst>
              <a:ext uri="{FF2B5EF4-FFF2-40B4-BE49-F238E27FC236}">
                <a16:creationId xmlns:a16="http://schemas.microsoft.com/office/drawing/2014/main" id="{0A25AEB2-9DF4-49C8-B80F-B515D5926DE7}"/>
              </a:ext>
            </a:extLst>
          </p:cNvPr>
          <p:cNvSpPr txBox="1"/>
          <p:nvPr/>
        </p:nvSpPr>
        <p:spPr>
          <a:xfrm>
            <a:off x="7267977" y="1941013"/>
            <a:ext cx="674914" cy="2308324"/>
          </a:xfrm>
          <a:prstGeom prst="rect">
            <a:avLst/>
          </a:prstGeom>
          <a:noFill/>
        </p:spPr>
        <p:txBody>
          <a:bodyPr wrap="square" rtlCol="0">
            <a:spAutoFit/>
          </a:bodyPr>
          <a:lstStyle/>
          <a:p>
            <a:r>
              <a:rPr lang="zh-CN" altLang="en-US" sz="3600" b="1" dirty="0">
                <a:solidFill>
                  <a:srgbClr val="FFFFFF"/>
                </a:solidFill>
                <a:latin typeface="+mj-ea"/>
                <a:ea typeface="+mj-ea"/>
              </a:rPr>
              <a:t>实验分析</a:t>
            </a:r>
          </a:p>
        </p:txBody>
      </p:sp>
      <p:sp>
        <p:nvSpPr>
          <p:cNvPr id="50" name="文本框 49">
            <a:extLst>
              <a:ext uri="{FF2B5EF4-FFF2-40B4-BE49-F238E27FC236}">
                <a16:creationId xmlns:a16="http://schemas.microsoft.com/office/drawing/2014/main" id="{F9D6DB9A-2980-49FC-B321-703FA30CD956}"/>
              </a:ext>
            </a:extLst>
          </p:cNvPr>
          <p:cNvSpPr txBox="1"/>
          <p:nvPr/>
        </p:nvSpPr>
        <p:spPr>
          <a:xfrm>
            <a:off x="10380109" y="1925489"/>
            <a:ext cx="575781" cy="2862322"/>
          </a:xfrm>
          <a:prstGeom prst="rect">
            <a:avLst/>
          </a:prstGeom>
          <a:noFill/>
        </p:spPr>
        <p:txBody>
          <a:bodyPr wrap="square" rtlCol="0">
            <a:spAutoFit/>
          </a:bodyPr>
          <a:lstStyle/>
          <a:p>
            <a:r>
              <a:rPr lang="zh-CN" altLang="en-US" sz="3600" b="1" dirty="0">
                <a:solidFill>
                  <a:srgbClr val="DBDBDB">
                    <a:lumMod val="50000"/>
                  </a:srgbClr>
                </a:solidFill>
                <a:latin typeface="+mj-ea"/>
                <a:ea typeface="+mj-ea"/>
              </a:rPr>
              <a:t>总结与展望</a:t>
            </a:r>
          </a:p>
        </p:txBody>
      </p:sp>
      <p:grpSp>
        <p:nvGrpSpPr>
          <p:cNvPr id="55" name="组合 54">
            <a:extLst>
              <a:ext uri="{FF2B5EF4-FFF2-40B4-BE49-F238E27FC236}">
                <a16:creationId xmlns:a16="http://schemas.microsoft.com/office/drawing/2014/main" id="{3DB45922-BD6F-437D-A2B8-82F8862FC5B8}"/>
              </a:ext>
            </a:extLst>
          </p:cNvPr>
          <p:cNvGrpSpPr>
            <a:grpSpLocks noChangeAspect="1"/>
          </p:cNvGrpSpPr>
          <p:nvPr/>
        </p:nvGrpSpPr>
        <p:grpSpPr>
          <a:xfrm>
            <a:off x="1914525" y="5718900"/>
            <a:ext cx="727660" cy="720000"/>
            <a:chOff x="5576480" y="2694586"/>
            <a:chExt cx="1279425" cy="1265957"/>
          </a:xfrm>
          <a:noFill/>
        </p:grpSpPr>
        <p:sp>
          <p:nvSpPr>
            <p:cNvPr id="56" name="Freeform 30">
              <a:extLst>
                <a:ext uri="{FF2B5EF4-FFF2-40B4-BE49-F238E27FC236}">
                  <a16:creationId xmlns:a16="http://schemas.microsoft.com/office/drawing/2014/main" id="{20769F6D-7DF2-48F8-9711-585B8B31E974}"/>
                </a:ext>
              </a:extLst>
            </p:cNvPr>
            <p:cNvSpPr>
              <a:spLocks/>
            </p:cNvSpPr>
            <p:nvPr/>
          </p:nvSpPr>
          <p:spPr bwMode="auto">
            <a:xfrm>
              <a:off x="5576480" y="2694586"/>
              <a:ext cx="1279425" cy="1265957"/>
            </a:xfrm>
            <a:custGeom>
              <a:avLst/>
              <a:gdLst>
                <a:gd name="T0" fmla="*/ 274 w 1221"/>
                <a:gd name="T1" fmla="*/ 1204 h 1205"/>
                <a:gd name="T2" fmla="*/ 13 w 1221"/>
                <a:gd name="T3" fmla="*/ 1205 h 1205"/>
                <a:gd name="T4" fmla="*/ 1 w 1221"/>
                <a:gd name="T5" fmla="*/ 1192 h 1205"/>
                <a:gd name="T6" fmla="*/ 1 w 1221"/>
                <a:gd name="T7" fmla="*/ 1182 h 1205"/>
                <a:gd name="T8" fmla="*/ 1 w 1221"/>
                <a:gd name="T9" fmla="*/ 27 h 1205"/>
                <a:gd name="T10" fmla="*/ 26 w 1221"/>
                <a:gd name="T11" fmla="*/ 1 h 1205"/>
                <a:gd name="T12" fmla="*/ 247 w 1221"/>
                <a:gd name="T13" fmla="*/ 1 h 1205"/>
                <a:gd name="T14" fmla="*/ 269 w 1221"/>
                <a:gd name="T15" fmla="*/ 22 h 1205"/>
                <a:gd name="T16" fmla="*/ 269 w 1221"/>
                <a:gd name="T17" fmla="*/ 248 h 1205"/>
                <a:gd name="T18" fmla="*/ 280 w 1221"/>
                <a:gd name="T19" fmla="*/ 271 h 1205"/>
                <a:gd name="T20" fmla="*/ 297 w 1221"/>
                <a:gd name="T21" fmla="*/ 247 h 1205"/>
                <a:gd name="T22" fmla="*/ 296 w 1221"/>
                <a:gd name="T23" fmla="*/ 25 h 1205"/>
                <a:gd name="T24" fmla="*/ 321 w 1221"/>
                <a:gd name="T25" fmla="*/ 1 h 1205"/>
                <a:gd name="T26" fmla="*/ 901 w 1221"/>
                <a:gd name="T27" fmla="*/ 1 h 1205"/>
                <a:gd name="T28" fmla="*/ 925 w 1221"/>
                <a:gd name="T29" fmla="*/ 24 h 1205"/>
                <a:gd name="T30" fmla="*/ 925 w 1221"/>
                <a:gd name="T31" fmla="*/ 248 h 1205"/>
                <a:gd name="T32" fmla="*/ 939 w 1221"/>
                <a:gd name="T33" fmla="*/ 270 h 1205"/>
                <a:gd name="T34" fmla="*/ 953 w 1221"/>
                <a:gd name="T35" fmla="*/ 249 h 1205"/>
                <a:gd name="T36" fmla="*/ 953 w 1221"/>
                <a:gd name="T37" fmla="*/ 23 h 1205"/>
                <a:gd name="T38" fmla="*/ 973 w 1221"/>
                <a:gd name="T39" fmla="*/ 1 h 1205"/>
                <a:gd name="T40" fmla="*/ 1203 w 1221"/>
                <a:gd name="T41" fmla="*/ 1 h 1205"/>
                <a:gd name="T42" fmla="*/ 1221 w 1221"/>
                <a:gd name="T43" fmla="*/ 18 h 1205"/>
                <a:gd name="T44" fmla="*/ 1221 w 1221"/>
                <a:gd name="T45" fmla="*/ 1188 h 1205"/>
                <a:gd name="T46" fmla="*/ 1204 w 1221"/>
                <a:gd name="T47" fmla="*/ 1205 h 1205"/>
                <a:gd name="T48" fmla="*/ 948 w 1221"/>
                <a:gd name="T49" fmla="*/ 1204 h 1205"/>
                <a:gd name="T50" fmla="*/ 941 w 1221"/>
                <a:gd name="T51" fmla="*/ 1142 h 1205"/>
                <a:gd name="T52" fmla="*/ 941 w 1221"/>
                <a:gd name="T53" fmla="*/ 1135 h 1205"/>
                <a:gd name="T54" fmla="*/ 943 w 1221"/>
                <a:gd name="T55" fmla="*/ 1061 h 1205"/>
                <a:gd name="T56" fmla="*/ 943 w 1221"/>
                <a:gd name="T57" fmla="*/ 625 h 1205"/>
                <a:gd name="T58" fmla="*/ 910 w 1221"/>
                <a:gd name="T59" fmla="*/ 591 h 1205"/>
                <a:gd name="T60" fmla="*/ 878 w 1221"/>
                <a:gd name="T61" fmla="*/ 556 h 1205"/>
                <a:gd name="T62" fmla="*/ 859 w 1221"/>
                <a:gd name="T63" fmla="*/ 506 h 1205"/>
                <a:gd name="T64" fmla="*/ 808 w 1221"/>
                <a:gd name="T65" fmla="*/ 455 h 1205"/>
                <a:gd name="T66" fmla="*/ 761 w 1221"/>
                <a:gd name="T67" fmla="*/ 435 h 1205"/>
                <a:gd name="T68" fmla="*/ 723 w 1221"/>
                <a:gd name="T69" fmla="*/ 400 h 1205"/>
                <a:gd name="T70" fmla="*/ 702 w 1221"/>
                <a:gd name="T71" fmla="*/ 379 h 1205"/>
                <a:gd name="T72" fmla="*/ 520 w 1221"/>
                <a:gd name="T73" fmla="*/ 379 h 1205"/>
                <a:gd name="T74" fmla="*/ 499 w 1221"/>
                <a:gd name="T75" fmla="*/ 400 h 1205"/>
                <a:gd name="T76" fmla="*/ 463 w 1221"/>
                <a:gd name="T77" fmla="*/ 435 h 1205"/>
                <a:gd name="T78" fmla="*/ 413 w 1221"/>
                <a:gd name="T79" fmla="*/ 455 h 1205"/>
                <a:gd name="T80" fmla="*/ 360 w 1221"/>
                <a:gd name="T81" fmla="*/ 509 h 1205"/>
                <a:gd name="T82" fmla="*/ 344 w 1221"/>
                <a:gd name="T83" fmla="*/ 555 h 1205"/>
                <a:gd name="T84" fmla="*/ 310 w 1221"/>
                <a:gd name="T85" fmla="*/ 591 h 1205"/>
                <a:gd name="T86" fmla="*/ 279 w 1221"/>
                <a:gd name="T87" fmla="*/ 623 h 1205"/>
                <a:gd name="T88" fmla="*/ 279 w 1221"/>
                <a:gd name="T89" fmla="*/ 1103 h 1205"/>
                <a:gd name="T90" fmla="*/ 281 w 1221"/>
                <a:gd name="T91" fmla="*/ 1136 h 1205"/>
                <a:gd name="T92" fmla="*/ 274 w 1221"/>
                <a:gd name="T93" fmla="*/ 1204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1" h="1205">
                  <a:moveTo>
                    <a:pt x="274" y="1204"/>
                  </a:moveTo>
                  <a:cubicBezTo>
                    <a:pt x="187" y="1204"/>
                    <a:pt x="100" y="1204"/>
                    <a:pt x="13" y="1205"/>
                  </a:cubicBezTo>
                  <a:cubicBezTo>
                    <a:pt x="2" y="1205"/>
                    <a:pt x="0" y="1201"/>
                    <a:pt x="1" y="1192"/>
                  </a:cubicBezTo>
                  <a:cubicBezTo>
                    <a:pt x="1" y="1189"/>
                    <a:pt x="1" y="1186"/>
                    <a:pt x="1" y="1182"/>
                  </a:cubicBezTo>
                  <a:cubicBezTo>
                    <a:pt x="1" y="797"/>
                    <a:pt x="1" y="412"/>
                    <a:pt x="1" y="27"/>
                  </a:cubicBezTo>
                  <a:cubicBezTo>
                    <a:pt x="0" y="7"/>
                    <a:pt x="5" y="0"/>
                    <a:pt x="26" y="1"/>
                  </a:cubicBezTo>
                  <a:cubicBezTo>
                    <a:pt x="100" y="2"/>
                    <a:pt x="174" y="2"/>
                    <a:pt x="247" y="1"/>
                  </a:cubicBezTo>
                  <a:cubicBezTo>
                    <a:pt x="264" y="1"/>
                    <a:pt x="269" y="5"/>
                    <a:pt x="269" y="22"/>
                  </a:cubicBezTo>
                  <a:cubicBezTo>
                    <a:pt x="268" y="97"/>
                    <a:pt x="269" y="173"/>
                    <a:pt x="269" y="248"/>
                  </a:cubicBezTo>
                  <a:cubicBezTo>
                    <a:pt x="269" y="257"/>
                    <a:pt x="263" y="271"/>
                    <a:pt x="280" y="271"/>
                  </a:cubicBezTo>
                  <a:cubicBezTo>
                    <a:pt x="299" y="272"/>
                    <a:pt x="297" y="260"/>
                    <a:pt x="297" y="247"/>
                  </a:cubicBezTo>
                  <a:cubicBezTo>
                    <a:pt x="297" y="173"/>
                    <a:pt x="298" y="99"/>
                    <a:pt x="296" y="25"/>
                  </a:cubicBezTo>
                  <a:cubicBezTo>
                    <a:pt x="296" y="5"/>
                    <a:pt x="303" y="1"/>
                    <a:pt x="321" y="1"/>
                  </a:cubicBezTo>
                  <a:cubicBezTo>
                    <a:pt x="515" y="1"/>
                    <a:pt x="708" y="1"/>
                    <a:pt x="901" y="1"/>
                  </a:cubicBezTo>
                  <a:cubicBezTo>
                    <a:pt x="919" y="1"/>
                    <a:pt x="926" y="5"/>
                    <a:pt x="925" y="24"/>
                  </a:cubicBezTo>
                  <a:cubicBezTo>
                    <a:pt x="924" y="98"/>
                    <a:pt x="925" y="173"/>
                    <a:pt x="925" y="248"/>
                  </a:cubicBezTo>
                  <a:cubicBezTo>
                    <a:pt x="925" y="258"/>
                    <a:pt x="919" y="270"/>
                    <a:pt x="939" y="270"/>
                  </a:cubicBezTo>
                  <a:cubicBezTo>
                    <a:pt x="958" y="270"/>
                    <a:pt x="953" y="258"/>
                    <a:pt x="953" y="249"/>
                  </a:cubicBezTo>
                  <a:cubicBezTo>
                    <a:pt x="953" y="173"/>
                    <a:pt x="953" y="98"/>
                    <a:pt x="953" y="23"/>
                  </a:cubicBezTo>
                  <a:cubicBezTo>
                    <a:pt x="952" y="7"/>
                    <a:pt x="956" y="1"/>
                    <a:pt x="973" y="1"/>
                  </a:cubicBezTo>
                  <a:cubicBezTo>
                    <a:pt x="1050" y="2"/>
                    <a:pt x="1127" y="2"/>
                    <a:pt x="1203" y="1"/>
                  </a:cubicBezTo>
                  <a:cubicBezTo>
                    <a:pt x="1217" y="1"/>
                    <a:pt x="1221" y="4"/>
                    <a:pt x="1221" y="18"/>
                  </a:cubicBezTo>
                  <a:cubicBezTo>
                    <a:pt x="1221" y="408"/>
                    <a:pt x="1221" y="798"/>
                    <a:pt x="1221" y="1188"/>
                  </a:cubicBezTo>
                  <a:cubicBezTo>
                    <a:pt x="1221" y="1202"/>
                    <a:pt x="1218" y="1205"/>
                    <a:pt x="1204" y="1205"/>
                  </a:cubicBezTo>
                  <a:cubicBezTo>
                    <a:pt x="1118" y="1204"/>
                    <a:pt x="1033" y="1204"/>
                    <a:pt x="948" y="1204"/>
                  </a:cubicBezTo>
                  <a:cubicBezTo>
                    <a:pt x="938" y="1184"/>
                    <a:pt x="946" y="1162"/>
                    <a:pt x="941" y="1142"/>
                  </a:cubicBezTo>
                  <a:cubicBezTo>
                    <a:pt x="940" y="1140"/>
                    <a:pt x="940" y="1137"/>
                    <a:pt x="941" y="1135"/>
                  </a:cubicBezTo>
                  <a:cubicBezTo>
                    <a:pt x="943" y="1110"/>
                    <a:pt x="942" y="1086"/>
                    <a:pt x="943" y="1061"/>
                  </a:cubicBezTo>
                  <a:cubicBezTo>
                    <a:pt x="943" y="916"/>
                    <a:pt x="943" y="771"/>
                    <a:pt x="943" y="625"/>
                  </a:cubicBezTo>
                  <a:cubicBezTo>
                    <a:pt x="943" y="593"/>
                    <a:pt x="942" y="592"/>
                    <a:pt x="910" y="591"/>
                  </a:cubicBezTo>
                  <a:cubicBezTo>
                    <a:pt x="881" y="590"/>
                    <a:pt x="876" y="585"/>
                    <a:pt x="878" y="556"/>
                  </a:cubicBezTo>
                  <a:cubicBezTo>
                    <a:pt x="880" y="536"/>
                    <a:pt x="874" y="520"/>
                    <a:pt x="859" y="506"/>
                  </a:cubicBezTo>
                  <a:cubicBezTo>
                    <a:pt x="842" y="489"/>
                    <a:pt x="825" y="472"/>
                    <a:pt x="808" y="455"/>
                  </a:cubicBezTo>
                  <a:cubicBezTo>
                    <a:pt x="795" y="441"/>
                    <a:pt x="780" y="434"/>
                    <a:pt x="761" y="435"/>
                  </a:cubicBezTo>
                  <a:cubicBezTo>
                    <a:pt x="728" y="435"/>
                    <a:pt x="724" y="431"/>
                    <a:pt x="723" y="400"/>
                  </a:cubicBezTo>
                  <a:cubicBezTo>
                    <a:pt x="723" y="385"/>
                    <a:pt x="717" y="379"/>
                    <a:pt x="702" y="379"/>
                  </a:cubicBezTo>
                  <a:cubicBezTo>
                    <a:pt x="641" y="379"/>
                    <a:pt x="581" y="379"/>
                    <a:pt x="520" y="379"/>
                  </a:cubicBezTo>
                  <a:cubicBezTo>
                    <a:pt x="504" y="379"/>
                    <a:pt x="499" y="385"/>
                    <a:pt x="499" y="400"/>
                  </a:cubicBezTo>
                  <a:cubicBezTo>
                    <a:pt x="498" y="433"/>
                    <a:pt x="496" y="435"/>
                    <a:pt x="463" y="435"/>
                  </a:cubicBezTo>
                  <a:cubicBezTo>
                    <a:pt x="442" y="434"/>
                    <a:pt x="427" y="441"/>
                    <a:pt x="413" y="455"/>
                  </a:cubicBezTo>
                  <a:cubicBezTo>
                    <a:pt x="395" y="473"/>
                    <a:pt x="378" y="492"/>
                    <a:pt x="360" y="509"/>
                  </a:cubicBezTo>
                  <a:cubicBezTo>
                    <a:pt x="346" y="521"/>
                    <a:pt x="344" y="538"/>
                    <a:pt x="344" y="555"/>
                  </a:cubicBezTo>
                  <a:cubicBezTo>
                    <a:pt x="344" y="584"/>
                    <a:pt x="338" y="590"/>
                    <a:pt x="310" y="591"/>
                  </a:cubicBezTo>
                  <a:cubicBezTo>
                    <a:pt x="279" y="592"/>
                    <a:pt x="279" y="592"/>
                    <a:pt x="279" y="623"/>
                  </a:cubicBezTo>
                  <a:cubicBezTo>
                    <a:pt x="279" y="783"/>
                    <a:pt x="279" y="943"/>
                    <a:pt x="279" y="1103"/>
                  </a:cubicBezTo>
                  <a:cubicBezTo>
                    <a:pt x="279" y="1114"/>
                    <a:pt x="280" y="1125"/>
                    <a:pt x="281" y="1136"/>
                  </a:cubicBezTo>
                  <a:cubicBezTo>
                    <a:pt x="277" y="1159"/>
                    <a:pt x="282" y="1182"/>
                    <a:pt x="274" y="1204"/>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57" name="Freeform 31">
              <a:extLst>
                <a:ext uri="{FF2B5EF4-FFF2-40B4-BE49-F238E27FC236}">
                  <a16:creationId xmlns:a16="http://schemas.microsoft.com/office/drawing/2014/main" id="{67561B32-F22F-4422-9053-3F4977AD00D1}"/>
                </a:ext>
              </a:extLst>
            </p:cNvPr>
            <p:cNvSpPr>
              <a:spLocks/>
            </p:cNvSpPr>
            <p:nvPr/>
          </p:nvSpPr>
          <p:spPr bwMode="auto">
            <a:xfrm>
              <a:off x="5859300" y="3718126"/>
              <a:ext cx="716233" cy="242417"/>
            </a:xfrm>
            <a:custGeom>
              <a:avLst/>
              <a:gdLst>
                <a:gd name="T0" fmla="*/ 4 w 683"/>
                <a:gd name="T1" fmla="*/ 230 h 231"/>
                <a:gd name="T2" fmla="*/ 9 w 683"/>
                <a:gd name="T3" fmla="*/ 165 h 231"/>
                <a:gd name="T4" fmla="*/ 33 w 683"/>
                <a:gd name="T5" fmla="*/ 157 h 231"/>
                <a:gd name="T6" fmla="*/ 111 w 683"/>
                <a:gd name="T7" fmla="*/ 157 h 231"/>
                <a:gd name="T8" fmla="*/ 133 w 683"/>
                <a:gd name="T9" fmla="*/ 135 h 231"/>
                <a:gd name="T10" fmla="*/ 133 w 683"/>
                <a:gd name="T11" fmla="*/ 33 h 231"/>
                <a:gd name="T12" fmla="*/ 165 w 683"/>
                <a:gd name="T13" fmla="*/ 1 h 231"/>
                <a:gd name="T14" fmla="*/ 517 w 683"/>
                <a:gd name="T15" fmla="*/ 1 h 231"/>
                <a:gd name="T16" fmla="*/ 549 w 683"/>
                <a:gd name="T17" fmla="*/ 32 h 231"/>
                <a:gd name="T18" fmla="*/ 549 w 683"/>
                <a:gd name="T19" fmla="*/ 132 h 231"/>
                <a:gd name="T20" fmla="*/ 556 w 683"/>
                <a:gd name="T21" fmla="*/ 158 h 231"/>
                <a:gd name="T22" fmla="*/ 635 w 683"/>
                <a:gd name="T23" fmla="*/ 161 h 231"/>
                <a:gd name="T24" fmla="*/ 674 w 683"/>
                <a:gd name="T25" fmla="*/ 167 h 231"/>
                <a:gd name="T26" fmla="*/ 678 w 683"/>
                <a:gd name="T27" fmla="*/ 230 h 231"/>
                <a:gd name="T28" fmla="*/ 424 w 683"/>
                <a:gd name="T29" fmla="*/ 231 h 231"/>
                <a:gd name="T30" fmla="*/ 4 w 683"/>
                <a:gd name="T31" fmla="*/ 23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3" h="231">
                  <a:moveTo>
                    <a:pt x="4" y="230"/>
                  </a:moveTo>
                  <a:cubicBezTo>
                    <a:pt x="6" y="208"/>
                    <a:pt x="0" y="186"/>
                    <a:pt x="9" y="165"/>
                  </a:cubicBezTo>
                  <a:cubicBezTo>
                    <a:pt x="14" y="154"/>
                    <a:pt x="25" y="157"/>
                    <a:pt x="33" y="157"/>
                  </a:cubicBezTo>
                  <a:cubicBezTo>
                    <a:pt x="59" y="156"/>
                    <a:pt x="85" y="156"/>
                    <a:pt x="111" y="157"/>
                  </a:cubicBezTo>
                  <a:cubicBezTo>
                    <a:pt x="127" y="157"/>
                    <a:pt x="133" y="150"/>
                    <a:pt x="133" y="135"/>
                  </a:cubicBezTo>
                  <a:cubicBezTo>
                    <a:pt x="132" y="101"/>
                    <a:pt x="132" y="67"/>
                    <a:pt x="133" y="33"/>
                  </a:cubicBezTo>
                  <a:cubicBezTo>
                    <a:pt x="133" y="5"/>
                    <a:pt x="137" y="1"/>
                    <a:pt x="165" y="1"/>
                  </a:cubicBezTo>
                  <a:cubicBezTo>
                    <a:pt x="283" y="0"/>
                    <a:pt x="400" y="0"/>
                    <a:pt x="517" y="1"/>
                  </a:cubicBezTo>
                  <a:cubicBezTo>
                    <a:pt x="544" y="1"/>
                    <a:pt x="549" y="5"/>
                    <a:pt x="549" y="32"/>
                  </a:cubicBezTo>
                  <a:cubicBezTo>
                    <a:pt x="550" y="65"/>
                    <a:pt x="549" y="99"/>
                    <a:pt x="549" y="132"/>
                  </a:cubicBezTo>
                  <a:cubicBezTo>
                    <a:pt x="549" y="141"/>
                    <a:pt x="548" y="151"/>
                    <a:pt x="556" y="158"/>
                  </a:cubicBezTo>
                  <a:cubicBezTo>
                    <a:pt x="582" y="166"/>
                    <a:pt x="609" y="159"/>
                    <a:pt x="635" y="161"/>
                  </a:cubicBezTo>
                  <a:cubicBezTo>
                    <a:pt x="648" y="162"/>
                    <a:pt x="662" y="157"/>
                    <a:pt x="674" y="167"/>
                  </a:cubicBezTo>
                  <a:cubicBezTo>
                    <a:pt x="683" y="188"/>
                    <a:pt x="676" y="209"/>
                    <a:pt x="678" y="230"/>
                  </a:cubicBezTo>
                  <a:cubicBezTo>
                    <a:pt x="593" y="230"/>
                    <a:pt x="509" y="231"/>
                    <a:pt x="424" y="231"/>
                  </a:cubicBezTo>
                  <a:cubicBezTo>
                    <a:pt x="284" y="231"/>
                    <a:pt x="144" y="230"/>
                    <a:pt x="4" y="230"/>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58" name="Freeform 34">
              <a:extLst>
                <a:ext uri="{FF2B5EF4-FFF2-40B4-BE49-F238E27FC236}">
                  <a16:creationId xmlns:a16="http://schemas.microsoft.com/office/drawing/2014/main" id="{D085B1BF-31C5-4283-A2FE-B9477DA19AB8}"/>
                </a:ext>
              </a:extLst>
            </p:cNvPr>
            <p:cNvSpPr>
              <a:spLocks/>
            </p:cNvSpPr>
            <p:nvPr/>
          </p:nvSpPr>
          <p:spPr bwMode="auto">
            <a:xfrm>
              <a:off x="6034379" y="2807224"/>
              <a:ext cx="367911" cy="162836"/>
            </a:xfrm>
            <a:custGeom>
              <a:avLst/>
              <a:gdLst>
                <a:gd name="T0" fmla="*/ 30 w 351"/>
                <a:gd name="T1" fmla="*/ 110 h 155"/>
                <a:gd name="T2" fmla="*/ 28 w 351"/>
                <a:gd name="T3" fmla="*/ 108 h 155"/>
                <a:gd name="T4" fmla="*/ 15 w 351"/>
                <a:gd name="T5" fmla="*/ 94 h 155"/>
                <a:gd name="T6" fmla="*/ 16 w 351"/>
                <a:gd name="T7" fmla="*/ 94 h 155"/>
                <a:gd name="T8" fmla="*/ 16 w 351"/>
                <a:gd name="T9" fmla="*/ 55 h 155"/>
                <a:gd name="T10" fmla="*/ 36 w 351"/>
                <a:gd name="T11" fmla="*/ 37 h 155"/>
                <a:gd name="T12" fmla="*/ 47 w 351"/>
                <a:gd name="T13" fmla="*/ 23 h 155"/>
                <a:gd name="T14" fmla="*/ 89 w 351"/>
                <a:gd name="T15" fmla="*/ 4 h 155"/>
                <a:gd name="T16" fmla="*/ 270 w 351"/>
                <a:gd name="T17" fmla="*/ 5 h 155"/>
                <a:gd name="T18" fmla="*/ 316 w 351"/>
                <a:gd name="T19" fmla="*/ 41 h 155"/>
                <a:gd name="T20" fmla="*/ 334 w 351"/>
                <a:gd name="T21" fmla="*/ 59 h 155"/>
                <a:gd name="T22" fmla="*/ 334 w 351"/>
                <a:gd name="T23" fmla="*/ 93 h 155"/>
                <a:gd name="T24" fmla="*/ 325 w 351"/>
                <a:gd name="T25" fmla="*/ 101 h 155"/>
                <a:gd name="T26" fmla="*/ 299 w 351"/>
                <a:gd name="T27" fmla="*/ 130 h 155"/>
                <a:gd name="T28" fmla="*/ 251 w 351"/>
                <a:gd name="T29" fmla="*/ 148 h 155"/>
                <a:gd name="T30" fmla="*/ 92 w 351"/>
                <a:gd name="T31" fmla="*/ 148 h 155"/>
                <a:gd name="T32" fmla="*/ 36 w 351"/>
                <a:gd name="T33" fmla="*/ 116 h 155"/>
                <a:gd name="T34" fmla="*/ 30 w 351"/>
                <a:gd name="T35" fmla="*/ 11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155">
                  <a:moveTo>
                    <a:pt x="30" y="110"/>
                  </a:moveTo>
                  <a:cubicBezTo>
                    <a:pt x="29" y="110"/>
                    <a:pt x="28" y="109"/>
                    <a:pt x="28" y="108"/>
                  </a:cubicBezTo>
                  <a:cubicBezTo>
                    <a:pt x="26" y="101"/>
                    <a:pt x="21" y="97"/>
                    <a:pt x="15" y="94"/>
                  </a:cubicBezTo>
                  <a:cubicBezTo>
                    <a:pt x="16" y="94"/>
                    <a:pt x="16" y="94"/>
                    <a:pt x="16" y="94"/>
                  </a:cubicBezTo>
                  <a:cubicBezTo>
                    <a:pt x="0" y="76"/>
                    <a:pt x="0" y="73"/>
                    <a:pt x="16" y="55"/>
                  </a:cubicBezTo>
                  <a:cubicBezTo>
                    <a:pt x="23" y="49"/>
                    <a:pt x="31" y="45"/>
                    <a:pt x="36" y="37"/>
                  </a:cubicBezTo>
                  <a:cubicBezTo>
                    <a:pt x="39" y="32"/>
                    <a:pt x="43" y="27"/>
                    <a:pt x="47" y="23"/>
                  </a:cubicBezTo>
                  <a:cubicBezTo>
                    <a:pt x="59" y="12"/>
                    <a:pt x="71" y="0"/>
                    <a:pt x="89" y="4"/>
                  </a:cubicBezTo>
                  <a:cubicBezTo>
                    <a:pt x="149" y="5"/>
                    <a:pt x="210" y="4"/>
                    <a:pt x="270" y="5"/>
                  </a:cubicBezTo>
                  <a:cubicBezTo>
                    <a:pt x="293" y="7"/>
                    <a:pt x="301" y="28"/>
                    <a:pt x="316" y="41"/>
                  </a:cubicBezTo>
                  <a:cubicBezTo>
                    <a:pt x="323" y="46"/>
                    <a:pt x="328" y="53"/>
                    <a:pt x="334" y="59"/>
                  </a:cubicBezTo>
                  <a:cubicBezTo>
                    <a:pt x="351" y="75"/>
                    <a:pt x="351" y="77"/>
                    <a:pt x="334" y="93"/>
                  </a:cubicBezTo>
                  <a:cubicBezTo>
                    <a:pt x="331" y="96"/>
                    <a:pt x="329" y="99"/>
                    <a:pt x="325" y="101"/>
                  </a:cubicBezTo>
                  <a:cubicBezTo>
                    <a:pt x="316" y="111"/>
                    <a:pt x="308" y="121"/>
                    <a:pt x="299" y="130"/>
                  </a:cubicBezTo>
                  <a:cubicBezTo>
                    <a:pt x="286" y="144"/>
                    <a:pt x="271" y="151"/>
                    <a:pt x="251" y="148"/>
                  </a:cubicBezTo>
                  <a:cubicBezTo>
                    <a:pt x="198" y="147"/>
                    <a:pt x="145" y="147"/>
                    <a:pt x="92" y="148"/>
                  </a:cubicBezTo>
                  <a:cubicBezTo>
                    <a:pt x="64" y="155"/>
                    <a:pt x="53" y="130"/>
                    <a:pt x="36" y="116"/>
                  </a:cubicBezTo>
                  <a:cubicBezTo>
                    <a:pt x="34" y="114"/>
                    <a:pt x="33" y="111"/>
                    <a:pt x="30" y="110"/>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grpSp>
        <p:nvGrpSpPr>
          <p:cNvPr id="59" name="组合 58">
            <a:extLst>
              <a:ext uri="{FF2B5EF4-FFF2-40B4-BE49-F238E27FC236}">
                <a16:creationId xmlns:a16="http://schemas.microsoft.com/office/drawing/2014/main" id="{EC8B20B7-A953-4E97-9085-6FD5A1F9F45B}"/>
              </a:ext>
            </a:extLst>
          </p:cNvPr>
          <p:cNvGrpSpPr>
            <a:grpSpLocks noChangeAspect="1"/>
          </p:cNvGrpSpPr>
          <p:nvPr/>
        </p:nvGrpSpPr>
        <p:grpSpPr>
          <a:xfrm>
            <a:off x="7893234" y="5713649"/>
            <a:ext cx="885458" cy="720000"/>
            <a:chOff x="3977837" y="2665512"/>
            <a:chExt cx="1287483" cy="1046903"/>
          </a:xfrm>
          <a:noFill/>
        </p:grpSpPr>
        <p:sp>
          <p:nvSpPr>
            <p:cNvPr id="60" name="任意多边形: 形状 59">
              <a:extLst>
                <a:ext uri="{FF2B5EF4-FFF2-40B4-BE49-F238E27FC236}">
                  <a16:creationId xmlns:a16="http://schemas.microsoft.com/office/drawing/2014/main" id="{2C6309F7-EDA3-4CA6-8CC1-77F3EEF29A45}"/>
                </a:ext>
              </a:extLst>
            </p:cNvPr>
            <p:cNvSpPr>
              <a:spLocks/>
            </p:cNvSpPr>
            <p:nvPr/>
          </p:nvSpPr>
          <p:spPr bwMode="auto">
            <a:xfrm>
              <a:off x="4094835" y="2879831"/>
              <a:ext cx="1056020" cy="832584"/>
            </a:xfrm>
            <a:custGeom>
              <a:avLst/>
              <a:gdLst>
                <a:gd name="connsiteX0" fmla="*/ 799345 w 1056020"/>
                <a:gd name="connsiteY0" fmla="*/ 346359 h 832584"/>
                <a:gd name="connsiteX1" fmla="*/ 788955 w 1056020"/>
                <a:gd name="connsiteY1" fmla="*/ 357653 h 832584"/>
                <a:gd name="connsiteX2" fmla="*/ 788955 w 1056020"/>
                <a:gd name="connsiteY2" fmla="*/ 460167 h 832584"/>
                <a:gd name="connsiteX3" fmla="*/ 800211 w 1056020"/>
                <a:gd name="connsiteY3" fmla="*/ 471461 h 832584"/>
                <a:gd name="connsiteX4" fmla="*/ 891992 w 1056020"/>
                <a:gd name="connsiteY4" fmla="*/ 471461 h 832584"/>
                <a:gd name="connsiteX5" fmla="*/ 983773 w 1056020"/>
                <a:gd name="connsiteY5" fmla="*/ 471461 h 832584"/>
                <a:gd name="connsiteX6" fmla="*/ 996761 w 1056020"/>
                <a:gd name="connsiteY6" fmla="*/ 459298 h 832584"/>
                <a:gd name="connsiteX7" fmla="*/ 996761 w 1056020"/>
                <a:gd name="connsiteY7" fmla="*/ 357653 h 832584"/>
                <a:gd name="connsiteX8" fmla="*/ 986371 w 1056020"/>
                <a:gd name="connsiteY8" fmla="*/ 346359 h 832584"/>
                <a:gd name="connsiteX9" fmla="*/ 799345 w 1056020"/>
                <a:gd name="connsiteY9" fmla="*/ 346359 h 832584"/>
                <a:gd name="connsiteX10" fmla="*/ 72753 w 1056020"/>
                <a:gd name="connsiteY10" fmla="*/ 346359 h 832584"/>
                <a:gd name="connsiteX11" fmla="*/ 59765 w 1056020"/>
                <a:gd name="connsiteY11" fmla="*/ 360259 h 832584"/>
                <a:gd name="connsiteX12" fmla="*/ 59765 w 1056020"/>
                <a:gd name="connsiteY12" fmla="*/ 459298 h 832584"/>
                <a:gd name="connsiteX13" fmla="*/ 72753 w 1056020"/>
                <a:gd name="connsiteY13" fmla="*/ 471461 h 832584"/>
                <a:gd name="connsiteX14" fmla="*/ 162802 w 1056020"/>
                <a:gd name="connsiteY14" fmla="*/ 471461 h 832584"/>
                <a:gd name="connsiteX15" fmla="*/ 252852 w 1056020"/>
                <a:gd name="connsiteY15" fmla="*/ 471461 h 832584"/>
                <a:gd name="connsiteX16" fmla="*/ 267571 w 1056020"/>
                <a:gd name="connsiteY16" fmla="*/ 457561 h 832584"/>
                <a:gd name="connsiteX17" fmla="*/ 268437 w 1056020"/>
                <a:gd name="connsiteY17" fmla="*/ 360259 h 832584"/>
                <a:gd name="connsiteX18" fmla="*/ 253718 w 1056020"/>
                <a:gd name="connsiteY18" fmla="*/ 346359 h 832584"/>
                <a:gd name="connsiteX19" fmla="*/ 72753 w 1056020"/>
                <a:gd name="connsiteY19" fmla="*/ 346359 h 832584"/>
                <a:gd name="connsiteX20" fmla="*/ 351628 w 1056020"/>
                <a:gd name="connsiteY20" fmla="*/ 130597 h 832584"/>
                <a:gd name="connsiteX21" fmla="*/ 335147 w 1056020"/>
                <a:gd name="connsiteY21" fmla="*/ 147137 h 832584"/>
                <a:gd name="connsiteX22" fmla="*/ 335147 w 1056020"/>
                <a:gd name="connsiteY22" fmla="*/ 225484 h 832584"/>
                <a:gd name="connsiteX23" fmla="*/ 350761 w 1056020"/>
                <a:gd name="connsiteY23" fmla="*/ 241154 h 832584"/>
                <a:gd name="connsiteX24" fmla="*/ 376784 w 1056020"/>
                <a:gd name="connsiteY24" fmla="*/ 241154 h 832584"/>
                <a:gd name="connsiteX25" fmla="*/ 704681 w 1056020"/>
                <a:gd name="connsiteY25" fmla="*/ 241154 h 832584"/>
                <a:gd name="connsiteX26" fmla="*/ 722898 w 1056020"/>
                <a:gd name="connsiteY26" fmla="*/ 222873 h 832584"/>
                <a:gd name="connsiteX27" fmla="*/ 722898 w 1056020"/>
                <a:gd name="connsiteY27" fmla="*/ 146267 h 832584"/>
                <a:gd name="connsiteX28" fmla="*/ 707284 w 1056020"/>
                <a:gd name="connsiteY28" fmla="*/ 130597 h 832584"/>
                <a:gd name="connsiteX29" fmla="*/ 528589 w 1056020"/>
                <a:gd name="connsiteY29" fmla="*/ 130597 h 832584"/>
                <a:gd name="connsiteX30" fmla="*/ 351628 w 1056020"/>
                <a:gd name="connsiteY30" fmla="*/ 130597 h 832584"/>
                <a:gd name="connsiteX31" fmla="*/ 522889 w 1056020"/>
                <a:gd name="connsiteY31" fmla="*/ 6 h 832584"/>
                <a:gd name="connsiteX32" fmla="*/ 543616 w 1056020"/>
                <a:gd name="connsiteY32" fmla="*/ 2313 h 832584"/>
                <a:gd name="connsiteX33" fmla="*/ 551420 w 1056020"/>
                <a:gd name="connsiteY33" fmla="*/ 9261 h 832584"/>
                <a:gd name="connsiteX34" fmla="*/ 551420 w 1056020"/>
                <a:gd name="connsiteY34" fmla="*/ 19683 h 832584"/>
                <a:gd name="connsiteX35" fmla="*/ 554888 w 1056020"/>
                <a:gd name="connsiteY35" fmla="*/ 51817 h 832584"/>
                <a:gd name="connsiteX36" fmla="*/ 599105 w 1056020"/>
                <a:gd name="connsiteY36" fmla="*/ 54422 h 832584"/>
                <a:gd name="connsiteX37" fmla="*/ 605174 w 1056020"/>
                <a:gd name="connsiteY37" fmla="*/ 44869 h 832584"/>
                <a:gd name="connsiteX38" fmla="*/ 605174 w 1056020"/>
                <a:gd name="connsiteY38" fmla="*/ 13603 h 832584"/>
                <a:gd name="connsiteX39" fmla="*/ 616445 w 1056020"/>
                <a:gd name="connsiteY39" fmla="*/ 2313 h 832584"/>
                <a:gd name="connsiteX40" fmla="*/ 650259 w 1056020"/>
                <a:gd name="connsiteY40" fmla="*/ 34447 h 832584"/>
                <a:gd name="connsiteX41" fmla="*/ 670200 w 1056020"/>
                <a:gd name="connsiteY41" fmla="*/ 54422 h 832584"/>
                <a:gd name="connsiteX42" fmla="*/ 704014 w 1056020"/>
                <a:gd name="connsiteY42" fmla="*/ 20551 h 832584"/>
                <a:gd name="connsiteX43" fmla="*/ 722221 w 1056020"/>
                <a:gd name="connsiteY43" fmla="*/ 1445 h 832584"/>
                <a:gd name="connsiteX44" fmla="*/ 797651 w 1056020"/>
                <a:gd name="connsiteY44" fmla="*/ 2313 h 832584"/>
                <a:gd name="connsiteX45" fmla="*/ 813257 w 1056020"/>
                <a:gd name="connsiteY45" fmla="*/ 17077 h 832584"/>
                <a:gd name="connsiteX46" fmla="*/ 813257 w 1056020"/>
                <a:gd name="connsiteY46" fmla="*/ 44869 h 832584"/>
                <a:gd name="connsiteX47" fmla="*/ 795917 w 1056020"/>
                <a:gd name="connsiteY47" fmla="*/ 66581 h 832584"/>
                <a:gd name="connsiteX48" fmla="*/ 788981 w 1056020"/>
                <a:gd name="connsiteY48" fmla="*/ 77003 h 832584"/>
                <a:gd name="connsiteX49" fmla="*/ 788981 w 1056020"/>
                <a:gd name="connsiteY49" fmla="*/ 255910 h 832584"/>
                <a:gd name="connsiteX50" fmla="*/ 799385 w 1056020"/>
                <a:gd name="connsiteY50" fmla="*/ 266332 h 832584"/>
                <a:gd name="connsiteX51" fmla="*/ 986659 w 1056020"/>
                <a:gd name="connsiteY51" fmla="*/ 266332 h 832584"/>
                <a:gd name="connsiteX52" fmla="*/ 997063 w 1056020"/>
                <a:gd name="connsiteY52" fmla="*/ 258516 h 832584"/>
                <a:gd name="connsiteX53" fmla="*/ 1011803 w 1056020"/>
                <a:gd name="connsiteY53" fmla="*/ 245489 h 832584"/>
                <a:gd name="connsiteX54" fmla="*/ 1027409 w 1056020"/>
                <a:gd name="connsiteY54" fmla="*/ 241146 h 832584"/>
                <a:gd name="connsiteX55" fmla="*/ 1047350 w 1056020"/>
                <a:gd name="connsiteY55" fmla="*/ 242015 h 832584"/>
                <a:gd name="connsiteX56" fmla="*/ 1056020 w 1056020"/>
                <a:gd name="connsiteY56" fmla="*/ 255910 h 832584"/>
                <a:gd name="connsiteX57" fmla="*/ 1056020 w 1056020"/>
                <a:gd name="connsiteY57" fmla="*/ 820425 h 832584"/>
                <a:gd name="connsiteX58" fmla="*/ 1043015 w 1056020"/>
                <a:gd name="connsiteY58" fmla="*/ 832584 h 832584"/>
                <a:gd name="connsiteX59" fmla="*/ 738694 w 1056020"/>
                <a:gd name="connsiteY59" fmla="*/ 832584 h 832584"/>
                <a:gd name="connsiteX60" fmla="*/ 723955 w 1056020"/>
                <a:gd name="connsiteY60" fmla="*/ 814346 h 832584"/>
                <a:gd name="connsiteX61" fmla="*/ 723088 w 1056020"/>
                <a:gd name="connsiteY61" fmla="*/ 301072 h 832584"/>
                <a:gd name="connsiteX62" fmla="*/ 703147 w 1056020"/>
                <a:gd name="connsiteY62" fmla="*/ 281097 h 832584"/>
                <a:gd name="connsiteX63" fmla="*/ 351140 w 1056020"/>
                <a:gd name="connsiteY63" fmla="*/ 281097 h 832584"/>
                <a:gd name="connsiteX64" fmla="*/ 333800 w 1056020"/>
                <a:gd name="connsiteY64" fmla="*/ 297598 h 832584"/>
                <a:gd name="connsiteX65" fmla="*/ 331199 w 1056020"/>
                <a:gd name="connsiteY65" fmla="*/ 818688 h 832584"/>
                <a:gd name="connsiteX66" fmla="*/ 317326 w 1056020"/>
                <a:gd name="connsiteY66" fmla="*/ 832584 h 832584"/>
                <a:gd name="connsiteX67" fmla="*/ 15606 w 1056020"/>
                <a:gd name="connsiteY67" fmla="*/ 832584 h 832584"/>
                <a:gd name="connsiteX68" fmla="*/ 0 w 1056020"/>
                <a:gd name="connsiteY68" fmla="*/ 817820 h 832584"/>
                <a:gd name="connsiteX69" fmla="*/ 0 w 1056020"/>
                <a:gd name="connsiteY69" fmla="*/ 261990 h 832584"/>
                <a:gd name="connsiteX70" fmla="*/ 17340 w 1056020"/>
                <a:gd name="connsiteY70" fmla="*/ 245489 h 832584"/>
                <a:gd name="connsiteX71" fmla="*/ 46819 w 1056020"/>
                <a:gd name="connsiteY71" fmla="*/ 245489 h 832584"/>
                <a:gd name="connsiteX72" fmla="*/ 59824 w 1056020"/>
                <a:gd name="connsiteY72" fmla="*/ 257647 h 832584"/>
                <a:gd name="connsiteX73" fmla="*/ 69361 w 1056020"/>
                <a:gd name="connsiteY73" fmla="*/ 266332 h 832584"/>
                <a:gd name="connsiteX74" fmla="*/ 256636 w 1056020"/>
                <a:gd name="connsiteY74" fmla="*/ 266332 h 832584"/>
                <a:gd name="connsiteX75" fmla="*/ 267907 w 1056020"/>
                <a:gd name="connsiteY75" fmla="*/ 253305 h 832584"/>
                <a:gd name="connsiteX76" fmla="*/ 267907 w 1056020"/>
                <a:gd name="connsiteY76" fmla="*/ 77871 h 832584"/>
                <a:gd name="connsiteX77" fmla="*/ 254035 w 1056020"/>
                <a:gd name="connsiteY77" fmla="*/ 65712 h 832584"/>
                <a:gd name="connsiteX78" fmla="*/ 241896 w 1056020"/>
                <a:gd name="connsiteY78" fmla="*/ 52685 h 832584"/>
                <a:gd name="connsiteX79" fmla="*/ 244497 w 1056020"/>
                <a:gd name="connsiteY79" fmla="*/ 5787 h 832584"/>
                <a:gd name="connsiteX80" fmla="*/ 290449 w 1056020"/>
                <a:gd name="connsiteY80" fmla="*/ 2313 h 832584"/>
                <a:gd name="connsiteX81" fmla="*/ 333800 w 1056020"/>
                <a:gd name="connsiteY81" fmla="*/ 2313 h 832584"/>
                <a:gd name="connsiteX82" fmla="*/ 352007 w 1056020"/>
                <a:gd name="connsiteY82" fmla="*/ 21420 h 832584"/>
                <a:gd name="connsiteX83" fmla="*/ 384953 w 1056020"/>
                <a:gd name="connsiteY83" fmla="*/ 54422 h 832584"/>
                <a:gd name="connsiteX84" fmla="*/ 405762 w 1056020"/>
                <a:gd name="connsiteY84" fmla="*/ 32710 h 832584"/>
                <a:gd name="connsiteX85" fmla="*/ 434373 w 1056020"/>
                <a:gd name="connsiteY85" fmla="*/ 2313 h 832584"/>
                <a:gd name="connsiteX86" fmla="*/ 452580 w 1056020"/>
                <a:gd name="connsiteY86" fmla="*/ 19683 h 832584"/>
                <a:gd name="connsiteX87" fmla="*/ 485527 w 1056020"/>
                <a:gd name="connsiteY87" fmla="*/ 54422 h 832584"/>
                <a:gd name="connsiteX88" fmla="*/ 504601 w 1056020"/>
                <a:gd name="connsiteY88" fmla="*/ 36184 h 832584"/>
                <a:gd name="connsiteX89" fmla="*/ 504601 w 1056020"/>
                <a:gd name="connsiteY89" fmla="*/ 34447 h 832584"/>
                <a:gd name="connsiteX90" fmla="*/ 522889 w 1056020"/>
                <a:gd name="connsiteY90" fmla="*/ 6 h 83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056020" h="832584">
                  <a:moveTo>
                    <a:pt x="799345" y="346359"/>
                  </a:moveTo>
                  <a:cubicBezTo>
                    <a:pt x="790687" y="346359"/>
                    <a:pt x="788955" y="349834"/>
                    <a:pt x="788955" y="357653"/>
                  </a:cubicBezTo>
                  <a:cubicBezTo>
                    <a:pt x="788955" y="391535"/>
                    <a:pt x="788955" y="425417"/>
                    <a:pt x="788955" y="460167"/>
                  </a:cubicBezTo>
                  <a:cubicBezTo>
                    <a:pt x="788089" y="468855"/>
                    <a:pt x="791553" y="471461"/>
                    <a:pt x="800211" y="471461"/>
                  </a:cubicBezTo>
                  <a:cubicBezTo>
                    <a:pt x="830516" y="471461"/>
                    <a:pt x="861687" y="471461"/>
                    <a:pt x="891992" y="471461"/>
                  </a:cubicBezTo>
                  <a:cubicBezTo>
                    <a:pt x="922297" y="471461"/>
                    <a:pt x="952602" y="471461"/>
                    <a:pt x="983773" y="471461"/>
                  </a:cubicBezTo>
                  <a:cubicBezTo>
                    <a:pt x="992432" y="471461"/>
                    <a:pt x="996761" y="470592"/>
                    <a:pt x="996761" y="459298"/>
                  </a:cubicBezTo>
                  <a:cubicBezTo>
                    <a:pt x="995895" y="425417"/>
                    <a:pt x="996761" y="391535"/>
                    <a:pt x="996761" y="357653"/>
                  </a:cubicBezTo>
                  <a:cubicBezTo>
                    <a:pt x="996761" y="348965"/>
                    <a:pt x="994164" y="346359"/>
                    <a:pt x="986371" y="346359"/>
                  </a:cubicBezTo>
                  <a:cubicBezTo>
                    <a:pt x="924029" y="346359"/>
                    <a:pt x="861687" y="346359"/>
                    <a:pt x="799345" y="346359"/>
                  </a:cubicBezTo>
                  <a:close/>
                  <a:moveTo>
                    <a:pt x="72753" y="346359"/>
                  </a:moveTo>
                  <a:cubicBezTo>
                    <a:pt x="60631" y="346359"/>
                    <a:pt x="59765" y="350703"/>
                    <a:pt x="59765" y="360259"/>
                  </a:cubicBezTo>
                  <a:cubicBezTo>
                    <a:pt x="60631" y="393272"/>
                    <a:pt x="60631" y="426285"/>
                    <a:pt x="59765" y="459298"/>
                  </a:cubicBezTo>
                  <a:cubicBezTo>
                    <a:pt x="59765" y="469724"/>
                    <a:pt x="63229" y="471461"/>
                    <a:pt x="72753" y="471461"/>
                  </a:cubicBezTo>
                  <a:cubicBezTo>
                    <a:pt x="103058" y="470592"/>
                    <a:pt x="132497" y="471461"/>
                    <a:pt x="162802" y="471461"/>
                  </a:cubicBezTo>
                  <a:cubicBezTo>
                    <a:pt x="192242" y="471461"/>
                    <a:pt x="222547" y="470592"/>
                    <a:pt x="252852" y="471461"/>
                  </a:cubicBezTo>
                  <a:cubicBezTo>
                    <a:pt x="264108" y="471461"/>
                    <a:pt x="267571" y="468855"/>
                    <a:pt x="267571" y="457561"/>
                  </a:cubicBezTo>
                  <a:cubicBezTo>
                    <a:pt x="267571" y="424548"/>
                    <a:pt x="267571" y="392404"/>
                    <a:pt x="268437" y="360259"/>
                  </a:cubicBezTo>
                  <a:cubicBezTo>
                    <a:pt x="268437" y="348965"/>
                    <a:pt x="264108" y="346359"/>
                    <a:pt x="253718" y="346359"/>
                  </a:cubicBezTo>
                  <a:cubicBezTo>
                    <a:pt x="193108" y="346359"/>
                    <a:pt x="133363" y="346359"/>
                    <a:pt x="72753" y="346359"/>
                  </a:cubicBezTo>
                  <a:close/>
                  <a:moveTo>
                    <a:pt x="351628" y="130597"/>
                  </a:moveTo>
                  <a:cubicBezTo>
                    <a:pt x="338617" y="130597"/>
                    <a:pt x="334279" y="134079"/>
                    <a:pt x="335147" y="147137"/>
                  </a:cubicBezTo>
                  <a:cubicBezTo>
                    <a:pt x="336014" y="173253"/>
                    <a:pt x="336014" y="199368"/>
                    <a:pt x="335147" y="225484"/>
                  </a:cubicBezTo>
                  <a:cubicBezTo>
                    <a:pt x="334279" y="238542"/>
                    <a:pt x="339484" y="242024"/>
                    <a:pt x="350761" y="241154"/>
                  </a:cubicBezTo>
                  <a:cubicBezTo>
                    <a:pt x="359435" y="240283"/>
                    <a:pt x="368110" y="241154"/>
                    <a:pt x="376784" y="241154"/>
                  </a:cubicBezTo>
                  <a:cubicBezTo>
                    <a:pt x="486083" y="241154"/>
                    <a:pt x="595382" y="240283"/>
                    <a:pt x="704681" y="241154"/>
                  </a:cubicBezTo>
                  <a:cubicBezTo>
                    <a:pt x="719428" y="241154"/>
                    <a:pt x="723765" y="236801"/>
                    <a:pt x="722898" y="222873"/>
                  </a:cubicBezTo>
                  <a:cubicBezTo>
                    <a:pt x="722030" y="196757"/>
                    <a:pt x="722030" y="171512"/>
                    <a:pt x="722898" y="146267"/>
                  </a:cubicBezTo>
                  <a:cubicBezTo>
                    <a:pt x="723765" y="133209"/>
                    <a:pt x="719428" y="130597"/>
                    <a:pt x="707284" y="130597"/>
                  </a:cubicBezTo>
                  <a:cubicBezTo>
                    <a:pt x="647429" y="131468"/>
                    <a:pt x="587575" y="130597"/>
                    <a:pt x="528589" y="130597"/>
                  </a:cubicBezTo>
                  <a:cubicBezTo>
                    <a:pt x="469602" y="130597"/>
                    <a:pt x="410615" y="131468"/>
                    <a:pt x="351628" y="130597"/>
                  </a:cubicBezTo>
                  <a:close/>
                  <a:moveTo>
                    <a:pt x="522889" y="6"/>
                  </a:moveTo>
                  <a:cubicBezTo>
                    <a:pt x="528173" y="-75"/>
                    <a:pt x="534946" y="793"/>
                    <a:pt x="543616" y="2313"/>
                  </a:cubicBezTo>
                  <a:cubicBezTo>
                    <a:pt x="548818" y="3181"/>
                    <a:pt x="550553" y="4918"/>
                    <a:pt x="551420" y="9261"/>
                  </a:cubicBezTo>
                  <a:cubicBezTo>
                    <a:pt x="551420" y="12735"/>
                    <a:pt x="551420" y="16209"/>
                    <a:pt x="551420" y="19683"/>
                  </a:cubicBezTo>
                  <a:cubicBezTo>
                    <a:pt x="552287" y="30973"/>
                    <a:pt x="546217" y="48343"/>
                    <a:pt x="554888" y="51817"/>
                  </a:cubicBezTo>
                  <a:cubicBezTo>
                    <a:pt x="567026" y="57896"/>
                    <a:pt x="583499" y="54422"/>
                    <a:pt x="599105" y="54422"/>
                  </a:cubicBezTo>
                  <a:cubicBezTo>
                    <a:pt x="606041" y="54422"/>
                    <a:pt x="605174" y="49211"/>
                    <a:pt x="605174" y="44869"/>
                  </a:cubicBezTo>
                  <a:cubicBezTo>
                    <a:pt x="605174" y="34447"/>
                    <a:pt x="606041" y="24025"/>
                    <a:pt x="605174" y="13603"/>
                  </a:cubicBezTo>
                  <a:cubicBezTo>
                    <a:pt x="604307" y="4050"/>
                    <a:pt x="607775" y="2313"/>
                    <a:pt x="616445" y="2313"/>
                  </a:cubicBezTo>
                  <a:cubicBezTo>
                    <a:pt x="650259" y="1445"/>
                    <a:pt x="651126" y="1445"/>
                    <a:pt x="650259" y="34447"/>
                  </a:cubicBezTo>
                  <a:cubicBezTo>
                    <a:pt x="649392" y="50948"/>
                    <a:pt x="653727" y="55291"/>
                    <a:pt x="670200" y="54422"/>
                  </a:cubicBezTo>
                  <a:cubicBezTo>
                    <a:pt x="704881" y="53554"/>
                    <a:pt x="704881" y="54422"/>
                    <a:pt x="704014" y="20551"/>
                  </a:cubicBezTo>
                  <a:cubicBezTo>
                    <a:pt x="704014" y="6655"/>
                    <a:pt x="706615" y="1445"/>
                    <a:pt x="722221" y="1445"/>
                  </a:cubicBezTo>
                  <a:cubicBezTo>
                    <a:pt x="747364" y="3181"/>
                    <a:pt x="772507" y="3181"/>
                    <a:pt x="797651" y="2313"/>
                  </a:cubicBezTo>
                  <a:cubicBezTo>
                    <a:pt x="809789" y="1445"/>
                    <a:pt x="814991" y="4050"/>
                    <a:pt x="813257" y="17077"/>
                  </a:cubicBezTo>
                  <a:cubicBezTo>
                    <a:pt x="812390" y="25762"/>
                    <a:pt x="813257" y="35315"/>
                    <a:pt x="813257" y="44869"/>
                  </a:cubicBezTo>
                  <a:cubicBezTo>
                    <a:pt x="813257" y="56159"/>
                    <a:pt x="817592" y="70923"/>
                    <a:pt x="795917" y="66581"/>
                  </a:cubicBezTo>
                  <a:cubicBezTo>
                    <a:pt x="788981" y="64844"/>
                    <a:pt x="788981" y="71792"/>
                    <a:pt x="788981" y="77003"/>
                  </a:cubicBezTo>
                  <a:cubicBezTo>
                    <a:pt x="788981" y="136928"/>
                    <a:pt x="788981" y="195985"/>
                    <a:pt x="788981" y="255910"/>
                  </a:cubicBezTo>
                  <a:cubicBezTo>
                    <a:pt x="788981" y="264595"/>
                    <a:pt x="791582" y="266332"/>
                    <a:pt x="799385" y="266332"/>
                  </a:cubicBezTo>
                  <a:cubicBezTo>
                    <a:pt x="861810" y="266332"/>
                    <a:pt x="924234" y="266332"/>
                    <a:pt x="986659" y="266332"/>
                  </a:cubicBezTo>
                  <a:cubicBezTo>
                    <a:pt x="992728" y="266332"/>
                    <a:pt x="997930" y="266332"/>
                    <a:pt x="997063" y="258516"/>
                  </a:cubicBezTo>
                  <a:cubicBezTo>
                    <a:pt x="994462" y="245489"/>
                    <a:pt x="1002266" y="244620"/>
                    <a:pt x="1011803" y="245489"/>
                  </a:cubicBezTo>
                  <a:cubicBezTo>
                    <a:pt x="1017005" y="245489"/>
                    <a:pt x="1023941" y="248963"/>
                    <a:pt x="1027409" y="241146"/>
                  </a:cubicBezTo>
                  <a:cubicBezTo>
                    <a:pt x="1034345" y="236804"/>
                    <a:pt x="1040414" y="236804"/>
                    <a:pt x="1047350" y="242015"/>
                  </a:cubicBezTo>
                  <a:cubicBezTo>
                    <a:pt x="1052552" y="245489"/>
                    <a:pt x="1056020" y="248094"/>
                    <a:pt x="1056020" y="255910"/>
                  </a:cubicBezTo>
                  <a:cubicBezTo>
                    <a:pt x="1056020" y="444372"/>
                    <a:pt x="1056020" y="631964"/>
                    <a:pt x="1056020" y="820425"/>
                  </a:cubicBezTo>
                  <a:cubicBezTo>
                    <a:pt x="1056020" y="830847"/>
                    <a:pt x="1053419" y="832584"/>
                    <a:pt x="1043015" y="832584"/>
                  </a:cubicBezTo>
                  <a:cubicBezTo>
                    <a:pt x="941575" y="832584"/>
                    <a:pt x="840134" y="831716"/>
                    <a:pt x="738694" y="832584"/>
                  </a:cubicBezTo>
                  <a:cubicBezTo>
                    <a:pt x="723088" y="832584"/>
                    <a:pt x="723955" y="824768"/>
                    <a:pt x="723955" y="814346"/>
                  </a:cubicBezTo>
                  <a:cubicBezTo>
                    <a:pt x="723955" y="643255"/>
                    <a:pt x="723088" y="472163"/>
                    <a:pt x="723088" y="301072"/>
                  </a:cubicBezTo>
                  <a:cubicBezTo>
                    <a:pt x="723088" y="284570"/>
                    <a:pt x="718753" y="281097"/>
                    <a:pt x="703147" y="281097"/>
                  </a:cubicBezTo>
                  <a:cubicBezTo>
                    <a:pt x="586100" y="281097"/>
                    <a:pt x="468186" y="281097"/>
                    <a:pt x="351140" y="281097"/>
                  </a:cubicBezTo>
                  <a:cubicBezTo>
                    <a:pt x="337268" y="281097"/>
                    <a:pt x="333800" y="284570"/>
                    <a:pt x="333800" y="297598"/>
                  </a:cubicBezTo>
                  <a:cubicBezTo>
                    <a:pt x="333800" y="471295"/>
                    <a:pt x="332066" y="644992"/>
                    <a:pt x="331199" y="818688"/>
                  </a:cubicBezTo>
                  <a:cubicBezTo>
                    <a:pt x="331199" y="830847"/>
                    <a:pt x="327731" y="832584"/>
                    <a:pt x="317326" y="832584"/>
                  </a:cubicBezTo>
                  <a:cubicBezTo>
                    <a:pt x="216753" y="832584"/>
                    <a:pt x="116180" y="832584"/>
                    <a:pt x="15606" y="832584"/>
                  </a:cubicBezTo>
                  <a:cubicBezTo>
                    <a:pt x="4335" y="832584"/>
                    <a:pt x="0" y="830847"/>
                    <a:pt x="0" y="817820"/>
                  </a:cubicBezTo>
                  <a:cubicBezTo>
                    <a:pt x="0" y="632833"/>
                    <a:pt x="0" y="446977"/>
                    <a:pt x="0" y="261990"/>
                  </a:cubicBezTo>
                  <a:cubicBezTo>
                    <a:pt x="0" y="248963"/>
                    <a:pt x="3468" y="243752"/>
                    <a:pt x="17340" y="245489"/>
                  </a:cubicBezTo>
                  <a:cubicBezTo>
                    <a:pt x="26877" y="246357"/>
                    <a:pt x="36415" y="246357"/>
                    <a:pt x="46819" y="245489"/>
                  </a:cubicBezTo>
                  <a:cubicBezTo>
                    <a:pt x="55489" y="244620"/>
                    <a:pt x="61558" y="247226"/>
                    <a:pt x="59824" y="257647"/>
                  </a:cubicBezTo>
                  <a:cubicBezTo>
                    <a:pt x="58957" y="264595"/>
                    <a:pt x="63292" y="266332"/>
                    <a:pt x="69361" y="266332"/>
                  </a:cubicBezTo>
                  <a:cubicBezTo>
                    <a:pt x="131786" y="266332"/>
                    <a:pt x="194211" y="265464"/>
                    <a:pt x="256636" y="266332"/>
                  </a:cubicBezTo>
                  <a:cubicBezTo>
                    <a:pt x="266173" y="266332"/>
                    <a:pt x="267907" y="261990"/>
                    <a:pt x="267907" y="253305"/>
                  </a:cubicBezTo>
                  <a:cubicBezTo>
                    <a:pt x="267907" y="195117"/>
                    <a:pt x="267907" y="136928"/>
                    <a:pt x="267907" y="77871"/>
                  </a:cubicBezTo>
                  <a:cubicBezTo>
                    <a:pt x="267907" y="67449"/>
                    <a:pt x="262705" y="63975"/>
                    <a:pt x="254035" y="65712"/>
                  </a:cubicBezTo>
                  <a:cubicBezTo>
                    <a:pt x="241896" y="68318"/>
                    <a:pt x="241029" y="61370"/>
                    <a:pt x="241896" y="52685"/>
                  </a:cubicBezTo>
                  <a:cubicBezTo>
                    <a:pt x="241896" y="36184"/>
                    <a:pt x="236694" y="15340"/>
                    <a:pt x="244497" y="5787"/>
                  </a:cubicBezTo>
                  <a:cubicBezTo>
                    <a:pt x="253168" y="-4635"/>
                    <a:pt x="274843" y="3181"/>
                    <a:pt x="290449" y="2313"/>
                  </a:cubicBezTo>
                  <a:cubicBezTo>
                    <a:pt x="305188" y="1445"/>
                    <a:pt x="319927" y="4050"/>
                    <a:pt x="333800" y="2313"/>
                  </a:cubicBezTo>
                  <a:cubicBezTo>
                    <a:pt x="350273" y="-292"/>
                    <a:pt x="352874" y="6655"/>
                    <a:pt x="352007" y="21420"/>
                  </a:cubicBezTo>
                  <a:cubicBezTo>
                    <a:pt x="351140" y="54422"/>
                    <a:pt x="352007" y="54422"/>
                    <a:pt x="384953" y="54422"/>
                  </a:cubicBezTo>
                  <a:cubicBezTo>
                    <a:pt x="406629" y="54422"/>
                    <a:pt x="406629" y="54422"/>
                    <a:pt x="405762" y="32710"/>
                  </a:cubicBezTo>
                  <a:cubicBezTo>
                    <a:pt x="404028" y="2313"/>
                    <a:pt x="404028" y="3181"/>
                    <a:pt x="434373" y="2313"/>
                  </a:cubicBezTo>
                  <a:cubicBezTo>
                    <a:pt x="449112" y="1445"/>
                    <a:pt x="452580" y="5787"/>
                    <a:pt x="452580" y="19683"/>
                  </a:cubicBezTo>
                  <a:cubicBezTo>
                    <a:pt x="450846" y="54422"/>
                    <a:pt x="451713" y="53554"/>
                    <a:pt x="485527" y="54422"/>
                  </a:cubicBezTo>
                  <a:cubicBezTo>
                    <a:pt x="500266" y="55291"/>
                    <a:pt x="508069" y="52685"/>
                    <a:pt x="504601" y="36184"/>
                  </a:cubicBezTo>
                  <a:cubicBezTo>
                    <a:pt x="504601" y="35315"/>
                    <a:pt x="504601" y="35315"/>
                    <a:pt x="504601" y="34447"/>
                  </a:cubicBezTo>
                  <a:cubicBezTo>
                    <a:pt x="504601" y="9044"/>
                    <a:pt x="507039" y="250"/>
                    <a:pt x="522889" y="6"/>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1" name="Freeform 65">
              <a:extLst>
                <a:ext uri="{FF2B5EF4-FFF2-40B4-BE49-F238E27FC236}">
                  <a16:creationId xmlns:a16="http://schemas.microsoft.com/office/drawing/2014/main" id="{5FD8D6A5-6FF5-463B-AAC3-8D0433BDE0EB}"/>
                </a:ext>
              </a:extLst>
            </p:cNvPr>
            <p:cNvSpPr>
              <a:spLocks/>
            </p:cNvSpPr>
            <p:nvPr/>
          </p:nvSpPr>
          <p:spPr bwMode="auto">
            <a:xfrm>
              <a:off x="4203222" y="2665512"/>
              <a:ext cx="836712" cy="201581"/>
            </a:xfrm>
            <a:custGeom>
              <a:avLst/>
              <a:gdLst>
                <a:gd name="T0" fmla="*/ 485 w 965"/>
                <a:gd name="T1" fmla="*/ 228 h 232"/>
                <a:gd name="T2" fmla="*/ 145 w 965"/>
                <a:gd name="T3" fmla="*/ 229 h 232"/>
                <a:gd name="T4" fmla="*/ 47 w 965"/>
                <a:gd name="T5" fmla="*/ 207 h 232"/>
                <a:gd name="T6" fmla="*/ 22 w 965"/>
                <a:gd name="T7" fmla="*/ 200 h 232"/>
                <a:gd name="T8" fmla="*/ 1 w 965"/>
                <a:gd name="T9" fmla="*/ 173 h 232"/>
                <a:gd name="T10" fmla="*/ 31 w 965"/>
                <a:gd name="T11" fmla="*/ 137 h 232"/>
                <a:gd name="T12" fmla="*/ 167 w 965"/>
                <a:gd name="T13" fmla="*/ 117 h 232"/>
                <a:gd name="T14" fmla="*/ 181 w 965"/>
                <a:gd name="T15" fmla="*/ 101 h 232"/>
                <a:gd name="T16" fmla="*/ 181 w 965"/>
                <a:gd name="T17" fmla="*/ 15 h 232"/>
                <a:gd name="T18" fmla="*/ 195 w 965"/>
                <a:gd name="T19" fmla="*/ 1 h 232"/>
                <a:gd name="T20" fmla="*/ 237 w 965"/>
                <a:gd name="T21" fmla="*/ 1 h 232"/>
                <a:gd name="T22" fmla="*/ 253 w 965"/>
                <a:gd name="T23" fmla="*/ 17 h 232"/>
                <a:gd name="T24" fmla="*/ 290 w 965"/>
                <a:gd name="T25" fmla="*/ 52 h 232"/>
                <a:gd name="T26" fmla="*/ 696 w 965"/>
                <a:gd name="T27" fmla="*/ 53 h 232"/>
                <a:gd name="T28" fmla="*/ 717 w 965"/>
                <a:gd name="T29" fmla="*/ 32 h 232"/>
                <a:gd name="T30" fmla="*/ 717 w 965"/>
                <a:gd name="T31" fmla="*/ 16 h 232"/>
                <a:gd name="T32" fmla="*/ 731 w 965"/>
                <a:gd name="T33" fmla="*/ 1 h 232"/>
                <a:gd name="T34" fmla="*/ 775 w 965"/>
                <a:gd name="T35" fmla="*/ 1 h 232"/>
                <a:gd name="T36" fmla="*/ 788 w 965"/>
                <a:gd name="T37" fmla="*/ 15 h 232"/>
                <a:gd name="T38" fmla="*/ 788 w 965"/>
                <a:gd name="T39" fmla="*/ 101 h 232"/>
                <a:gd name="T40" fmla="*/ 803 w 965"/>
                <a:gd name="T41" fmla="*/ 118 h 232"/>
                <a:gd name="T42" fmla="*/ 956 w 965"/>
                <a:gd name="T43" fmla="*/ 141 h 232"/>
                <a:gd name="T44" fmla="*/ 965 w 965"/>
                <a:gd name="T45" fmla="*/ 149 h 232"/>
                <a:gd name="T46" fmla="*/ 965 w 965"/>
                <a:gd name="T47" fmla="*/ 187 h 232"/>
                <a:gd name="T48" fmla="*/ 955 w 965"/>
                <a:gd name="T49" fmla="*/ 197 h 232"/>
                <a:gd name="T50" fmla="*/ 773 w 965"/>
                <a:gd name="T51" fmla="*/ 229 h 232"/>
                <a:gd name="T52" fmla="*/ 485 w 965"/>
                <a:gd name="T53" fmla="*/ 22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65" h="232">
                  <a:moveTo>
                    <a:pt x="485" y="228"/>
                  </a:moveTo>
                  <a:cubicBezTo>
                    <a:pt x="371" y="228"/>
                    <a:pt x="258" y="227"/>
                    <a:pt x="145" y="229"/>
                  </a:cubicBezTo>
                  <a:cubicBezTo>
                    <a:pt x="110" y="230"/>
                    <a:pt x="79" y="215"/>
                    <a:pt x="47" y="207"/>
                  </a:cubicBezTo>
                  <a:cubicBezTo>
                    <a:pt x="38" y="205"/>
                    <a:pt x="30" y="202"/>
                    <a:pt x="22" y="200"/>
                  </a:cubicBezTo>
                  <a:cubicBezTo>
                    <a:pt x="7" y="197"/>
                    <a:pt x="0" y="190"/>
                    <a:pt x="1" y="173"/>
                  </a:cubicBezTo>
                  <a:cubicBezTo>
                    <a:pt x="3" y="142"/>
                    <a:pt x="2" y="142"/>
                    <a:pt x="31" y="137"/>
                  </a:cubicBezTo>
                  <a:cubicBezTo>
                    <a:pt x="77" y="130"/>
                    <a:pt x="122" y="123"/>
                    <a:pt x="167" y="117"/>
                  </a:cubicBezTo>
                  <a:cubicBezTo>
                    <a:pt x="179" y="116"/>
                    <a:pt x="181" y="111"/>
                    <a:pt x="181" y="101"/>
                  </a:cubicBezTo>
                  <a:cubicBezTo>
                    <a:pt x="181" y="72"/>
                    <a:pt x="182" y="44"/>
                    <a:pt x="181" y="15"/>
                  </a:cubicBezTo>
                  <a:cubicBezTo>
                    <a:pt x="180" y="3"/>
                    <a:pt x="184" y="0"/>
                    <a:pt x="195" y="1"/>
                  </a:cubicBezTo>
                  <a:cubicBezTo>
                    <a:pt x="209" y="2"/>
                    <a:pt x="223" y="2"/>
                    <a:pt x="237" y="1"/>
                  </a:cubicBezTo>
                  <a:cubicBezTo>
                    <a:pt x="250" y="0"/>
                    <a:pt x="253" y="5"/>
                    <a:pt x="253" y="17"/>
                  </a:cubicBezTo>
                  <a:cubicBezTo>
                    <a:pt x="253" y="52"/>
                    <a:pt x="253" y="52"/>
                    <a:pt x="290" y="52"/>
                  </a:cubicBezTo>
                  <a:cubicBezTo>
                    <a:pt x="426" y="52"/>
                    <a:pt x="561" y="52"/>
                    <a:pt x="696" y="53"/>
                  </a:cubicBezTo>
                  <a:cubicBezTo>
                    <a:pt x="713" y="53"/>
                    <a:pt x="720" y="48"/>
                    <a:pt x="717" y="32"/>
                  </a:cubicBezTo>
                  <a:cubicBezTo>
                    <a:pt x="716" y="26"/>
                    <a:pt x="717" y="21"/>
                    <a:pt x="717" y="16"/>
                  </a:cubicBezTo>
                  <a:cubicBezTo>
                    <a:pt x="716" y="5"/>
                    <a:pt x="718" y="0"/>
                    <a:pt x="731" y="1"/>
                  </a:cubicBezTo>
                  <a:cubicBezTo>
                    <a:pt x="745" y="2"/>
                    <a:pt x="760" y="1"/>
                    <a:pt x="775" y="1"/>
                  </a:cubicBezTo>
                  <a:cubicBezTo>
                    <a:pt x="785" y="0"/>
                    <a:pt x="788" y="5"/>
                    <a:pt x="788" y="15"/>
                  </a:cubicBezTo>
                  <a:cubicBezTo>
                    <a:pt x="788" y="43"/>
                    <a:pt x="789" y="72"/>
                    <a:pt x="788" y="101"/>
                  </a:cubicBezTo>
                  <a:cubicBezTo>
                    <a:pt x="788" y="112"/>
                    <a:pt x="791" y="116"/>
                    <a:pt x="803" y="118"/>
                  </a:cubicBezTo>
                  <a:cubicBezTo>
                    <a:pt x="854" y="124"/>
                    <a:pt x="905" y="133"/>
                    <a:pt x="956" y="141"/>
                  </a:cubicBezTo>
                  <a:cubicBezTo>
                    <a:pt x="962" y="142"/>
                    <a:pt x="965" y="143"/>
                    <a:pt x="965" y="149"/>
                  </a:cubicBezTo>
                  <a:cubicBezTo>
                    <a:pt x="965" y="162"/>
                    <a:pt x="965" y="174"/>
                    <a:pt x="965" y="187"/>
                  </a:cubicBezTo>
                  <a:cubicBezTo>
                    <a:pt x="965" y="194"/>
                    <a:pt x="960" y="195"/>
                    <a:pt x="955" y="197"/>
                  </a:cubicBezTo>
                  <a:cubicBezTo>
                    <a:pt x="896" y="216"/>
                    <a:pt x="837" y="232"/>
                    <a:pt x="773" y="229"/>
                  </a:cubicBezTo>
                  <a:cubicBezTo>
                    <a:pt x="677" y="226"/>
                    <a:pt x="581" y="228"/>
                    <a:pt x="485" y="22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2" name="Freeform 66">
              <a:extLst>
                <a:ext uri="{FF2B5EF4-FFF2-40B4-BE49-F238E27FC236}">
                  <a16:creationId xmlns:a16="http://schemas.microsoft.com/office/drawing/2014/main" id="{36D8A90A-1859-4409-9B93-D8BA705EE9E7}"/>
                </a:ext>
              </a:extLst>
            </p:cNvPr>
            <p:cNvSpPr>
              <a:spLocks/>
            </p:cNvSpPr>
            <p:nvPr/>
          </p:nvSpPr>
          <p:spPr bwMode="auto">
            <a:xfrm>
              <a:off x="3977837" y="2951676"/>
              <a:ext cx="375811" cy="167646"/>
            </a:xfrm>
            <a:custGeom>
              <a:avLst/>
              <a:gdLst>
                <a:gd name="T0" fmla="*/ 261 w 434"/>
                <a:gd name="T1" fmla="*/ 192 h 193"/>
                <a:gd name="T2" fmla="*/ 109 w 434"/>
                <a:gd name="T3" fmla="*/ 192 h 193"/>
                <a:gd name="T4" fmla="*/ 11 w 434"/>
                <a:gd name="T5" fmla="*/ 168 h 193"/>
                <a:gd name="T6" fmla="*/ 5 w 434"/>
                <a:gd name="T7" fmla="*/ 158 h 193"/>
                <a:gd name="T8" fmla="*/ 45 w 434"/>
                <a:gd name="T9" fmla="*/ 96 h 193"/>
                <a:gd name="T10" fmla="*/ 166 w 434"/>
                <a:gd name="T11" fmla="*/ 54 h 193"/>
                <a:gd name="T12" fmla="*/ 183 w 434"/>
                <a:gd name="T13" fmla="*/ 34 h 193"/>
                <a:gd name="T14" fmla="*/ 218 w 434"/>
                <a:gd name="T15" fmla="*/ 0 h 193"/>
                <a:gd name="T16" fmla="*/ 220 w 434"/>
                <a:gd name="T17" fmla="*/ 0 h 193"/>
                <a:gd name="T18" fmla="*/ 249 w 434"/>
                <a:gd name="T19" fmla="*/ 29 h 193"/>
                <a:gd name="T20" fmla="*/ 265 w 434"/>
                <a:gd name="T21" fmla="*/ 45 h 193"/>
                <a:gd name="T22" fmla="*/ 416 w 434"/>
                <a:gd name="T23" fmla="*/ 44 h 193"/>
                <a:gd name="T24" fmla="*/ 433 w 434"/>
                <a:gd name="T25" fmla="*/ 61 h 193"/>
                <a:gd name="T26" fmla="*/ 433 w 434"/>
                <a:gd name="T27" fmla="*/ 177 h 193"/>
                <a:gd name="T28" fmla="*/ 416 w 434"/>
                <a:gd name="T29" fmla="*/ 193 h 193"/>
                <a:gd name="T30" fmla="*/ 261 w 434"/>
                <a:gd name="T31" fmla="*/ 193 h 193"/>
                <a:gd name="T32" fmla="*/ 261 w 434"/>
                <a:gd name="T33" fmla="*/ 19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4" h="193">
                  <a:moveTo>
                    <a:pt x="261" y="192"/>
                  </a:moveTo>
                  <a:cubicBezTo>
                    <a:pt x="210" y="192"/>
                    <a:pt x="160" y="193"/>
                    <a:pt x="109" y="192"/>
                  </a:cubicBezTo>
                  <a:cubicBezTo>
                    <a:pt x="75" y="191"/>
                    <a:pt x="44" y="176"/>
                    <a:pt x="11" y="168"/>
                  </a:cubicBezTo>
                  <a:cubicBezTo>
                    <a:pt x="5" y="167"/>
                    <a:pt x="5" y="163"/>
                    <a:pt x="5" y="158"/>
                  </a:cubicBezTo>
                  <a:cubicBezTo>
                    <a:pt x="0" y="112"/>
                    <a:pt x="1" y="111"/>
                    <a:pt x="45" y="96"/>
                  </a:cubicBezTo>
                  <a:cubicBezTo>
                    <a:pt x="86" y="82"/>
                    <a:pt x="126" y="68"/>
                    <a:pt x="166" y="54"/>
                  </a:cubicBezTo>
                  <a:cubicBezTo>
                    <a:pt x="177" y="51"/>
                    <a:pt x="183" y="47"/>
                    <a:pt x="183" y="34"/>
                  </a:cubicBezTo>
                  <a:cubicBezTo>
                    <a:pt x="184" y="0"/>
                    <a:pt x="185" y="0"/>
                    <a:pt x="218" y="0"/>
                  </a:cubicBezTo>
                  <a:cubicBezTo>
                    <a:pt x="219" y="0"/>
                    <a:pt x="219" y="0"/>
                    <a:pt x="220" y="0"/>
                  </a:cubicBezTo>
                  <a:cubicBezTo>
                    <a:pt x="249" y="0"/>
                    <a:pt x="250" y="0"/>
                    <a:pt x="249" y="29"/>
                  </a:cubicBezTo>
                  <a:cubicBezTo>
                    <a:pt x="249" y="42"/>
                    <a:pt x="253" y="45"/>
                    <a:pt x="265" y="45"/>
                  </a:cubicBezTo>
                  <a:cubicBezTo>
                    <a:pt x="315" y="44"/>
                    <a:pt x="366" y="45"/>
                    <a:pt x="416" y="44"/>
                  </a:cubicBezTo>
                  <a:cubicBezTo>
                    <a:pt x="429" y="44"/>
                    <a:pt x="434" y="47"/>
                    <a:pt x="433" y="61"/>
                  </a:cubicBezTo>
                  <a:cubicBezTo>
                    <a:pt x="432" y="100"/>
                    <a:pt x="432" y="138"/>
                    <a:pt x="433" y="177"/>
                  </a:cubicBezTo>
                  <a:cubicBezTo>
                    <a:pt x="433" y="190"/>
                    <a:pt x="430" y="193"/>
                    <a:pt x="416" y="193"/>
                  </a:cubicBezTo>
                  <a:cubicBezTo>
                    <a:pt x="364" y="192"/>
                    <a:pt x="313" y="193"/>
                    <a:pt x="261" y="193"/>
                  </a:cubicBezTo>
                  <a:cubicBezTo>
                    <a:pt x="261" y="193"/>
                    <a:pt x="261" y="192"/>
                    <a:pt x="261" y="19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3" name="Freeform 67">
              <a:extLst>
                <a:ext uri="{FF2B5EF4-FFF2-40B4-BE49-F238E27FC236}">
                  <a16:creationId xmlns:a16="http://schemas.microsoft.com/office/drawing/2014/main" id="{D9CE4CF2-73CA-4F80-9355-659CF60C2BED}"/>
                </a:ext>
              </a:extLst>
            </p:cNvPr>
            <p:cNvSpPr>
              <a:spLocks/>
            </p:cNvSpPr>
            <p:nvPr/>
          </p:nvSpPr>
          <p:spPr bwMode="auto">
            <a:xfrm>
              <a:off x="4891535" y="2949650"/>
              <a:ext cx="373785" cy="172205"/>
            </a:xfrm>
            <a:custGeom>
              <a:avLst/>
              <a:gdLst>
                <a:gd name="T0" fmla="*/ 289 w 431"/>
                <a:gd name="T1" fmla="*/ 198 h 198"/>
                <a:gd name="T2" fmla="*/ 266 w 431"/>
                <a:gd name="T3" fmla="*/ 197 h 198"/>
                <a:gd name="T4" fmla="*/ 195 w 431"/>
                <a:gd name="T5" fmla="*/ 195 h 198"/>
                <a:gd name="T6" fmla="*/ 13 w 431"/>
                <a:gd name="T7" fmla="*/ 196 h 198"/>
                <a:gd name="T8" fmla="*/ 2 w 431"/>
                <a:gd name="T9" fmla="*/ 183 h 198"/>
                <a:gd name="T10" fmla="*/ 2 w 431"/>
                <a:gd name="T11" fmla="*/ 61 h 198"/>
                <a:gd name="T12" fmla="*/ 16 w 431"/>
                <a:gd name="T13" fmla="*/ 47 h 198"/>
                <a:gd name="T14" fmla="*/ 164 w 431"/>
                <a:gd name="T15" fmla="*/ 47 h 198"/>
                <a:gd name="T16" fmla="*/ 183 w 431"/>
                <a:gd name="T17" fmla="*/ 27 h 198"/>
                <a:gd name="T18" fmla="*/ 208 w 431"/>
                <a:gd name="T19" fmla="*/ 2 h 198"/>
                <a:gd name="T20" fmla="*/ 250 w 431"/>
                <a:gd name="T21" fmla="*/ 43 h 198"/>
                <a:gd name="T22" fmla="*/ 265 w 431"/>
                <a:gd name="T23" fmla="*/ 62 h 198"/>
                <a:gd name="T24" fmla="*/ 413 w 431"/>
                <a:gd name="T25" fmla="*/ 106 h 198"/>
                <a:gd name="T26" fmla="*/ 431 w 431"/>
                <a:gd name="T27" fmla="*/ 129 h 198"/>
                <a:gd name="T28" fmla="*/ 393 w 431"/>
                <a:gd name="T29" fmla="*/ 179 h 198"/>
                <a:gd name="T30" fmla="*/ 289 w 431"/>
                <a:gd name="T31"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198">
                  <a:moveTo>
                    <a:pt x="289" y="198"/>
                  </a:moveTo>
                  <a:cubicBezTo>
                    <a:pt x="281" y="198"/>
                    <a:pt x="273" y="198"/>
                    <a:pt x="266" y="197"/>
                  </a:cubicBezTo>
                  <a:cubicBezTo>
                    <a:pt x="242" y="190"/>
                    <a:pt x="218" y="196"/>
                    <a:pt x="195" y="195"/>
                  </a:cubicBezTo>
                  <a:cubicBezTo>
                    <a:pt x="134" y="194"/>
                    <a:pt x="73" y="194"/>
                    <a:pt x="13" y="196"/>
                  </a:cubicBezTo>
                  <a:cubicBezTo>
                    <a:pt x="0" y="196"/>
                    <a:pt x="2" y="190"/>
                    <a:pt x="2" y="183"/>
                  </a:cubicBezTo>
                  <a:cubicBezTo>
                    <a:pt x="2" y="142"/>
                    <a:pt x="3" y="101"/>
                    <a:pt x="2" y="61"/>
                  </a:cubicBezTo>
                  <a:cubicBezTo>
                    <a:pt x="2" y="50"/>
                    <a:pt x="5" y="46"/>
                    <a:pt x="16" y="47"/>
                  </a:cubicBezTo>
                  <a:cubicBezTo>
                    <a:pt x="66" y="47"/>
                    <a:pt x="115" y="46"/>
                    <a:pt x="164" y="47"/>
                  </a:cubicBezTo>
                  <a:cubicBezTo>
                    <a:pt x="179" y="47"/>
                    <a:pt x="186" y="44"/>
                    <a:pt x="183" y="27"/>
                  </a:cubicBezTo>
                  <a:cubicBezTo>
                    <a:pt x="180" y="8"/>
                    <a:pt x="186" y="0"/>
                    <a:pt x="208" y="2"/>
                  </a:cubicBezTo>
                  <a:cubicBezTo>
                    <a:pt x="250" y="4"/>
                    <a:pt x="250" y="2"/>
                    <a:pt x="250" y="43"/>
                  </a:cubicBezTo>
                  <a:cubicBezTo>
                    <a:pt x="250" y="55"/>
                    <a:pt x="254" y="59"/>
                    <a:pt x="265" y="62"/>
                  </a:cubicBezTo>
                  <a:cubicBezTo>
                    <a:pt x="314" y="76"/>
                    <a:pt x="363" y="92"/>
                    <a:pt x="413" y="106"/>
                  </a:cubicBezTo>
                  <a:cubicBezTo>
                    <a:pt x="425" y="110"/>
                    <a:pt x="431" y="115"/>
                    <a:pt x="431" y="129"/>
                  </a:cubicBezTo>
                  <a:cubicBezTo>
                    <a:pt x="430" y="168"/>
                    <a:pt x="431" y="167"/>
                    <a:pt x="393" y="179"/>
                  </a:cubicBezTo>
                  <a:cubicBezTo>
                    <a:pt x="359" y="189"/>
                    <a:pt x="324" y="194"/>
                    <a:pt x="289" y="19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4" name="Freeform 71">
              <a:extLst>
                <a:ext uri="{FF2B5EF4-FFF2-40B4-BE49-F238E27FC236}">
                  <a16:creationId xmlns:a16="http://schemas.microsoft.com/office/drawing/2014/main" id="{90AD5990-FD46-41B7-A45F-FCEA360DB9C6}"/>
                </a:ext>
              </a:extLst>
            </p:cNvPr>
            <p:cNvSpPr>
              <a:spLocks/>
            </p:cNvSpPr>
            <p:nvPr/>
          </p:nvSpPr>
          <p:spPr bwMode="auto">
            <a:xfrm>
              <a:off x="4444309" y="3024609"/>
              <a:ext cx="360617" cy="80531"/>
            </a:xfrm>
            <a:custGeom>
              <a:avLst/>
              <a:gdLst>
                <a:gd name="T0" fmla="*/ 208 w 416"/>
                <a:gd name="T1" fmla="*/ 93 h 93"/>
                <a:gd name="T2" fmla="*/ 18 w 416"/>
                <a:gd name="T3" fmla="*/ 93 h 93"/>
                <a:gd name="T4" fmla="*/ 1 w 416"/>
                <a:gd name="T5" fmla="*/ 77 h 93"/>
                <a:gd name="T6" fmla="*/ 2 w 416"/>
                <a:gd name="T7" fmla="*/ 13 h 93"/>
                <a:gd name="T8" fmla="*/ 15 w 416"/>
                <a:gd name="T9" fmla="*/ 0 h 93"/>
                <a:gd name="T10" fmla="*/ 403 w 416"/>
                <a:gd name="T11" fmla="*/ 0 h 93"/>
                <a:gd name="T12" fmla="*/ 415 w 416"/>
                <a:gd name="T13" fmla="*/ 12 h 93"/>
                <a:gd name="T14" fmla="*/ 415 w 416"/>
                <a:gd name="T15" fmla="*/ 78 h 93"/>
                <a:gd name="T16" fmla="*/ 399 w 416"/>
                <a:gd name="T17" fmla="*/ 93 h 93"/>
                <a:gd name="T18" fmla="*/ 208 w 416"/>
                <a:gd name="T19" fmla="*/ 93 h 93"/>
                <a:gd name="T20" fmla="*/ 208 w 416"/>
                <a:gd name="T21"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6" h="93">
                  <a:moveTo>
                    <a:pt x="208" y="93"/>
                  </a:moveTo>
                  <a:cubicBezTo>
                    <a:pt x="144" y="93"/>
                    <a:pt x="81" y="93"/>
                    <a:pt x="18" y="93"/>
                  </a:cubicBezTo>
                  <a:cubicBezTo>
                    <a:pt x="5" y="93"/>
                    <a:pt x="0" y="91"/>
                    <a:pt x="1" y="77"/>
                  </a:cubicBezTo>
                  <a:cubicBezTo>
                    <a:pt x="3" y="56"/>
                    <a:pt x="2" y="35"/>
                    <a:pt x="2" y="13"/>
                  </a:cubicBezTo>
                  <a:cubicBezTo>
                    <a:pt x="1" y="3"/>
                    <a:pt x="5" y="0"/>
                    <a:pt x="15" y="0"/>
                  </a:cubicBezTo>
                  <a:cubicBezTo>
                    <a:pt x="144" y="0"/>
                    <a:pt x="273" y="0"/>
                    <a:pt x="403" y="0"/>
                  </a:cubicBezTo>
                  <a:cubicBezTo>
                    <a:pt x="412" y="0"/>
                    <a:pt x="415" y="3"/>
                    <a:pt x="415" y="12"/>
                  </a:cubicBezTo>
                  <a:cubicBezTo>
                    <a:pt x="414" y="34"/>
                    <a:pt x="414" y="56"/>
                    <a:pt x="415" y="78"/>
                  </a:cubicBezTo>
                  <a:cubicBezTo>
                    <a:pt x="416" y="91"/>
                    <a:pt x="411" y="93"/>
                    <a:pt x="399" y="93"/>
                  </a:cubicBezTo>
                  <a:cubicBezTo>
                    <a:pt x="335" y="93"/>
                    <a:pt x="271" y="93"/>
                    <a:pt x="208" y="93"/>
                  </a:cubicBezTo>
                  <a:cubicBezTo>
                    <a:pt x="208" y="93"/>
                    <a:pt x="208" y="93"/>
                    <a:pt x="208" y="93"/>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grpSp>
        <p:nvGrpSpPr>
          <p:cNvPr id="65" name="组合 64">
            <a:extLst>
              <a:ext uri="{FF2B5EF4-FFF2-40B4-BE49-F238E27FC236}">
                <a16:creationId xmlns:a16="http://schemas.microsoft.com/office/drawing/2014/main" id="{7715ECCB-5F1B-4CD4-BA40-15B52D442692}"/>
              </a:ext>
            </a:extLst>
          </p:cNvPr>
          <p:cNvGrpSpPr>
            <a:grpSpLocks noChangeAspect="1"/>
          </p:cNvGrpSpPr>
          <p:nvPr/>
        </p:nvGrpSpPr>
        <p:grpSpPr>
          <a:xfrm>
            <a:off x="10299875" y="5713649"/>
            <a:ext cx="1592732" cy="720000"/>
            <a:chOff x="306581" y="578557"/>
            <a:chExt cx="6259884" cy="2829805"/>
          </a:xfrm>
          <a:noFill/>
        </p:grpSpPr>
        <p:sp>
          <p:nvSpPr>
            <p:cNvPr id="66" name="任意多边形: 形状 65">
              <a:extLst>
                <a:ext uri="{FF2B5EF4-FFF2-40B4-BE49-F238E27FC236}">
                  <a16:creationId xmlns:a16="http://schemas.microsoft.com/office/drawing/2014/main" id="{03C370AF-1DD6-4C44-94B3-A2FB4920CB21}"/>
                </a:ext>
              </a:extLst>
            </p:cNvPr>
            <p:cNvSpPr>
              <a:spLocks/>
            </p:cNvSpPr>
            <p:nvPr/>
          </p:nvSpPr>
          <p:spPr bwMode="auto">
            <a:xfrm>
              <a:off x="306581" y="1510400"/>
              <a:ext cx="6259884" cy="1880733"/>
            </a:xfrm>
            <a:custGeom>
              <a:avLst/>
              <a:gdLst>
                <a:gd name="connsiteX0" fmla="*/ 5160900 w 6259884"/>
                <a:gd name="connsiteY0" fmla="*/ 843864 h 1880733"/>
                <a:gd name="connsiteX1" fmla="*/ 5136631 w 6259884"/>
                <a:gd name="connsiteY1" fmla="*/ 857517 h 1880733"/>
                <a:gd name="connsiteX2" fmla="*/ 5139327 w 6259884"/>
                <a:gd name="connsiteY2" fmla="*/ 947623 h 1880733"/>
                <a:gd name="connsiteX3" fmla="*/ 5260673 w 6259884"/>
                <a:gd name="connsiteY3" fmla="*/ 961276 h 1880733"/>
                <a:gd name="connsiteX4" fmla="*/ 5301122 w 6259884"/>
                <a:gd name="connsiteY4" fmla="*/ 947623 h 1880733"/>
                <a:gd name="connsiteX5" fmla="*/ 5236404 w 6259884"/>
                <a:gd name="connsiteY5" fmla="*/ 843864 h 1880733"/>
                <a:gd name="connsiteX6" fmla="*/ 5220224 w 6259884"/>
                <a:gd name="connsiteY6" fmla="*/ 843864 h 1880733"/>
                <a:gd name="connsiteX7" fmla="*/ 5160900 w 6259884"/>
                <a:gd name="connsiteY7" fmla="*/ 843864 h 1880733"/>
                <a:gd name="connsiteX8" fmla="*/ 1324311 w 6259884"/>
                <a:gd name="connsiteY8" fmla="*/ 841658 h 1880733"/>
                <a:gd name="connsiteX9" fmla="*/ 1293091 w 6259884"/>
                <a:gd name="connsiteY9" fmla="*/ 844705 h 1880733"/>
                <a:gd name="connsiteX10" fmla="*/ 1271372 w 6259884"/>
                <a:gd name="connsiteY10" fmla="*/ 844705 h 1880733"/>
                <a:gd name="connsiteX11" fmla="*/ 1181782 w 6259884"/>
                <a:gd name="connsiteY11" fmla="*/ 888034 h 1880733"/>
                <a:gd name="connsiteX12" fmla="*/ 1257798 w 6259884"/>
                <a:gd name="connsiteY12" fmla="*/ 961152 h 1880733"/>
                <a:gd name="connsiteX13" fmla="*/ 1322954 w 6259884"/>
                <a:gd name="connsiteY13" fmla="*/ 961152 h 1880733"/>
                <a:gd name="connsiteX14" fmla="*/ 1350103 w 6259884"/>
                <a:gd name="connsiteY14" fmla="*/ 950320 h 1880733"/>
                <a:gd name="connsiteX15" fmla="*/ 1347388 w 6259884"/>
                <a:gd name="connsiteY15" fmla="*/ 852829 h 1880733"/>
                <a:gd name="connsiteX16" fmla="*/ 1324311 w 6259884"/>
                <a:gd name="connsiteY16" fmla="*/ 841658 h 1880733"/>
                <a:gd name="connsiteX17" fmla="*/ 1013621 w 6259884"/>
                <a:gd name="connsiteY17" fmla="*/ 841398 h 1880733"/>
                <a:gd name="connsiteX18" fmla="*/ 956609 w 6259884"/>
                <a:gd name="connsiteY18" fmla="*/ 898852 h 1880733"/>
                <a:gd name="connsiteX19" fmla="*/ 1038055 w 6259884"/>
                <a:gd name="connsiteY19" fmla="*/ 961777 h 1880733"/>
                <a:gd name="connsiteX20" fmla="*/ 1097781 w 6259884"/>
                <a:gd name="connsiteY20" fmla="*/ 961777 h 1880733"/>
                <a:gd name="connsiteX21" fmla="*/ 1127645 w 6259884"/>
                <a:gd name="connsiteY21" fmla="*/ 937154 h 1880733"/>
                <a:gd name="connsiteX22" fmla="*/ 1051629 w 6259884"/>
                <a:gd name="connsiteY22" fmla="*/ 844134 h 1880733"/>
                <a:gd name="connsiteX23" fmla="*/ 1013621 w 6259884"/>
                <a:gd name="connsiteY23" fmla="*/ 841398 h 1880733"/>
                <a:gd name="connsiteX24" fmla="*/ 5046846 w 6259884"/>
                <a:gd name="connsiteY24" fmla="*/ 841004 h 1880733"/>
                <a:gd name="connsiteX25" fmla="*/ 5013449 w 6259884"/>
                <a:gd name="connsiteY25" fmla="*/ 844083 h 1880733"/>
                <a:gd name="connsiteX26" fmla="*/ 4991859 w 6259884"/>
                <a:gd name="connsiteY26" fmla="*/ 844083 h 1880733"/>
                <a:gd name="connsiteX27" fmla="*/ 4908198 w 6259884"/>
                <a:gd name="connsiteY27" fmla="*/ 890613 h 1880733"/>
                <a:gd name="connsiteX28" fmla="*/ 4981065 w 6259884"/>
                <a:gd name="connsiteY28" fmla="*/ 961777 h 1880733"/>
                <a:gd name="connsiteX29" fmla="*/ 5043136 w 6259884"/>
                <a:gd name="connsiteY29" fmla="*/ 961777 h 1880733"/>
                <a:gd name="connsiteX30" fmla="*/ 5070123 w 6259884"/>
                <a:gd name="connsiteY30" fmla="*/ 950829 h 1880733"/>
                <a:gd name="connsiteX31" fmla="*/ 5070123 w 6259884"/>
                <a:gd name="connsiteY31" fmla="*/ 852294 h 1880733"/>
                <a:gd name="connsiteX32" fmla="*/ 5046846 w 6259884"/>
                <a:gd name="connsiteY32" fmla="*/ 841004 h 1880733"/>
                <a:gd name="connsiteX33" fmla="*/ 6207011 w 6259884"/>
                <a:gd name="connsiteY33" fmla="*/ 0 h 1880733"/>
                <a:gd name="connsiteX34" fmla="*/ 6258647 w 6259884"/>
                <a:gd name="connsiteY34" fmla="*/ 89904 h 1880733"/>
                <a:gd name="connsiteX35" fmla="*/ 6239623 w 6259884"/>
                <a:gd name="connsiteY35" fmla="*/ 119872 h 1880733"/>
                <a:gd name="connsiteX36" fmla="*/ 6014054 w 6259884"/>
                <a:gd name="connsiteY36" fmla="*/ 302405 h 1880733"/>
                <a:gd name="connsiteX37" fmla="*/ 5619987 w 6259884"/>
                <a:gd name="connsiteY37" fmla="*/ 525803 h 1880733"/>
                <a:gd name="connsiteX38" fmla="*/ 5560198 w 6259884"/>
                <a:gd name="connsiteY38" fmla="*/ 602085 h 1880733"/>
                <a:gd name="connsiteX39" fmla="*/ 5560198 w 6259884"/>
                <a:gd name="connsiteY39" fmla="*/ 1702730 h 1880733"/>
                <a:gd name="connsiteX40" fmla="*/ 5619987 w 6259884"/>
                <a:gd name="connsiteY40" fmla="*/ 1759942 h 1880733"/>
                <a:gd name="connsiteX41" fmla="*/ 5647164 w 6259884"/>
                <a:gd name="connsiteY41" fmla="*/ 1759942 h 1880733"/>
                <a:gd name="connsiteX42" fmla="*/ 5698800 w 6259884"/>
                <a:gd name="connsiteY42" fmla="*/ 1773564 h 1880733"/>
                <a:gd name="connsiteX43" fmla="*/ 5701518 w 6259884"/>
                <a:gd name="connsiteY43" fmla="*/ 1868917 h 1880733"/>
                <a:gd name="connsiteX44" fmla="*/ 5666188 w 6259884"/>
                <a:gd name="connsiteY44" fmla="*/ 1879814 h 1880733"/>
                <a:gd name="connsiteX45" fmla="*/ 4731299 w 6259884"/>
                <a:gd name="connsiteY45" fmla="*/ 1879814 h 1880733"/>
                <a:gd name="connsiteX46" fmla="*/ 4693251 w 6259884"/>
                <a:gd name="connsiteY46" fmla="*/ 1838949 h 1880733"/>
                <a:gd name="connsiteX47" fmla="*/ 4693251 w 6259884"/>
                <a:gd name="connsiteY47" fmla="*/ 1005292 h 1880733"/>
                <a:gd name="connsiteX48" fmla="*/ 4734017 w 6259884"/>
                <a:gd name="connsiteY48" fmla="*/ 961702 h 1880733"/>
                <a:gd name="connsiteX49" fmla="*/ 4777500 w 6259884"/>
                <a:gd name="connsiteY49" fmla="*/ 964426 h 1880733"/>
                <a:gd name="connsiteX50" fmla="*/ 4848160 w 6259884"/>
                <a:gd name="connsiteY50" fmla="*/ 893593 h 1880733"/>
                <a:gd name="connsiteX51" fmla="*/ 4793806 w 6259884"/>
                <a:gd name="connsiteY51" fmla="*/ 841830 h 1880733"/>
                <a:gd name="connsiteX52" fmla="*/ 4660639 w 6259884"/>
                <a:gd name="connsiteY52" fmla="*/ 975324 h 1880733"/>
                <a:gd name="connsiteX53" fmla="*/ 4663356 w 6259884"/>
                <a:gd name="connsiteY53" fmla="*/ 1830776 h 1880733"/>
                <a:gd name="connsiteX54" fmla="*/ 4617155 w 6259884"/>
                <a:gd name="connsiteY54" fmla="*/ 1879814 h 1880733"/>
                <a:gd name="connsiteX55" fmla="*/ 4519318 w 6259884"/>
                <a:gd name="connsiteY55" fmla="*/ 1879814 h 1880733"/>
                <a:gd name="connsiteX56" fmla="*/ 4464964 w 6259884"/>
                <a:gd name="connsiteY56" fmla="*/ 1822603 h 1880733"/>
                <a:gd name="connsiteX57" fmla="*/ 4464964 w 6259884"/>
                <a:gd name="connsiteY57" fmla="*/ 847279 h 1880733"/>
                <a:gd name="connsiteX58" fmla="*/ 4426916 w 6259884"/>
                <a:gd name="connsiteY58" fmla="*/ 798240 h 1880733"/>
                <a:gd name="connsiteX59" fmla="*/ 4416045 w 6259884"/>
                <a:gd name="connsiteY59" fmla="*/ 798240 h 1880733"/>
                <a:gd name="connsiteX60" fmla="*/ 4323644 w 6259884"/>
                <a:gd name="connsiteY60" fmla="*/ 751926 h 1880733"/>
                <a:gd name="connsiteX61" fmla="*/ 4304620 w 6259884"/>
                <a:gd name="connsiteY61" fmla="*/ 735579 h 1880733"/>
                <a:gd name="connsiteX62" fmla="*/ 4242113 w 6259884"/>
                <a:gd name="connsiteY62" fmla="*/ 691990 h 1880733"/>
                <a:gd name="connsiteX63" fmla="*/ 4100792 w 6259884"/>
                <a:gd name="connsiteY63" fmla="*/ 691990 h 1880733"/>
                <a:gd name="connsiteX64" fmla="*/ 4016543 w 6259884"/>
                <a:gd name="connsiteY64" fmla="*/ 741028 h 1880733"/>
                <a:gd name="connsiteX65" fmla="*/ 4005672 w 6259884"/>
                <a:gd name="connsiteY65" fmla="*/ 751926 h 1880733"/>
                <a:gd name="connsiteX66" fmla="*/ 3888811 w 6259884"/>
                <a:gd name="connsiteY66" fmla="*/ 795516 h 1880733"/>
                <a:gd name="connsiteX67" fmla="*/ 3856199 w 6259884"/>
                <a:gd name="connsiteY67" fmla="*/ 839106 h 1880733"/>
                <a:gd name="connsiteX68" fmla="*/ 3856199 w 6259884"/>
                <a:gd name="connsiteY68" fmla="*/ 904490 h 1880733"/>
                <a:gd name="connsiteX69" fmla="*/ 3804563 w 6259884"/>
                <a:gd name="connsiteY69" fmla="*/ 953529 h 1880733"/>
                <a:gd name="connsiteX70" fmla="*/ 3769232 w 6259884"/>
                <a:gd name="connsiteY70" fmla="*/ 907215 h 1880733"/>
                <a:gd name="connsiteX71" fmla="*/ 3769232 w 6259884"/>
                <a:gd name="connsiteY71" fmla="*/ 841830 h 1880733"/>
                <a:gd name="connsiteX72" fmla="*/ 3739338 w 6259884"/>
                <a:gd name="connsiteY72" fmla="*/ 795516 h 1880733"/>
                <a:gd name="connsiteX73" fmla="*/ 3625194 w 6259884"/>
                <a:gd name="connsiteY73" fmla="*/ 746477 h 1880733"/>
                <a:gd name="connsiteX74" fmla="*/ 3617041 w 6259884"/>
                <a:gd name="connsiteY74" fmla="*/ 708336 h 1880733"/>
                <a:gd name="connsiteX75" fmla="*/ 3617041 w 6259884"/>
                <a:gd name="connsiteY75" fmla="*/ 414104 h 1880733"/>
                <a:gd name="connsiteX76" fmla="*/ 3573558 w 6259884"/>
                <a:gd name="connsiteY76" fmla="*/ 365065 h 1880733"/>
                <a:gd name="connsiteX77" fmla="*/ 2682152 w 6259884"/>
                <a:gd name="connsiteY77" fmla="*/ 365065 h 1880733"/>
                <a:gd name="connsiteX78" fmla="*/ 2638669 w 6259884"/>
                <a:gd name="connsiteY78" fmla="*/ 414104 h 1880733"/>
                <a:gd name="connsiteX79" fmla="*/ 2638669 w 6259884"/>
                <a:gd name="connsiteY79" fmla="*/ 708336 h 1880733"/>
                <a:gd name="connsiteX80" fmla="*/ 2630516 w 6259884"/>
                <a:gd name="connsiteY80" fmla="*/ 751926 h 1880733"/>
                <a:gd name="connsiteX81" fmla="*/ 2505501 w 6259884"/>
                <a:gd name="connsiteY81" fmla="*/ 798240 h 1880733"/>
                <a:gd name="connsiteX82" fmla="*/ 2486478 w 6259884"/>
                <a:gd name="connsiteY82" fmla="*/ 825484 h 1880733"/>
                <a:gd name="connsiteX83" fmla="*/ 2486478 w 6259884"/>
                <a:gd name="connsiteY83" fmla="*/ 901766 h 1880733"/>
                <a:gd name="connsiteX84" fmla="*/ 2442995 w 6259884"/>
                <a:gd name="connsiteY84" fmla="*/ 953529 h 1880733"/>
                <a:gd name="connsiteX85" fmla="*/ 2399512 w 6259884"/>
                <a:gd name="connsiteY85" fmla="*/ 901766 h 1880733"/>
                <a:gd name="connsiteX86" fmla="*/ 2399512 w 6259884"/>
                <a:gd name="connsiteY86" fmla="*/ 841830 h 1880733"/>
                <a:gd name="connsiteX87" fmla="*/ 2366899 w 6259884"/>
                <a:gd name="connsiteY87" fmla="*/ 792791 h 1880733"/>
                <a:gd name="connsiteX88" fmla="*/ 2252756 w 6259884"/>
                <a:gd name="connsiteY88" fmla="*/ 751926 h 1880733"/>
                <a:gd name="connsiteX89" fmla="*/ 2239167 w 6259884"/>
                <a:gd name="connsiteY89" fmla="*/ 738304 h 1880733"/>
                <a:gd name="connsiteX90" fmla="*/ 2165789 w 6259884"/>
                <a:gd name="connsiteY90" fmla="*/ 691990 h 1880733"/>
                <a:gd name="connsiteX91" fmla="*/ 1986421 w 6259884"/>
                <a:gd name="connsiteY91" fmla="*/ 691990 h 1880733"/>
                <a:gd name="connsiteX92" fmla="*/ 1953809 w 6259884"/>
                <a:gd name="connsiteY92" fmla="*/ 708336 h 1880733"/>
                <a:gd name="connsiteX93" fmla="*/ 1894019 w 6259884"/>
                <a:gd name="connsiteY93" fmla="*/ 754650 h 1880733"/>
                <a:gd name="connsiteX94" fmla="*/ 1855971 w 6259884"/>
                <a:gd name="connsiteY94" fmla="*/ 779169 h 1880733"/>
                <a:gd name="connsiteX95" fmla="*/ 1834229 w 6259884"/>
                <a:gd name="connsiteY95" fmla="*/ 798240 h 1880733"/>
                <a:gd name="connsiteX96" fmla="*/ 1790746 w 6259884"/>
                <a:gd name="connsiteY96" fmla="*/ 855452 h 1880733"/>
                <a:gd name="connsiteX97" fmla="*/ 1790746 w 6259884"/>
                <a:gd name="connsiteY97" fmla="*/ 1825327 h 1880733"/>
                <a:gd name="connsiteX98" fmla="*/ 1739110 w 6259884"/>
                <a:gd name="connsiteY98" fmla="*/ 1879814 h 1880733"/>
                <a:gd name="connsiteX99" fmla="*/ 1641273 w 6259884"/>
                <a:gd name="connsiteY99" fmla="*/ 1879814 h 1880733"/>
                <a:gd name="connsiteX100" fmla="*/ 1595072 w 6259884"/>
                <a:gd name="connsiteY100" fmla="*/ 1830776 h 1880733"/>
                <a:gd name="connsiteX101" fmla="*/ 1595072 w 6259884"/>
                <a:gd name="connsiteY101" fmla="*/ 893593 h 1880733"/>
                <a:gd name="connsiteX102" fmla="*/ 1546153 w 6259884"/>
                <a:gd name="connsiteY102" fmla="*/ 841830 h 1880733"/>
                <a:gd name="connsiteX103" fmla="*/ 1486364 w 6259884"/>
                <a:gd name="connsiteY103" fmla="*/ 844554 h 1880733"/>
                <a:gd name="connsiteX104" fmla="*/ 1410268 w 6259884"/>
                <a:gd name="connsiteY104" fmla="*/ 942632 h 1880733"/>
                <a:gd name="connsiteX105" fmla="*/ 1445598 w 6259884"/>
                <a:gd name="connsiteY105" fmla="*/ 964426 h 1880733"/>
                <a:gd name="connsiteX106" fmla="*/ 1554307 w 6259884"/>
                <a:gd name="connsiteY106" fmla="*/ 972600 h 1880733"/>
                <a:gd name="connsiteX107" fmla="*/ 1562460 w 6259884"/>
                <a:gd name="connsiteY107" fmla="*/ 1087023 h 1880733"/>
                <a:gd name="connsiteX108" fmla="*/ 1562460 w 6259884"/>
                <a:gd name="connsiteY108" fmla="*/ 1828051 h 1880733"/>
                <a:gd name="connsiteX109" fmla="*/ 1513541 w 6259884"/>
                <a:gd name="connsiteY109" fmla="*/ 1879814 h 1880733"/>
                <a:gd name="connsiteX110" fmla="*/ 600393 w 6259884"/>
                <a:gd name="connsiteY110" fmla="*/ 1879814 h 1880733"/>
                <a:gd name="connsiteX111" fmla="*/ 551475 w 6259884"/>
                <a:gd name="connsiteY111" fmla="*/ 1817154 h 1880733"/>
                <a:gd name="connsiteX112" fmla="*/ 603111 w 6259884"/>
                <a:gd name="connsiteY112" fmla="*/ 1757218 h 1880733"/>
                <a:gd name="connsiteX113" fmla="*/ 692795 w 6259884"/>
                <a:gd name="connsiteY113" fmla="*/ 1664589 h 1880733"/>
                <a:gd name="connsiteX114" fmla="*/ 695513 w 6259884"/>
                <a:gd name="connsiteY114" fmla="*/ 607534 h 1880733"/>
                <a:gd name="connsiteX115" fmla="*/ 630288 w 6259884"/>
                <a:gd name="connsiteY115" fmla="*/ 525803 h 1880733"/>
                <a:gd name="connsiteX116" fmla="*/ 192738 w 6259884"/>
                <a:gd name="connsiteY116" fmla="*/ 239744 h 1880733"/>
                <a:gd name="connsiteX117" fmla="*/ 59571 w 6259884"/>
                <a:gd name="connsiteY117" fmla="*/ 136218 h 1880733"/>
                <a:gd name="connsiteX118" fmla="*/ 48700 w 6259884"/>
                <a:gd name="connsiteY118" fmla="*/ 5449 h 1880733"/>
                <a:gd name="connsiteX119" fmla="*/ 141102 w 6259884"/>
                <a:gd name="connsiteY119" fmla="*/ 51763 h 1880733"/>
                <a:gd name="connsiteX120" fmla="*/ 486250 w 6259884"/>
                <a:gd name="connsiteY120" fmla="*/ 228847 h 1880733"/>
                <a:gd name="connsiteX121" fmla="*/ 787915 w 6259884"/>
                <a:gd name="connsiteY121" fmla="*/ 272437 h 1880733"/>
                <a:gd name="connsiteX122" fmla="*/ 5475949 w 6259884"/>
                <a:gd name="connsiteY122" fmla="*/ 269712 h 1880733"/>
                <a:gd name="connsiteX123" fmla="*/ 6098302 w 6259884"/>
                <a:gd name="connsiteY123" fmla="*/ 70833 h 1880733"/>
                <a:gd name="connsiteX124" fmla="*/ 6133633 w 6259884"/>
                <a:gd name="connsiteY124" fmla="*/ 38141 h 1880733"/>
                <a:gd name="connsiteX125" fmla="*/ 6207011 w 6259884"/>
                <a:gd name="connsiteY125" fmla="*/ 0 h 1880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259884" h="1880733">
                  <a:moveTo>
                    <a:pt x="5160900" y="843864"/>
                  </a:moveTo>
                  <a:cubicBezTo>
                    <a:pt x="5150113" y="843864"/>
                    <a:pt x="5136631" y="843864"/>
                    <a:pt x="5136631" y="857517"/>
                  </a:cubicBezTo>
                  <a:cubicBezTo>
                    <a:pt x="5133934" y="887552"/>
                    <a:pt x="5125844" y="928510"/>
                    <a:pt x="5139327" y="947623"/>
                  </a:cubicBezTo>
                  <a:cubicBezTo>
                    <a:pt x="5168989" y="980389"/>
                    <a:pt x="5217528" y="955815"/>
                    <a:pt x="5260673" y="961276"/>
                  </a:cubicBezTo>
                  <a:cubicBezTo>
                    <a:pt x="5274156" y="961276"/>
                    <a:pt x="5290335" y="969467"/>
                    <a:pt x="5301122" y="947623"/>
                  </a:cubicBezTo>
                  <a:cubicBezTo>
                    <a:pt x="5322694" y="887552"/>
                    <a:pt x="5295728" y="843864"/>
                    <a:pt x="5236404" y="843864"/>
                  </a:cubicBezTo>
                  <a:cubicBezTo>
                    <a:pt x="5231011" y="843864"/>
                    <a:pt x="5225618" y="843864"/>
                    <a:pt x="5220224" y="843864"/>
                  </a:cubicBezTo>
                  <a:cubicBezTo>
                    <a:pt x="5198652" y="843864"/>
                    <a:pt x="5179776" y="843864"/>
                    <a:pt x="5160900" y="843864"/>
                  </a:cubicBezTo>
                  <a:close/>
                  <a:moveTo>
                    <a:pt x="1324311" y="841658"/>
                  </a:moveTo>
                  <a:cubicBezTo>
                    <a:pt x="1314131" y="842674"/>
                    <a:pt x="1302593" y="846059"/>
                    <a:pt x="1293091" y="844705"/>
                  </a:cubicBezTo>
                  <a:cubicBezTo>
                    <a:pt x="1284946" y="841996"/>
                    <a:pt x="1276801" y="844705"/>
                    <a:pt x="1271372" y="844705"/>
                  </a:cubicBezTo>
                  <a:cubicBezTo>
                    <a:pt x="1181782" y="844705"/>
                    <a:pt x="1181782" y="844705"/>
                    <a:pt x="1181782" y="888034"/>
                  </a:cubicBezTo>
                  <a:cubicBezTo>
                    <a:pt x="1184496" y="969276"/>
                    <a:pt x="1168207" y="961152"/>
                    <a:pt x="1257798" y="961152"/>
                  </a:cubicBezTo>
                  <a:cubicBezTo>
                    <a:pt x="1279516" y="961152"/>
                    <a:pt x="1301235" y="961152"/>
                    <a:pt x="1322954" y="961152"/>
                  </a:cubicBezTo>
                  <a:cubicBezTo>
                    <a:pt x="1333813" y="961152"/>
                    <a:pt x="1347388" y="961152"/>
                    <a:pt x="1350103" y="950320"/>
                  </a:cubicBezTo>
                  <a:cubicBezTo>
                    <a:pt x="1350103" y="917823"/>
                    <a:pt x="1355532" y="882618"/>
                    <a:pt x="1347388" y="852829"/>
                  </a:cubicBezTo>
                  <a:cubicBezTo>
                    <a:pt x="1343315" y="841997"/>
                    <a:pt x="1334492" y="840642"/>
                    <a:pt x="1324311" y="841658"/>
                  </a:cubicBezTo>
                  <a:close/>
                  <a:moveTo>
                    <a:pt x="1013621" y="841398"/>
                  </a:moveTo>
                  <a:cubicBezTo>
                    <a:pt x="970183" y="835926"/>
                    <a:pt x="953894" y="852341"/>
                    <a:pt x="956609" y="898852"/>
                  </a:cubicBezTo>
                  <a:cubicBezTo>
                    <a:pt x="959324" y="964513"/>
                    <a:pt x="956609" y="964513"/>
                    <a:pt x="1038055" y="961777"/>
                  </a:cubicBezTo>
                  <a:cubicBezTo>
                    <a:pt x="1057059" y="961777"/>
                    <a:pt x="1078778" y="961777"/>
                    <a:pt x="1097781" y="961777"/>
                  </a:cubicBezTo>
                  <a:cubicBezTo>
                    <a:pt x="1114071" y="961777"/>
                    <a:pt x="1122215" y="956305"/>
                    <a:pt x="1127645" y="937154"/>
                  </a:cubicBezTo>
                  <a:cubicBezTo>
                    <a:pt x="1141219" y="857813"/>
                    <a:pt x="1130360" y="844134"/>
                    <a:pt x="1051629" y="844134"/>
                  </a:cubicBezTo>
                  <a:cubicBezTo>
                    <a:pt x="1038055" y="844134"/>
                    <a:pt x="1027195" y="844134"/>
                    <a:pt x="1013621" y="841398"/>
                  </a:cubicBezTo>
                  <a:close/>
                  <a:moveTo>
                    <a:pt x="5046846" y="841004"/>
                  </a:moveTo>
                  <a:cubicBezTo>
                    <a:pt x="5035714" y="842030"/>
                    <a:pt x="5022895" y="845452"/>
                    <a:pt x="5013449" y="844083"/>
                  </a:cubicBezTo>
                  <a:cubicBezTo>
                    <a:pt x="5008052" y="841346"/>
                    <a:pt x="5002654" y="844083"/>
                    <a:pt x="4991859" y="844083"/>
                  </a:cubicBezTo>
                  <a:cubicBezTo>
                    <a:pt x="4967571" y="860506"/>
                    <a:pt x="4902801" y="805764"/>
                    <a:pt x="4908198" y="890613"/>
                  </a:cubicBezTo>
                  <a:cubicBezTo>
                    <a:pt x="4913596" y="964514"/>
                    <a:pt x="4889307" y="961777"/>
                    <a:pt x="4981065" y="961777"/>
                  </a:cubicBezTo>
                  <a:cubicBezTo>
                    <a:pt x="5002654" y="961777"/>
                    <a:pt x="5024244" y="961777"/>
                    <a:pt x="5043136" y="961777"/>
                  </a:cubicBezTo>
                  <a:cubicBezTo>
                    <a:pt x="5053931" y="961777"/>
                    <a:pt x="5070123" y="961777"/>
                    <a:pt x="5070123" y="950829"/>
                  </a:cubicBezTo>
                  <a:cubicBezTo>
                    <a:pt x="5072822" y="917984"/>
                    <a:pt x="5078219" y="882402"/>
                    <a:pt x="5070123" y="852294"/>
                  </a:cubicBezTo>
                  <a:cubicBezTo>
                    <a:pt x="5067424" y="841346"/>
                    <a:pt x="5057979" y="839977"/>
                    <a:pt x="5046846" y="841004"/>
                  </a:cubicBezTo>
                  <a:close/>
                  <a:moveTo>
                    <a:pt x="6207011" y="0"/>
                  </a:moveTo>
                  <a:cubicBezTo>
                    <a:pt x="6247776" y="16346"/>
                    <a:pt x="6245058" y="57212"/>
                    <a:pt x="6258647" y="89904"/>
                  </a:cubicBezTo>
                  <a:cubicBezTo>
                    <a:pt x="6264082" y="103526"/>
                    <a:pt x="6250494" y="117148"/>
                    <a:pt x="6239623" y="119872"/>
                  </a:cubicBezTo>
                  <a:cubicBezTo>
                    <a:pt x="6136350" y="144391"/>
                    <a:pt x="6076561" y="226122"/>
                    <a:pt x="6014054" y="302405"/>
                  </a:cubicBezTo>
                  <a:cubicBezTo>
                    <a:pt x="5908063" y="422277"/>
                    <a:pt x="5774896" y="493111"/>
                    <a:pt x="5619987" y="525803"/>
                  </a:cubicBezTo>
                  <a:cubicBezTo>
                    <a:pt x="5573786" y="536701"/>
                    <a:pt x="5560198" y="555771"/>
                    <a:pt x="5560198" y="602085"/>
                  </a:cubicBezTo>
                  <a:cubicBezTo>
                    <a:pt x="5562915" y="969875"/>
                    <a:pt x="5562915" y="1334941"/>
                    <a:pt x="5560198" y="1702730"/>
                  </a:cubicBezTo>
                  <a:cubicBezTo>
                    <a:pt x="5560198" y="1749045"/>
                    <a:pt x="5571068" y="1768115"/>
                    <a:pt x="5619987" y="1759942"/>
                  </a:cubicBezTo>
                  <a:cubicBezTo>
                    <a:pt x="5628140" y="1757218"/>
                    <a:pt x="5636293" y="1757218"/>
                    <a:pt x="5647164" y="1759942"/>
                  </a:cubicBezTo>
                  <a:cubicBezTo>
                    <a:pt x="5666188" y="1759942"/>
                    <a:pt x="5690647" y="1751769"/>
                    <a:pt x="5698800" y="1773564"/>
                  </a:cubicBezTo>
                  <a:cubicBezTo>
                    <a:pt x="5709671" y="1803532"/>
                    <a:pt x="5706954" y="1838949"/>
                    <a:pt x="5701518" y="1868917"/>
                  </a:cubicBezTo>
                  <a:cubicBezTo>
                    <a:pt x="5698800" y="1882539"/>
                    <a:pt x="5679777" y="1877090"/>
                    <a:pt x="5666188" y="1879814"/>
                  </a:cubicBezTo>
                  <a:cubicBezTo>
                    <a:pt x="5356370" y="1879814"/>
                    <a:pt x="5043834" y="1877090"/>
                    <a:pt x="4731299" y="1879814"/>
                  </a:cubicBezTo>
                  <a:cubicBezTo>
                    <a:pt x="4701404" y="1879814"/>
                    <a:pt x="4693251" y="1868917"/>
                    <a:pt x="4693251" y="1838949"/>
                  </a:cubicBezTo>
                  <a:cubicBezTo>
                    <a:pt x="4693251" y="1561063"/>
                    <a:pt x="4693251" y="1283178"/>
                    <a:pt x="4693251" y="1005292"/>
                  </a:cubicBezTo>
                  <a:cubicBezTo>
                    <a:pt x="4693251" y="972600"/>
                    <a:pt x="4701404" y="958978"/>
                    <a:pt x="4734017" y="961702"/>
                  </a:cubicBezTo>
                  <a:cubicBezTo>
                    <a:pt x="4750323" y="964426"/>
                    <a:pt x="4763911" y="961702"/>
                    <a:pt x="4777500" y="964426"/>
                  </a:cubicBezTo>
                  <a:cubicBezTo>
                    <a:pt x="4834571" y="972600"/>
                    <a:pt x="4850878" y="953529"/>
                    <a:pt x="4848160" y="893593"/>
                  </a:cubicBezTo>
                  <a:cubicBezTo>
                    <a:pt x="4848160" y="847279"/>
                    <a:pt x="4834571" y="841830"/>
                    <a:pt x="4793806" y="841830"/>
                  </a:cubicBezTo>
                  <a:cubicBezTo>
                    <a:pt x="4663356" y="844554"/>
                    <a:pt x="4660639" y="841830"/>
                    <a:pt x="4660639" y="975324"/>
                  </a:cubicBezTo>
                  <a:cubicBezTo>
                    <a:pt x="4660639" y="1261383"/>
                    <a:pt x="4660639" y="1547441"/>
                    <a:pt x="4663356" y="1830776"/>
                  </a:cubicBezTo>
                  <a:cubicBezTo>
                    <a:pt x="4663356" y="1868917"/>
                    <a:pt x="4655203" y="1882539"/>
                    <a:pt x="4617155" y="1879814"/>
                  </a:cubicBezTo>
                  <a:cubicBezTo>
                    <a:pt x="4584543" y="1877090"/>
                    <a:pt x="4551931" y="1874366"/>
                    <a:pt x="4519318" y="1879814"/>
                  </a:cubicBezTo>
                  <a:cubicBezTo>
                    <a:pt x="4473117" y="1885263"/>
                    <a:pt x="4464964" y="1866193"/>
                    <a:pt x="4464964" y="1822603"/>
                  </a:cubicBezTo>
                  <a:cubicBezTo>
                    <a:pt x="4464964" y="1498403"/>
                    <a:pt x="4464964" y="1174203"/>
                    <a:pt x="4464964" y="847279"/>
                  </a:cubicBezTo>
                  <a:cubicBezTo>
                    <a:pt x="4464964" y="820035"/>
                    <a:pt x="4470400" y="790067"/>
                    <a:pt x="4426916" y="798240"/>
                  </a:cubicBezTo>
                  <a:cubicBezTo>
                    <a:pt x="4424199" y="800964"/>
                    <a:pt x="4416045" y="798240"/>
                    <a:pt x="4416045" y="798240"/>
                  </a:cubicBezTo>
                  <a:cubicBezTo>
                    <a:pt x="4407892" y="732855"/>
                    <a:pt x="4358974" y="754650"/>
                    <a:pt x="4323644" y="751926"/>
                  </a:cubicBezTo>
                  <a:cubicBezTo>
                    <a:pt x="4315491" y="751926"/>
                    <a:pt x="4304620" y="738304"/>
                    <a:pt x="4304620" y="735579"/>
                  </a:cubicBezTo>
                  <a:cubicBezTo>
                    <a:pt x="4312773" y="678368"/>
                    <a:pt x="4272007" y="691990"/>
                    <a:pt x="4242113" y="691990"/>
                  </a:cubicBezTo>
                  <a:cubicBezTo>
                    <a:pt x="4195912" y="689265"/>
                    <a:pt x="4146993" y="689265"/>
                    <a:pt x="4100792" y="691990"/>
                  </a:cubicBezTo>
                  <a:cubicBezTo>
                    <a:pt x="4065462" y="691990"/>
                    <a:pt x="4016543" y="675643"/>
                    <a:pt x="4016543" y="741028"/>
                  </a:cubicBezTo>
                  <a:cubicBezTo>
                    <a:pt x="4016543" y="743753"/>
                    <a:pt x="4008390" y="751926"/>
                    <a:pt x="4005672" y="751926"/>
                  </a:cubicBezTo>
                  <a:cubicBezTo>
                    <a:pt x="3956754" y="743753"/>
                    <a:pt x="3926859" y="773721"/>
                    <a:pt x="3888811" y="795516"/>
                  </a:cubicBezTo>
                  <a:cubicBezTo>
                    <a:pt x="3867070" y="809137"/>
                    <a:pt x="3856199" y="814586"/>
                    <a:pt x="3856199" y="839106"/>
                  </a:cubicBezTo>
                  <a:cubicBezTo>
                    <a:pt x="3856199" y="860900"/>
                    <a:pt x="3853481" y="882695"/>
                    <a:pt x="3856199" y="904490"/>
                  </a:cubicBezTo>
                  <a:cubicBezTo>
                    <a:pt x="3861634" y="948080"/>
                    <a:pt x="3837175" y="950805"/>
                    <a:pt x="3804563" y="953529"/>
                  </a:cubicBezTo>
                  <a:cubicBezTo>
                    <a:pt x="3769232" y="956253"/>
                    <a:pt x="3769232" y="934458"/>
                    <a:pt x="3769232" y="907215"/>
                  </a:cubicBezTo>
                  <a:cubicBezTo>
                    <a:pt x="3769232" y="885420"/>
                    <a:pt x="3769232" y="863625"/>
                    <a:pt x="3769232" y="841830"/>
                  </a:cubicBezTo>
                  <a:cubicBezTo>
                    <a:pt x="3769232" y="820035"/>
                    <a:pt x="3752926" y="811862"/>
                    <a:pt x="3739338" y="795516"/>
                  </a:cubicBezTo>
                  <a:cubicBezTo>
                    <a:pt x="3706725" y="757374"/>
                    <a:pt x="3665960" y="760099"/>
                    <a:pt x="3625194" y="746477"/>
                  </a:cubicBezTo>
                  <a:cubicBezTo>
                    <a:pt x="3611606" y="741028"/>
                    <a:pt x="3617041" y="721958"/>
                    <a:pt x="3617041" y="708336"/>
                  </a:cubicBezTo>
                  <a:cubicBezTo>
                    <a:pt x="3617041" y="610259"/>
                    <a:pt x="3617041" y="512181"/>
                    <a:pt x="3617041" y="414104"/>
                  </a:cubicBezTo>
                  <a:cubicBezTo>
                    <a:pt x="3619759" y="378687"/>
                    <a:pt x="3611606" y="365065"/>
                    <a:pt x="3573558" y="365065"/>
                  </a:cubicBezTo>
                  <a:cubicBezTo>
                    <a:pt x="3277329" y="367790"/>
                    <a:pt x="2981099" y="365065"/>
                    <a:pt x="2682152" y="365065"/>
                  </a:cubicBezTo>
                  <a:cubicBezTo>
                    <a:pt x="2644104" y="365065"/>
                    <a:pt x="2638669" y="384136"/>
                    <a:pt x="2638669" y="414104"/>
                  </a:cubicBezTo>
                  <a:cubicBezTo>
                    <a:pt x="2641387" y="512181"/>
                    <a:pt x="2638669" y="610259"/>
                    <a:pt x="2638669" y="708336"/>
                  </a:cubicBezTo>
                  <a:cubicBezTo>
                    <a:pt x="2638669" y="724682"/>
                    <a:pt x="2644104" y="754650"/>
                    <a:pt x="2630516" y="751926"/>
                  </a:cubicBezTo>
                  <a:cubicBezTo>
                    <a:pt x="2570727" y="732855"/>
                    <a:pt x="2551703" y="795516"/>
                    <a:pt x="2505501" y="798240"/>
                  </a:cubicBezTo>
                  <a:cubicBezTo>
                    <a:pt x="2489195" y="800964"/>
                    <a:pt x="2486478" y="811862"/>
                    <a:pt x="2486478" y="825484"/>
                  </a:cubicBezTo>
                  <a:cubicBezTo>
                    <a:pt x="2486478" y="850003"/>
                    <a:pt x="2486478" y="874522"/>
                    <a:pt x="2486478" y="901766"/>
                  </a:cubicBezTo>
                  <a:cubicBezTo>
                    <a:pt x="2489195" y="934458"/>
                    <a:pt x="2489195" y="953529"/>
                    <a:pt x="2442995" y="953529"/>
                  </a:cubicBezTo>
                  <a:cubicBezTo>
                    <a:pt x="2399512" y="953529"/>
                    <a:pt x="2396793" y="934458"/>
                    <a:pt x="2399512" y="901766"/>
                  </a:cubicBezTo>
                  <a:cubicBezTo>
                    <a:pt x="2402229" y="882695"/>
                    <a:pt x="2399512" y="860900"/>
                    <a:pt x="2399512" y="841830"/>
                  </a:cubicBezTo>
                  <a:cubicBezTo>
                    <a:pt x="2402229" y="814586"/>
                    <a:pt x="2388641" y="809137"/>
                    <a:pt x="2366899" y="792791"/>
                  </a:cubicBezTo>
                  <a:cubicBezTo>
                    <a:pt x="2331569" y="768272"/>
                    <a:pt x="2298957" y="746477"/>
                    <a:pt x="2252756" y="751926"/>
                  </a:cubicBezTo>
                  <a:cubicBezTo>
                    <a:pt x="2247320" y="751926"/>
                    <a:pt x="2239167" y="743753"/>
                    <a:pt x="2239167" y="738304"/>
                  </a:cubicBezTo>
                  <a:cubicBezTo>
                    <a:pt x="2244602" y="675643"/>
                    <a:pt x="2198401" y="691990"/>
                    <a:pt x="2165789" y="691990"/>
                  </a:cubicBezTo>
                  <a:cubicBezTo>
                    <a:pt x="2106000" y="689265"/>
                    <a:pt x="2046210" y="689265"/>
                    <a:pt x="1986421" y="691990"/>
                  </a:cubicBezTo>
                  <a:cubicBezTo>
                    <a:pt x="1975550" y="691990"/>
                    <a:pt x="1953809" y="683816"/>
                    <a:pt x="1953809" y="708336"/>
                  </a:cubicBezTo>
                  <a:cubicBezTo>
                    <a:pt x="1959244" y="757374"/>
                    <a:pt x="1926631" y="751926"/>
                    <a:pt x="1894019" y="754650"/>
                  </a:cubicBezTo>
                  <a:cubicBezTo>
                    <a:pt x="1877713" y="754650"/>
                    <a:pt x="1853254" y="746477"/>
                    <a:pt x="1855971" y="779169"/>
                  </a:cubicBezTo>
                  <a:cubicBezTo>
                    <a:pt x="1855971" y="792791"/>
                    <a:pt x="1845101" y="800964"/>
                    <a:pt x="1834229" y="798240"/>
                  </a:cubicBezTo>
                  <a:cubicBezTo>
                    <a:pt x="1779876" y="790067"/>
                    <a:pt x="1790746" y="825484"/>
                    <a:pt x="1790746" y="855452"/>
                  </a:cubicBezTo>
                  <a:cubicBezTo>
                    <a:pt x="1790746" y="1179652"/>
                    <a:pt x="1790746" y="1501127"/>
                    <a:pt x="1790746" y="1825327"/>
                  </a:cubicBezTo>
                  <a:cubicBezTo>
                    <a:pt x="1793464" y="1866193"/>
                    <a:pt x="1782593" y="1885263"/>
                    <a:pt x="1739110" y="1879814"/>
                  </a:cubicBezTo>
                  <a:cubicBezTo>
                    <a:pt x="1706498" y="1874366"/>
                    <a:pt x="1673885" y="1874366"/>
                    <a:pt x="1641273" y="1879814"/>
                  </a:cubicBezTo>
                  <a:cubicBezTo>
                    <a:pt x="1600507" y="1885263"/>
                    <a:pt x="1595072" y="1866193"/>
                    <a:pt x="1595072" y="1830776"/>
                  </a:cubicBezTo>
                  <a:cubicBezTo>
                    <a:pt x="1595072" y="1517473"/>
                    <a:pt x="1595072" y="1206895"/>
                    <a:pt x="1595072" y="893593"/>
                  </a:cubicBezTo>
                  <a:cubicBezTo>
                    <a:pt x="1597790" y="855452"/>
                    <a:pt x="1589637" y="836381"/>
                    <a:pt x="1546153" y="841830"/>
                  </a:cubicBezTo>
                  <a:cubicBezTo>
                    <a:pt x="1527129" y="847279"/>
                    <a:pt x="1508105" y="844554"/>
                    <a:pt x="1486364" y="844554"/>
                  </a:cubicBezTo>
                  <a:cubicBezTo>
                    <a:pt x="1407551" y="844554"/>
                    <a:pt x="1396680" y="860900"/>
                    <a:pt x="1410268" y="942632"/>
                  </a:cubicBezTo>
                  <a:cubicBezTo>
                    <a:pt x="1412986" y="967151"/>
                    <a:pt x="1429292" y="961702"/>
                    <a:pt x="1445598" y="964426"/>
                  </a:cubicBezTo>
                  <a:cubicBezTo>
                    <a:pt x="1480929" y="967151"/>
                    <a:pt x="1529847" y="945356"/>
                    <a:pt x="1554307" y="972600"/>
                  </a:cubicBezTo>
                  <a:cubicBezTo>
                    <a:pt x="1578766" y="997119"/>
                    <a:pt x="1562460" y="1048882"/>
                    <a:pt x="1562460" y="1087023"/>
                  </a:cubicBezTo>
                  <a:cubicBezTo>
                    <a:pt x="1562460" y="1334941"/>
                    <a:pt x="1562460" y="1580134"/>
                    <a:pt x="1562460" y="1828051"/>
                  </a:cubicBezTo>
                  <a:cubicBezTo>
                    <a:pt x="1565177" y="1868917"/>
                    <a:pt x="1554307" y="1879814"/>
                    <a:pt x="1513541" y="1879814"/>
                  </a:cubicBezTo>
                  <a:cubicBezTo>
                    <a:pt x="1209158" y="1877090"/>
                    <a:pt x="904776" y="1877090"/>
                    <a:pt x="600393" y="1879814"/>
                  </a:cubicBezTo>
                  <a:cubicBezTo>
                    <a:pt x="543321" y="1879814"/>
                    <a:pt x="554192" y="1849846"/>
                    <a:pt x="551475" y="1817154"/>
                  </a:cubicBezTo>
                  <a:cubicBezTo>
                    <a:pt x="548757" y="1776288"/>
                    <a:pt x="556910" y="1757218"/>
                    <a:pt x="603111" y="1757218"/>
                  </a:cubicBezTo>
                  <a:cubicBezTo>
                    <a:pt x="695513" y="1762667"/>
                    <a:pt x="692795" y="1759942"/>
                    <a:pt x="692795" y="1664589"/>
                  </a:cubicBezTo>
                  <a:cubicBezTo>
                    <a:pt x="692795" y="1313146"/>
                    <a:pt x="692795" y="958978"/>
                    <a:pt x="695513" y="607534"/>
                  </a:cubicBezTo>
                  <a:cubicBezTo>
                    <a:pt x="695513" y="555771"/>
                    <a:pt x="684642" y="536701"/>
                    <a:pt x="630288" y="525803"/>
                  </a:cubicBezTo>
                  <a:cubicBezTo>
                    <a:pt x="448202" y="487662"/>
                    <a:pt x="301446" y="389585"/>
                    <a:pt x="192738" y="239744"/>
                  </a:cubicBezTo>
                  <a:cubicBezTo>
                    <a:pt x="157408" y="187981"/>
                    <a:pt x="111207" y="160738"/>
                    <a:pt x="59571" y="136218"/>
                  </a:cubicBezTo>
                  <a:cubicBezTo>
                    <a:pt x="-16525" y="98077"/>
                    <a:pt x="-19243" y="68109"/>
                    <a:pt x="48700" y="5449"/>
                  </a:cubicBezTo>
                  <a:cubicBezTo>
                    <a:pt x="92183" y="-5449"/>
                    <a:pt x="113925" y="32692"/>
                    <a:pt x="141102" y="51763"/>
                  </a:cubicBezTo>
                  <a:cubicBezTo>
                    <a:pt x="241657" y="138943"/>
                    <a:pt x="361236" y="190706"/>
                    <a:pt x="486250" y="228847"/>
                  </a:cubicBezTo>
                  <a:cubicBezTo>
                    <a:pt x="584087" y="256090"/>
                    <a:pt x="684642" y="272437"/>
                    <a:pt x="787915" y="272437"/>
                  </a:cubicBezTo>
                  <a:cubicBezTo>
                    <a:pt x="2350593" y="269712"/>
                    <a:pt x="3913271" y="272437"/>
                    <a:pt x="5475949" y="269712"/>
                  </a:cubicBezTo>
                  <a:cubicBezTo>
                    <a:pt x="5704236" y="269712"/>
                    <a:pt x="5910781" y="201603"/>
                    <a:pt x="6098302" y="70833"/>
                  </a:cubicBezTo>
                  <a:cubicBezTo>
                    <a:pt x="6111891" y="59936"/>
                    <a:pt x="6122762" y="49038"/>
                    <a:pt x="6133633" y="38141"/>
                  </a:cubicBezTo>
                  <a:cubicBezTo>
                    <a:pt x="6152657" y="16346"/>
                    <a:pt x="6177116" y="2724"/>
                    <a:pt x="6207011" y="0"/>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7" name="任意多边形: 形状 66">
              <a:extLst>
                <a:ext uri="{FF2B5EF4-FFF2-40B4-BE49-F238E27FC236}">
                  <a16:creationId xmlns:a16="http://schemas.microsoft.com/office/drawing/2014/main" id="{37ADAE26-0B89-490A-8073-02B57ED3D1C0}"/>
                </a:ext>
              </a:extLst>
            </p:cNvPr>
            <p:cNvSpPr>
              <a:spLocks/>
            </p:cNvSpPr>
            <p:nvPr/>
          </p:nvSpPr>
          <p:spPr bwMode="auto">
            <a:xfrm>
              <a:off x="354807" y="578557"/>
              <a:ext cx="6163779" cy="1159551"/>
            </a:xfrm>
            <a:custGeom>
              <a:avLst/>
              <a:gdLst>
                <a:gd name="connsiteX0" fmla="*/ 4855064 w 6163779"/>
                <a:gd name="connsiteY0" fmla="*/ 365122 h 1159550"/>
                <a:gd name="connsiteX1" fmla="*/ 4819397 w 6163779"/>
                <a:gd name="connsiteY1" fmla="*/ 369586 h 1159550"/>
                <a:gd name="connsiteX2" fmla="*/ 3085643 w 6163779"/>
                <a:gd name="connsiteY2" fmla="*/ 369586 h 1159550"/>
                <a:gd name="connsiteX3" fmla="*/ 1351889 w 6163779"/>
                <a:gd name="connsiteY3" fmla="*/ 369586 h 1159550"/>
                <a:gd name="connsiteX4" fmla="*/ 1313844 w 6163779"/>
                <a:gd name="connsiteY4" fmla="*/ 369586 h 1159550"/>
                <a:gd name="connsiteX5" fmla="*/ 1286669 w 6163779"/>
                <a:gd name="connsiteY5" fmla="*/ 386072 h 1159550"/>
                <a:gd name="connsiteX6" fmla="*/ 1311126 w 6163779"/>
                <a:gd name="connsiteY6" fmla="*/ 402557 h 1159550"/>
                <a:gd name="connsiteX7" fmla="*/ 1512220 w 6163779"/>
                <a:gd name="connsiteY7" fmla="*/ 410800 h 1159550"/>
                <a:gd name="connsiteX8" fmla="*/ 4819397 w 6163779"/>
                <a:gd name="connsiteY8" fmla="*/ 402557 h 1159550"/>
                <a:gd name="connsiteX9" fmla="*/ 4876464 w 6163779"/>
                <a:gd name="connsiteY9" fmla="*/ 383324 h 1159550"/>
                <a:gd name="connsiteX10" fmla="*/ 4855064 w 6163779"/>
                <a:gd name="connsiteY10" fmla="*/ 365122 h 1159550"/>
                <a:gd name="connsiteX11" fmla="*/ 4730163 w 6163779"/>
                <a:gd name="connsiteY11" fmla="*/ 914 h 1159550"/>
                <a:gd name="connsiteX12" fmla="*/ 4771813 w 6163779"/>
                <a:gd name="connsiteY12" fmla="*/ 54865 h 1159550"/>
                <a:gd name="connsiteX13" fmla="*/ 4774530 w 6163779"/>
                <a:gd name="connsiteY13" fmla="*/ 95678 h 1159550"/>
                <a:gd name="connsiteX14" fmla="*/ 4807137 w 6163779"/>
                <a:gd name="connsiteY14" fmla="*/ 141933 h 1159550"/>
                <a:gd name="connsiteX15" fmla="*/ 4839744 w 6163779"/>
                <a:gd name="connsiteY15" fmla="*/ 106562 h 1159550"/>
                <a:gd name="connsiteX16" fmla="*/ 4888654 w 6163779"/>
                <a:gd name="connsiteY16" fmla="*/ 63027 h 1159550"/>
                <a:gd name="connsiteX17" fmla="*/ 4937565 w 6163779"/>
                <a:gd name="connsiteY17" fmla="*/ 133771 h 1159550"/>
                <a:gd name="connsiteX18" fmla="*/ 5081579 w 6163779"/>
                <a:gd name="connsiteY18" fmla="*/ 781345 h 1159550"/>
                <a:gd name="connsiteX19" fmla="*/ 5133206 w 6163779"/>
                <a:gd name="connsiteY19" fmla="*/ 816717 h 1159550"/>
                <a:gd name="connsiteX20" fmla="*/ 5521772 w 6163779"/>
                <a:gd name="connsiteY20" fmla="*/ 824879 h 1159550"/>
                <a:gd name="connsiteX21" fmla="*/ 5578834 w 6163779"/>
                <a:gd name="connsiteY21" fmla="*/ 884739 h 1159550"/>
                <a:gd name="connsiteX22" fmla="*/ 5633179 w 6163779"/>
                <a:gd name="connsiteY22" fmla="*/ 933715 h 1159550"/>
                <a:gd name="connsiteX23" fmla="*/ 5834255 w 6163779"/>
                <a:gd name="connsiteY23" fmla="*/ 903785 h 1159550"/>
                <a:gd name="connsiteX24" fmla="*/ 6114130 w 6163779"/>
                <a:gd name="connsiteY24" fmla="*/ 871135 h 1159550"/>
                <a:gd name="connsiteX25" fmla="*/ 6157606 w 6163779"/>
                <a:gd name="connsiteY25" fmla="*/ 909227 h 1159550"/>
                <a:gd name="connsiteX26" fmla="*/ 6097827 w 6163779"/>
                <a:gd name="connsiteY26" fmla="*/ 944599 h 1159550"/>
                <a:gd name="connsiteX27" fmla="*/ 5817951 w 6163779"/>
                <a:gd name="connsiteY27" fmla="*/ 1094248 h 1159550"/>
                <a:gd name="connsiteX28" fmla="*/ 5375041 w 6163779"/>
                <a:gd name="connsiteY28" fmla="*/ 1159550 h 1159550"/>
                <a:gd name="connsiteX29" fmla="*/ 747578 w 6163779"/>
                <a:gd name="connsiteY29" fmla="*/ 1156829 h 1159550"/>
                <a:gd name="connsiteX30" fmla="*/ 133481 w 6163779"/>
                <a:gd name="connsiteY30" fmla="*/ 1001738 h 1159550"/>
                <a:gd name="connsiteX31" fmla="*/ 79136 w 6163779"/>
                <a:gd name="connsiteY31" fmla="*/ 958203 h 1159550"/>
                <a:gd name="connsiteX32" fmla="*/ 336 w 6163779"/>
                <a:gd name="connsiteY32" fmla="*/ 914669 h 1159550"/>
                <a:gd name="connsiteX33" fmla="*/ 49247 w 6163779"/>
                <a:gd name="connsiteY33" fmla="*/ 871135 h 1159550"/>
                <a:gd name="connsiteX34" fmla="*/ 551936 w 6163779"/>
                <a:gd name="connsiteY34" fmla="*/ 933715 h 1159550"/>
                <a:gd name="connsiteX35" fmla="*/ 579109 w 6163779"/>
                <a:gd name="connsiteY35" fmla="*/ 898344 h 1159550"/>
                <a:gd name="connsiteX36" fmla="*/ 652474 w 6163779"/>
                <a:gd name="connsiteY36" fmla="*/ 824879 h 1159550"/>
                <a:gd name="connsiteX37" fmla="*/ 1019302 w 6163779"/>
                <a:gd name="connsiteY37" fmla="*/ 816717 h 1159550"/>
                <a:gd name="connsiteX38" fmla="*/ 1084516 w 6163779"/>
                <a:gd name="connsiteY38" fmla="*/ 773182 h 1159550"/>
                <a:gd name="connsiteX39" fmla="*/ 1220378 w 6163779"/>
                <a:gd name="connsiteY39" fmla="*/ 141933 h 1159550"/>
                <a:gd name="connsiteX40" fmla="*/ 1252985 w 6163779"/>
                <a:gd name="connsiteY40" fmla="*/ 71190 h 1159550"/>
                <a:gd name="connsiteX41" fmla="*/ 1315481 w 6163779"/>
                <a:gd name="connsiteY41" fmla="*/ 92957 h 1159550"/>
                <a:gd name="connsiteX42" fmla="*/ 1350806 w 6163779"/>
                <a:gd name="connsiteY42" fmla="*/ 136492 h 1159550"/>
                <a:gd name="connsiteX43" fmla="*/ 1394281 w 6163779"/>
                <a:gd name="connsiteY43" fmla="*/ 76632 h 1159550"/>
                <a:gd name="connsiteX44" fmla="*/ 1416019 w 6163779"/>
                <a:gd name="connsiteY44" fmla="*/ 14051 h 1159550"/>
                <a:gd name="connsiteX45" fmla="*/ 1505688 w 6163779"/>
                <a:gd name="connsiteY45" fmla="*/ 19493 h 1159550"/>
                <a:gd name="connsiteX46" fmla="*/ 1541013 w 6163779"/>
                <a:gd name="connsiteY46" fmla="*/ 112004 h 1159550"/>
                <a:gd name="connsiteX47" fmla="*/ 1521992 w 6163779"/>
                <a:gd name="connsiteY47" fmla="*/ 264374 h 1159550"/>
                <a:gd name="connsiteX48" fmla="*/ 1570902 w 6163779"/>
                <a:gd name="connsiteY48" fmla="*/ 297025 h 1159550"/>
                <a:gd name="connsiteX49" fmla="*/ 1663288 w 6163779"/>
                <a:gd name="connsiteY49" fmla="*/ 294304 h 1159550"/>
                <a:gd name="connsiteX50" fmla="*/ 4508241 w 6163779"/>
                <a:gd name="connsiteY50" fmla="*/ 294304 h 1159550"/>
                <a:gd name="connsiteX51" fmla="*/ 4568020 w 6163779"/>
                <a:gd name="connsiteY51" fmla="*/ 294304 h 1159550"/>
                <a:gd name="connsiteX52" fmla="*/ 4641385 w 6163779"/>
                <a:gd name="connsiteY52" fmla="*/ 160980 h 1159550"/>
                <a:gd name="connsiteX53" fmla="*/ 4703882 w 6163779"/>
                <a:gd name="connsiteY53" fmla="*/ 3168 h 1159550"/>
                <a:gd name="connsiteX54" fmla="*/ 4730163 w 6163779"/>
                <a:gd name="connsiteY54" fmla="*/ 914 h 115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63779" h="1159550">
                  <a:moveTo>
                    <a:pt x="4855064" y="365122"/>
                  </a:moveTo>
                  <a:cubicBezTo>
                    <a:pt x="4843175" y="365465"/>
                    <a:pt x="4828908" y="369586"/>
                    <a:pt x="4819397" y="369586"/>
                  </a:cubicBezTo>
                  <a:cubicBezTo>
                    <a:pt x="4240573" y="369586"/>
                    <a:pt x="3664466" y="369586"/>
                    <a:pt x="3085643" y="369586"/>
                  </a:cubicBezTo>
                  <a:cubicBezTo>
                    <a:pt x="2506819" y="369586"/>
                    <a:pt x="1930713" y="369586"/>
                    <a:pt x="1351889" y="369586"/>
                  </a:cubicBezTo>
                  <a:cubicBezTo>
                    <a:pt x="1341019" y="369586"/>
                    <a:pt x="1327431" y="366839"/>
                    <a:pt x="1313844" y="369586"/>
                  </a:cubicBezTo>
                  <a:cubicBezTo>
                    <a:pt x="1302974" y="369586"/>
                    <a:pt x="1286669" y="364091"/>
                    <a:pt x="1286669" y="386072"/>
                  </a:cubicBezTo>
                  <a:cubicBezTo>
                    <a:pt x="1286669" y="405305"/>
                    <a:pt x="1300257" y="402557"/>
                    <a:pt x="1311126" y="402557"/>
                  </a:cubicBezTo>
                  <a:cubicBezTo>
                    <a:pt x="1379064" y="399810"/>
                    <a:pt x="1444283" y="410800"/>
                    <a:pt x="1512220" y="410800"/>
                  </a:cubicBezTo>
                  <a:cubicBezTo>
                    <a:pt x="2615518" y="408053"/>
                    <a:pt x="3716099" y="424538"/>
                    <a:pt x="4819397" y="402557"/>
                  </a:cubicBezTo>
                  <a:cubicBezTo>
                    <a:pt x="4841136" y="402557"/>
                    <a:pt x="4879181" y="413548"/>
                    <a:pt x="4876464" y="383324"/>
                  </a:cubicBezTo>
                  <a:cubicBezTo>
                    <a:pt x="4876464" y="368213"/>
                    <a:pt x="4866953" y="364778"/>
                    <a:pt x="4855064" y="365122"/>
                  </a:cubicBezTo>
                  <a:close/>
                  <a:moveTo>
                    <a:pt x="4730163" y="914"/>
                  </a:moveTo>
                  <a:cubicBezTo>
                    <a:pt x="4752453" y="5888"/>
                    <a:pt x="4763662" y="30377"/>
                    <a:pt x="4771813" y="54865"/>
                  </a:cubicBezTo>
                  <a:cubicBezTo>
                    <a:pt x="4777248" y="65748"/>
                    <a:pt x="4774530" y="82074"/>
                    <a:pt x="4774530" y="95678"/>
                  </a:cubicBezTo>
                  <a:cubicBezTo>
                    <a:pt x="4771813" y="120166"/>
                    <a:pt x="4790834" y="136492"/>
                    <a:pt x="4807137" y="141933"/>
                  </a:cubicBezTo>
                  <a:cubicBezTo>
                    <a:pt x="4826158" y="147375"/>
                    <a:pt x="4831592" y="122887"/>
                    <a:pt x="4839744" y="106562"/>
                  </a:cubicBezTo>
                  <a:cubicBezTo>
                    <a:pt x="4850613" y="87515"/>
                    <a:pt x="4845179" y="49423"/>
                    <a:pt x="4888654" y="63027"/>
                  </a:cubicBezTo>
                  <a:cubicBezTo>
                    <a:pt x="4926696" y="76632"/>
                    <a:pt x="4937565" y="92957"/>
                    <a:pt x="4937565" y="133771"/>
                  </a:cubicBezTo>
                  <a:cubicBezTo>
                    <a:pt x="4942999" y="359605"/>
                    <a:pt x="4972889" y="579998"/>
                    <a:pt x="5081579" y="781345"/>
                  </a:cubicBezTo>
                  <a:cubicBezTo>
                    <a:pt x="5092448" y="805833"/>
                    <a:pt x="5106034" y="816717"/>
                    <a:pt x="5133206" y="816717"/>
                  </a:cubicBezTo>
                  <a:cubicBezTo>
                    <a:pt x="5263634" y="811275"/>
                    <a:pt x="5394061" y="822158"/>
                    <a:pt x="5521772" y="824879"/>
                  </a:cubicBezTo>
                  <a:cubicBezTo>
                    <a:pt x="5565248" y="827600"/>
                    <a:pt x="5586986" y="841205"/>
                    <a:pt x="5578834" y="884739"/>
                  </a:cubicBezTo>
                  <a:cubicBezTo>
                    <a:pt x="5570682" y="930994"/>
                    <a:pt x="5597855" y="950041"/>
                    <a:pt x="5633179" y="933715"/>
                  </a:cubicBezTo>
                  <a:cubicBezTo>
                    <a:pt x="5698392" y="906506"/>
                    <a:pt x="5769041" y="917390"/>
                    <a:pt x="5834255" y="903785"/>
                  </a:cubicBezTo>
                  <a:cubicBezTo>
                    <a:pt x="5926641" y="887460"/>
                    <a:pt x="6019027" y="882018"/>
                    <a:pt x="6114130" y="871135"/>
                  </a:cubicBezTo>
                  <a:cubicBezTo>
                    <a:pt x="6138586" y="868414"/>
                    <a:pt x="6179344" y="854809"/>
                    <a:pt x="6157606" y="909227"/>
                  </a:cubicBezTo>
                  <a:cubicBezTo>
                    <a:pt x="6144020" y="930994"/>
                    <a:pt x="6119565" y="933715"/>
                    <a:pt x="6097827" y="944599"/>
                  </a:cubicBezTo>
                  <a:cubicBezTo>
                    <a:pt x="6019027" y="1020784"/>
                    <a:pt x="5918489" y="1056156"/>
                    <a:pt x="5817951" y="1094248"/>
                  </a:cubicBezTo>
                  <a:cubicBezTo>
                    <a:pt x="5676655" y="1148666"/>
                    <a:pt x="5524489" y="1156829"/>
                    <a:pt x="5375041" y="1159550"/>
                  </a:cubicBezTo>
                  <a:cubicBezTo>
                    <a:pt x="3834364" y="1159550"/>
                    <a:pt x="2290971" y="1159550"/>
                    <a:pt x="747578" y="1156829"/>
                  </a:cubicBezTo>
                  <a:cubicBezTo>
                    <a:pt x="532916" y="1156829"/>
                    <a:pt x="323688" y="1116016"/>
                    <a:pt x="133481" y="1001738"/>
                  </a:cubicBezTo>
                  <a:cubicBezTo>
                    <a:pt x="114461" y="988133"/>
                    <a:pt x="95440" y="977250"/>
                    <a:pt x="79136" y="958203"/>
                  </a:cubicBezTo>
                  <a:cubicBezTo>
                    <a:pt x="49247" y="952762"/>
                    <a:pt x="32943" y="920111"/>
                    <a:pt x="336" y="914669"/>
                  </a:cubicBezTo>
                  <a:cubicBezTo>
                    <a:pt x="-2381" y="879297"/>
                    <a:pt x="11205" y="865693"/>
                    <a:pt x="49247" y="871135"/>
                  </a:cubicBezTo>
                  <a:cubicBezTo>
                    <a:pt x="217716" y="892902"/>
                    <a:pt x="386185" y="909227"/>
                    <a:pt x="551936" y="933715"/>
                  </a:cubicBezTo>
                  <a:cubicBezTo>
                    <a:pt x="589978" y="939157"/>
                    <a:pt x="579109" y="914669"/>
                    <a:pt x="579109" y="898344"/>
                  </a:cubicBezTo>
                  <a:cubicBezTo>
                    <a:pt x="581826" y="827600"/>
                    <a:pt x="581826" y="830321"/>
                    <a:pt x="652474" y="824879"/>
                  </a:cubicBezTo>
                  <a:cubicBezTo>
                    <a:pt x="774750" y="819438"/>
                    <a:pt x="897026" y="813996"/>
                    <a:pt x="1019302" y="816717"/>
                  </a:cubicBezTo>
                  <a:cubicBezTo>
                    <a:pt x="1051909" y="816717"/>
                    <a:pt x="1070930" y="803112"/>
                    <a:pt x="1084516" y="773182"/>
                  </a:cubicBezTo>
                  <a:cubicBezTo>
                    <a:pt x="1182337" y="571836"/>
                    <a:pt x="1223095" y="362326"/>
                    <a:pt x="1220378" y="141933"/>
                  </a:cubicBezTo>
                  <a:cubicBezTo>
                    <a:pt x="1220378" y="109283"/>
                    <a:pt x="1225812" y="87515"/>
                    <a:pt x="1252985" y="71190"/>
                  </a:cubicBezTo>
                  <a:cubicBezTo>
                    <a:pt x="1285592" y="49423"/>
                    <a:pt x="1304612" y="57586"/>
                    <a:pt x="1315481" y="92957"/>
                  </a:cubicBezTo>
                  <a:cubicBezTo>
                    <a:pt x="1320916" y="112004"/>
                    <a:pt x="1320916" y="141933"/>
                    <a:pt x="1350806" y="136492"/>
                  </a:cubicBezTo>
                  <a:cubicBezTo>
                    <a:pt x="1377978" y="133771"/>
                    <a:pt x="1391564" y="106562"/>
                    <a:pt x="1394281" y="76632"/>
                  </a:cubicBezTo>
                  <a:cubicBezTo>
                    <a:pt x="1396999" y="54865"/>
                    <a:pt x="1391564" y="30377"/>
                    <a:pt x="1416019" y="14051"/>
                  </a:cubicBezTo>
                  <a:cubicBezTo>
                    <a:pt x="1448626" y="-4995"/>
                    <a:pt x="1475799" y="-2274"/>
                    <a:pt x="1505688" y="19493"/>
                  </a:cubicBezTo>
                  <a:cubicBezTo>
                    <a:pt x="1532861" y="43981"/>
                    <a:pt x="1560033" y="68469"/>
                    <a:pt x="1541013" y="112004"/>
                  </a:cubicBezTo>
                  <a:cubicBezTo>
                    <a:pt x="1519275" y="160980"/>
                    <a:pt x="1497537" y="207235"/>
                    <a:pt x="1521992" y="264374"/>
                  </a:cubicBezTo>
                  <a:cubicBezTo>
                    <a:pt x="1535578" y="294304"/>
                    <a:pt x="1546447" y="297025"/>
                    <a:pt x="1570902" y="297025"/>
                  </a:cubicBezTo>
                  <a:cubicBezTo>
                    <a:pt x="1600792" y="297025"/>
                    <a:pt x="1633399" y="294304"/>
                    <a:pt x="1663288" y="294304"/>
                  </a:cubicBezTo>
                  <a:cubicBezTo>
                    <a:pt x="2611606" y="294304"/>
                    <a:pt x="3559923" y="294304"/>
                    <a:pt x="4508241" y="294304"/>
                  </a:cubicBezTo>
                  <a:cubicBezTo>
                    <a:pt x="4529979" y="294304"/>
                    <a:pt x="4548999" y="294304"/>
                    <a:pt x="4568020" y="294304"/>
                  </a:cubicBezTo>
                  <a:cubicBezTo>
                    <a:pt x="4641385" y="291583"/>
                    <a:pt x="4676710" y="226281"/>
                    <a:pt x="4641385" y="160980"/>
                  </a:cubicBezTo>
                  <a:cubicBezTo>
                    <a:pt x="4581606" y="57586"/>
                    <a:pt x="4622365" y="33097"/>
                    <a:pt x="4703882" y="3168"/>
                  </a:cubicBezTo>
                  <a:cubicBezTo>
                    <a:pt x="4714071" y="-234"/>
                    <a:pt x="4722733" y="-744"/>
                    <a:pt x="4730163" y="914"/>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8" name="Freeform 8">
              <a:extLst>
                <a:ext uri="{FF2B5EF4-FFF2-40B4-BE49-F238E27FC236}">
                  <a16:creationId xmlns:a16="http://schemas.microsoft.com/office/drawing/2014/main" id="{21B38325-0EBD-42BA-B8D6-7A726A8A8F5C}"/>
                </a:ext>
              </a:extLst>
            </p:cNvPr>
            <p:cNvSpPr>
              <a:spLocks/>
            </p:cNvSpPr>
            <p:nvPr/>
          </p:nvSpPr>
          <p:spPr bwMode="auto">
            <a:xfrm>
              <a:off x="2111375" y="2219325"/>
              <a:ext cx="2657475" cy="1189037"/>
            </a:xfrm>
            <a:custGeom>
              <a:avLst/>
              <a:gdLst>
                <a:gd name="T0" fmla="*/ 7 w 978"/>
                <a:gd name="T1" fmla="*/ 59 h 437"/>
                <a:gd name="T2" fmla="*/ 60 w 978"/>
                <a:gd name="T3" fmla="*/ 23 h 437"/>
                <a:gd name="T4" fmla="*/ 73 w 978"/>
                <a:gd name="T5" fmla="*/ 2 h 437"/>
                <a:gd name="T6" fmla="*/ 148 w 978"/>
                <a:gd name="T7" fmla="*/ 5 h 437"/>
                <a:gd name="T8" fmla="*/ 190 w 978"/>
                <a:gd name="T9" fmla="*/ 33 h 437"/>
                <a:gd name="T10" fmla="*/ 210 w 978"/>
                <a:gd name="T11" fmla="*/ 82 h 437"/>
                <a:gd name="T12" fmla="*/ 260 w 978"/>
                <a:gd name="T13" fmla="*/ 84 h 437"/>
                <a:gd name="T14" fmla="*/ 273 w 978"/>
                <a:gd name="T15" fmla="*/ 41 h 437"/>
                <a:gd name="T16" fmla="*/ 315 w 978"/>
                <a:gd name="T17" fmla="*/ 24 h 437"/>
                <a:gd name="T18" fmla="*/ 691 w 978"/>
                <a:gd name="T19" fmla="*/ 37 h 437"/>
                <a:gd name="T20" fmla="*/ 714 w 978"/>
                <a:gd name="T21" fmla="*/ 71 h 437"/>
                <a:gd name="T22" fmla="*/ 763 w 978"/>
                <a:gd name="T23" fmla="*/ 86 h 437"/>
                <a:gd name="T24" fmla="*/ 777 w 978"/>
                <a:gd name="T25" fmla="*/ 41 h 437"/>
                <a:gd name="T26" fmla="*/ 814 w 978"/>
                <a:gd name="T27" fmla="*/ 25 h 437"/>
                <a:gd name="T28" fmla="*/ 849 w 978"/>
                <a:gd name="T29" fmla="*/ 2 h 437"/>
                <a:gd name="T30" fmla="*/ 911 w 978"/>
                <a:gd name="T31" fmla="*/ 16 h 437"/>
                <a:gd name="T32" fmla="*/ 948 w 978"/>
                <a:gd name="T33" fmla="*/ 39 h 437"/>
                <a:gd name="T34" fmla="*/ 969 w 978"/>
                <a:gd name="T35" fmla="*/ 72 h 437"/>
                <a:gd name="T36" fmla="*/ 947 w 978"/>
                <a:gd name="T37" fmla="*/ 430 h 437"/>
                <a:gd name="T38" fmla="*/ 903 w 978"/>
                <a:gd name="T39" fmla="*/ 218 h 437"/>
                <a:gd name="T40" fmla="*/ 784 w 978"/>
                <a:gd name="T41" fmla="*/ 189 h 437"/>
                <a:gd name="T42" fmla="*/ 764 w 978"/>
                <a:gd name="T43" fmla="*/ 409 h 437"/>
                <a:gd name="T44" fmla="*/ 688 w 978"/>
                <a:gd name="T45" fmla="*/ 430 h 437"/>
                <a:gd name="T46" fmla="*/ 669 w 978"/>
                <a:gd name="T47" fmla="*/ 95 h 437"/>
                <a:gd name="T48" fmla="*/ 574 w 978"/>
                <a:gd name="T49" fmla="*/ 46 h 437"/>
                <a:gd name="T50" fmla="*/ 331 w 978"/>
                <a:gd name="T51" fmla="*/ 59 h 437"/>
                <a:gd name="T52" fmla="*/ 306 w 978"/>
                <a:gd name="T53" fmla="*/ 89 h 437"/>
                <a:gd name="T54" fmla="*/ 283 w 978"/>
                <a:gd name="T55" fmla="*/ 430 h 437"/>
                <a:gd name="T56" fmla="*/ 211 w 978"/>
                <a:gd name="T57" fmla="*/ 415 h 437"/>
                <a:gd name="T58" fmla="*/ 186 w 978"/>
                <a:gd name="T59" fmla="*/ 189 h 437"/>
                <a:gd name="T60" fmla="*/ 75 w 978"/>
                <a:gd name="T61" fmla="*/ 206 h 437"/>
                <a:gd name="T62" fmla="*/ 58 w 978"/>
                <a:gd name="T63" fmla="*/ 430 h 437"/>
                <a:gd name="T64" fmla="*/ 7 w 978"/>
                <a:gd name="T65" fmla="*/ 379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8" h="437">
                  <a:moveTo>
                    <a:pt x="7" y="235"/>
                  </a:moveTo>
                  <a:cubicBezTo>
                    <a:pt x="7" y="176"/>
                    <a:pt x="7" y="117"/>
                    <a:pt x="7" y="59"/>
                  </a:cubicBezTo>
                  <a:cubicBezTo>
                    <a:pt x="7" y="50"/>
                    <a:pt x="12" y="46"/>
                    <a:pt x="18" y="40"/>
                  </a:cubicBezTo>
                  <a:cubicBezTo>
                    <a:pt x="31" y="27"/>
                    <a:pt x="46" y="27"/>
                    <a:pt x="60" y="23"/>
                  </a:cubicBezTo>
                  <a:cubicBezTo>
                    <a:pt x="61" y="23"/>
                    <a:pt x="61" y="22"/>
                    <a:pt x="62" y="21"/>
                  </a:cubicBezTo>
                  <a:cubicBezTo>
                    <a:pt x="67" y="16"/>
                    <a:pt x="60" y="2"/>
                    <a:pt x="73" y="2"/>
                  </a:cubicBezTo>
                  <a:cubicBezTo>
                    <a:pt x="97" y="1"/>
                    <a:pt x="120" y="2"/>
                    <a:pt x="143" y="2"/>
                  </a:cubicBezTo>
                  <a:cubicBezTo>
                    <a:pt x="145" y="2"/>
                    <a:pt x="148" y="4"/>
                    <a:pt x="148" y="5"/>
                  </a:cubicBezTo>
                  <a:cubicBezTo>
                    <a:pt x="149" y="30"/>
                    <a:pt x="167" y="24"/>
                    <a:pt x="182" y="24"/>
                  </a:cubicBezTo>
                  <a:cubicBezTo>
                    <a:pt x="187" y="25"/>
                    <a:pt x="188" y="29"/>
                    <a:pt x="190" y="33"/>
                  </a:cubicBezTo>
                  <a:cubicBezTo>
                    <a:pt x="191" y="35"/>
                    <a:pt x="191" y="40"/>
                    <a:pt x="192" y="40"/>
                  </a:cubicBezTo>
                  <a:cubicBezTo>
                    <a:pt x="226" y="41"/>
                    <a:pt x="208" y="67"/>
                    <a:pt x="210" y="82"/>
                  </a:cubicBezTo>
                  <a:cubicBezTo>
                    <a:pt x="212" y="93"/>
                    <a:pt x="215" y="101"/>
                    <a:pt x="227" y="97"/>
                  </a:cubicBezTo>
                  <a:cubicBezTo>
                    <a:pt x="238" y="93"/>
                    <a:pt x="259" y="111"/>
                    <a:pt x="260" y="84"/>
                  </a:cubicBezTo>
                  <a:cubicBezTo>
                    <a:pt x="261" y="74"/>
                    <a:pt x="261" y="65"/>
                    <a:pt x="260" y="56"/>
                  </a:cubicBezTo>
                  <a:cubicBezTo>
                    <a:pt x="260" y="46"/>
                    <a:pt x="262" y="40"/>
                    <a:pt x="273" y="41"/>
                  </a:cubicBezTo>
                  <a:cubicBezTo>
                    <a:pt x="276" y="42"/>
                    <a:pt x="282" y="40"/>
                    <a:pt x="282" y="40"/>
                  </a:cubicBezTo>
                  <a:cubicBezTo>
                    <a:pt x="283" y="14"/>
                    <a:pt x="305" y="23"/>
                    <a:pt x="315" y="24"/>
                  </a:cubicBezTo>
                  <a:cubicBezTo>
                    <a:pt x="435" y="26"/>
                    <a:pt x="555" y="23"/>
                    <a:pt x="675" y="24"/>
                  </a:cubicBezTo>
                  <a:cubicBezTo>
                    <a:pt x="683" y="25"/>
                    <a:pt x="693" y="23"/>
                    <a:pt x="691" y="37"/>
                  </a:cubicBezTo>
                  <a:cubicBezTo>
                    <a:pt x="691" y="38"/>
                    <a:pt x="693" y="41"/>
                    <a:pt x="694" y="41"/>
                  </a:cubicBezTo>
                  <a:cubicBezTo>
                    <a:pt x="721" y="37"/>
                    <a:pt x="714" y="57"/>
                    <a:pt x="714" y="71"/>
                  </a:cubicBezTo>
                  <a:cubicBezTo>
                    <a:pt x="714" y="95"/>
                    <a:pt x="734" y="107"/>
                    <a:pt x="757" y="97"/>
                  </a:cubicBezTo>
                  <a:cubicBezTo>
                    <a:pt x="762" y="95"/>
                    <a:pt x="763" y="91"/>
                    <a:pt x="763" y="86"/>
                  </a:cubicBezTo>
                  <a:cubicBezTo>
                    <a:pt x="763" y="76"/>
                    <a:pt x="763" y="67"/>
                    <a:pt x="763" y="58"/>
                  </a:cubicBezTo>
                  <a:cubicBezTo>
                    <a:pt x="762" y="47"/>
                    <a:pt x="763" y="39"/>
                    <a:pt x="777" y="41"/>
                  </a:cubicBezTo>
                  <a:cubicBezTo>
                    <a:pt x="780" y="42"/>
                    <a:pt x="786" y="40"/>
                    <a:pt x="786" y="39"/>
                  </a:cubicBezTo>
                  <a:cubicBezTo>
                    <a:pt x="785" y="16"/>
                    <a:pt x="803" y="27"/>
                    <a:pt x="814" y="25"/>
                  </a:cubicBezTo>
                  <a:cubicBezTo>
                    <a:pt x="819" y="24"/>
                    <a:pt x="823" y="24"/>
                    <a:pt x="824" y="18"/>
                  </a:cubicBezTo>
                  <a:cubicBezTo>
                    <a:pt x="826" y="2"/>
                    <a:pt x="838" y="2"/>
                    <a:pt x="849" y="2"/>
                  </a:cubicBezTo>
                  <a:cubicBezTo>
                    <a:pt x="864" y="2"/>
                    <a:pt x="879" y="2"/>
                    <a:pt x="893" y="2"/>
                  </a:cubicBezTo>
                  <a:cubicBezTo>
                    <a:pt x="904" y="1"/>
                    <a:pt x="914" y="0"/>
                    <a:pt x="911" y="16"/>
                  </a:cubicBezTo>
                  <a:cubicBezTo>
                    <a:pt x="909" y="27"/>
                    <a:pt x="918" y="25"/>
                    <a:pt x="925" y="26"/>
                  </a:cubicBezTo>
                  <a:cubicBezTo>
                    <a:pt x="934" y="27"/>
                    <a:pt x="949" y="19"/>
                    <a:pt x="948" y="39"/>
                  </a:cubicBezTo>
                  <a:cubicBezTo>
                    <a:pt x="948" y="40"/>
                    <a:pt x="949" y="41"/>
                    <a:pt x="950" y="41"/>
                  </a:cubicBezTo>
                  <a:cubicBezTo>
                    <a:pt x="978" y="38"/>
                    <a:pt x="969" y="60"/>
                    <a:pt x="969" y="72"/>
                  </a:cubicBezTo>
                  <a:cubicBezTo>
                    <a:pt x="969" y="184"/>
                    <a:pt x="969" y="296"/>
                    <a:pt x="970" y="408"/>
                  </a:cubicBezTo>
                  <a:cubicBezTo>
                    <a:pt x="970" y="426"/>
                    <a:pt x="965" y="431"/>
                    <a:pt x="947" y="430"/>
                  </a:cubicBezTo>
                  <a:cubicBezTo>
                    <a:pt x="903" y="429"/>
                    <a:pt x="903" y="430"/>
                    <a:pt x="903" y="386"/>
                  </a:cubicBezTo>
                  <a:cubicBezTo>
                    <a:pt x="903" y="330"/>
                    <a:pt x="903" y="274"/>
                    <a:pt x="903" y="218"/>
                  </a:cubicBezTo>
                  <a:cubicBezTo>
                    <a:pt x="903" y="190"/>
                    <a:pt x="903" y="190"/>
                    <a:pt x="876" y="190"/>
                  </a:cubicBezTo>
                  <a:cubicBezTo>
                    <a:pt x="846" y="190"/>
                    <a:pt x="815" y="191"/>
                    <a:pt x="784" y="189"/>
                  </a:cubicBezTo>
                  <a:cubicBezTo>
                    <a:pt x="767" y="188"/>
                    <a:pt x="763" y="196"/>
                    <a:pt x="763" y="211"/>
                  </a:cubicBezTo>
                  <a:cubicBezTo>
                    <a:pt x="763" y="277"/>
                    <a:pt x="762" y="343"/>
                    <a:pt x="764" y="409"/>
                  </a:cubicBezTo>
                  <a:cubicBezTo>
                    <a:pt x="764" y="428"/>
                    <a:pt x="758" y="431"/>
                    <a:pt x="741" y="430"/>
                  </a:cubicBezTo>
                  <a:cubicBezTo>
                    <a:pt x="724" y="428"/>
                    <a:pt x="705" y="428"/>
                    <a:pt x="688" y="430"/>
                  </a:cubicBezTo>
                  <a:cubicBezTo>
                    <a:pt x="672" y="431"/>
                    <a:pt x="669" y="425"/>
                    <a:pt x="669" y="411"/>
                  </a:cubicBezTo>
                  <a:cubicBezTo>
                    <a:pt x="669" y="305"/>
                    <a:pt x="669" y="200"/>
                    <a:pt x="669" y="95"/>
                  </a:cubicBezTo>
                  <a:cubicBezTo>
                    <a:pt x="669" y="79"/>
                    <a:pt x="675" y="59"/>
                    <a:pt x="647" y="61"/>
                  </a:cubicBezTo>
                  <a:cubicBezTo>
                    <a:pt x="627" y="35"/>
                    <a:pt x="599" y="47"/>
                    <a:pt x="574" y="46"/>
                  </a:cubicBezTo>
                  <a:cubicBezTo>
                    <a:pt x="501" y="45"/>
                    <a:pt x="428" y="46"/>
                    <a:pt x="354" y="46"/>
                  </a:cubicBezTo>
                  <a:cubicBezTo>
                    <a:pt x="345" y="46"/>
                    <a:pt x="331" y="41"/>
                    <a:pt x="331" y="59"/>
                  </a:cubicBezTo>
                  <a:cubicBezTo>
                    <a:pt x="331" y="60"/>
                    <a:pt x="328" y="62"/>
                    <a:pt x="326" y="61"/>
                  </a:cubicBezTo>
                  <a:cubicBezTo>
                    <a:pt x="302" y="58"/>
                    <a:pt x="306" y="75"/>
                    <a:pt x="306" y="89"/>
                  </a:cubicBezTo>
                  <a:cubicBezTo>
                    <a:pt x="306" y="195"/>
                    <a:pt x="305" y="301"/>
                    <a:pt x="306" y="407"/>
                  </a:cubicBezTo>
                  <a:cubicBezTo>
                    <a:pt x="307" y="427"/>
                    <a:pt x="301" y="431"/>
                    <a:pt x="283" y="430"/>
                  </a:cubicBezTo>
                  <a:cubicBezTo>
                    <a:pt x="264" y="428"/>
                    <a:pt x="244" y="429"/>
                    <a:pt x="225" y="430"/>
                  </a:cubicBezTo>
                  <a:cubicBezTo>
                    <a:pt x="213" y="430"/>
                    <a:pt x="211" y="426"/>
                    <a:pt x="211" y="415"/>
                  </a:cubicBezTo>
                  <a:cubicBezTo>
                    <a:pt x="211" y="349"/>
                    <a:pt x="211" y="282"/>
                    <a:pt x="211" y="215"/>
                  </a:cubicBezTo>
                  <a:cubicBezTo>
                    <a:pt x="212" y="196"/>
                    <a:pt x="208" y="188"/>
                    <a:pt x="186" y="189"/>
                  </a:cubicBezTo>
                  <a:cubicBezTo>
                    <a:pt x="155" y="191"/>
                    <a:pt x="124" y="190"/>
                    <a:pt x="92" y="189"/>
                  </a:cubicBezTo>
                  <a:cubicBezTo>
                    <a:pt x="79" y="189"/>
                    <a:pt x="75" y="192"/>
                    <a:pt x="75" y="206"/>
                  </a:cubicBezTo>
                  <a:cubicBezTo>
                    <a:pt x="76" y="275"/>
                    <a:pt x="75" y="344"/>
                    <a:pt x="75" y="412"/>
                  </a:cubicBezTo>
                  <a:cubicBezTo>
                    <a:pt x="76" y="426"/>
                    <a:pt x="73" y="431"/>
                    <a:pt x="58" y="430"/>
                  </a:cubicBezTo>
                  <a:cubicBezTo>
                    <a:pt x="42" y="428"/>
                    <a:pt x="20" y="437"/>
                    <a:pt x="10" y="427"/>
                  </a:cubicBezTo>
                  <a:cubicBezTo>
                    <a:pt x="0" y="417"/>
                    <a:pt x="7" y="395"/>
                    <a:pt x="7" y="379"/>
                  </a:cubicBezTo>
                  <a:cubicBezTo>
                    <a:pt x="7" y="331"/>
                    <a:pt x="7" y="283"/>
                    <a:pt x="7" y="235"/>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9" name="Freeform 9">
              <a:extLst>
                <a:ext uri="{FF2B5EF4-FFF2-40B4-BE49-F238E27FC236}">
                  <a16:creationId xmlns:a16="http://schemas.microsoft.com/office/drawing/2014/main" id="{88394263-8A34-4CA4-95DA-C1471A1EB107}"/>
                </a:ext>
              </a:extLst>
            </p:cNvPr>
            <p:cNvSpPr>
              <a:spLocks/>
            </p:cNvSpPr>
            <p:nvPr/>
          </p:nvSpPr>
          <p:spPr bwMode="auto">
            <a:xfrm>
              <a:off x="2997200" y="1930400"/>
              <a:ext cx="877887" cy="304800"/>
            </a:xfrm>
            <a:custGeom>
              <a:avLst/>
              <a:gdLst>
                <a:gd name="T0" fmla="*/ 161 w 323"/>
                <a:gd name="T1" fmla="*/ 112 h 112"/>
                <a:gd name="T2" fmla="*/ 19 w 323"/>
                <a:gd name="T3" fmla="*/ 112 h 112"/>
                <a:gd name="T4" fmla="*/ 1 w 323"/>
                <a:gd name="T5" fmla="*/ 93 h 112"/>
                <a:gd name="T6" fmla="*/ 1 w 323"/>
                <a:gd name="T7" fmla="*/ 17 h 112"/>
                <a:gd name="T8" fmla="*/ 16 w 323"/>
                <a:gd name="T9" fmla="*/ 0 h 112"/>
                <a:gd name="T10" fmla="*/ 304 w 323"/>
                <a:gd name="T11" fmla="*/ 0 h 112"/>
                <a:gd name="T12" fmla="*/ 322 w 323"/>
                <a:gd name="T13" fmla="*/ 20 h 112"/>
                <a:gd name="T14" fmla="*/ 322 w 323"/>
                <a:gd name="T15" fmla="*/ 96 h 112"/>
                <a:gd name="T16" fmla="*/ 305 w 323"/>
                <a:gd name="T17" fmla="*/ 112 h 112"/>
                <a:gd name="T18" fmla="*/ 161 w 323"/>
                <a:gd name="T1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112">
                  <a:moveTo>
                    <a:pt x="161" y="112"/>
                  </a:moveTo>
                  <a:cubicBezTo>
                    <a:pt x="114" y="112"/>
                    <a:pt x="66" y="111"/>
                    <a:pt x="19" y="112"/>
                  </a:cubicBezTo>
                  <a:cubicBezTo>
                    <a:pt x="4" y="112"/>
                    <a:pt x="0" y="107"/>
                    <a:pt x="1" y="93"/>
                  </a:cubicBezTo>
                  <a:cubicBezTo>
                    <a:pt x="2" y="68"/>
                    <a:pt x="2" y="42"/>
                    <a:pt x="1" y="17"/>
                  </a:cubicBezTo>
                  <a:cubicBezTo>
                    <a:pt x="1" y="5"/>
                    <a:pt x="3" y="0"/>
                    <a:pt x="16" y="0"/>
                  </a:cubicBezTo>
                  <a:cubicBezTo>
                    <a:pt x="112" y="1"/>
                    <a:pt x="208" y="1"/>
                    <a:pt x="304" y="0"/>
                  </a:cubicBezTo>
                  <a:cubicBezTo>
                    <a:pt x="319" y="0"/>
                    <a:pt x="323" y="5"/>
                    <a:pt x="322" y="20"/>
                  </a:cubicBezTo>
                  <a:cubicBezTo>
                    <a:pt x="321" y="45"/>
                    <a:pt x="321" y="71"/>
                    <a:pt x="322" y="96"/>
                  </a:cubicBezTo>
                  <a:cubicBezTo>
                    <a:pt x="323" y="110"/>
                    <a:pt x="317" y="112"/>
                    <a:pt x="305" y="112"/>
                  </a:cubicBezTo>
                  <a:cubicBezTo>
                    <a:pt x="257" y="111"/>
                    <a:pt x="209" y="112"/>
                    <a:pt x="161" y="112"/>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grpSp>
        <p:nvGrpSpPr>
          <p:cNvPr id="70" name="组合 69">
            <a:extLst>
              <a:ext uri="{FF2B5EF4-FFF2-40B4-BE49-F238E27FC236}">
                <a16:creationId xmlns:a16="http://schemas.microsoft.com/office/drawing/2014/main" id="{988CB186-DA69-4C68-86B0-470FFAB65612}"/>
              </a:ext>
            </a:extLst>
          </p:cNvPr>
          <p:cNvGrpSpPr>
            <a:grpSpLocks noChangeAspect="1"/>
          </p:cNvGrpSpPr>
          <p:nvPr/>
        </p:nvGrpSpPr>
        <p:grpSpPr>
          <a:xfrm>
            <a:off x="4064000" y="5718900"/>
            <a:ext cx="1653525" cy="720000"/>
            <a:chOff x="433708" y="2470619"/>
            <a:chExt cx="2866028" cy="1247965"/>
          </a:xfrm>
          <a:noFill/>
        </p:grpSpPr>
        <p:sp>
          <p:nvSpPr>
            <p:cNvPr id="71" name="任意多边形: 形状 70">
              <a:extLst>
                <a:ext uri="{FF2B5EF4-FFF2-40B4-BE49-F238E27FC236}">
                  <a16:creationId xmlns:a16="http://schemas.microsoft.com/office/drawing/2014/main" id="{9BE210DA-0167-48CF-A76C-FBF1726CB081}"/>
                </a:ext>
              </a:extLst>
            </p:cNvPr>
            <p:cNvSpPr>
              <a:spLocks/>
            </p:cNvSpPr>
            <p:nvPr/>
          </p:nvSpPr>
          <p:spPr bwMode="auto">
            <a:xfrm>
              <a:off x="433708" y="2470619"/>
              <a:ext cx="2866028" cy="1247965"/>
            </a:xfrm>
            <a:custGeom>
              <a:avLst/>
              <a:gdLst>
                <a:gd name="connsiteX0" fmla="*/ 1805633 w 2866028"/>
                <a:gd name="connsiteY0" fmla="*/ 759832 h 1247965"/>
                <a:gd name="connsiteX1" fmla="*/ 1799970 w 2866028"/>
                <a:gd name="connsiteY1" fmla="*/ 807737 h 1247965"/>
                <a:gd name="connsiteX2" fmla="*/ 1805633 w 2866028"/>
                <a:gd name="connsiteY2" fmla="*/ 759832 h 1247965"/>
                <a:gd name="connsiteX3" fmla="*/ 1794070 w 2866028"/>
                <a:gd name="connsiteY3" fmla="*/ 704493 h 1247965"/>
                <a:gd name="connsiteX4" fmla="*/ 1788407 w 2866028"/>
                <a:gd name="connsiteY4" fmla="*/ 755702 h 1247965"/>
                <a:gd name="connsiteX5" fmla="*/ 1794070 w 2866028"/>
                <a:gd name="connsiteY5" fmla="*/ 704493 h 1247965"/>
                <a:gd name="connsiteX6" fmla="*/ 1772922 w 2866028"/>
                <a:gd name="connsiteY6" fmla="*/ 645025 h 1247965"/>
                <a:gd name="connsiteX7" fmla="*/ 1761740 w 2866028"/>
                <a:gd name="connsiteY7" fmla="*/ 765613 h 1247965"/>
                <a:gd name="connsiteX8" fmla="*/ 1779911 w 2866028"/>
                <a:gd name="connsiteY8" fmla="*/ 646444 h 1247965"/>
                <a:gd name="connsiteX9" fmla="*/ 1772922 w 2866028"/>
                <a:gd name="connsiteY9" fmla="*/ 645025 h 1247965"/>
                <a:gd name="connsiteX10" fmla="*/ 1746048 w 2866028"/>
                <a:gd name="connsiteY10" fmla="*/ 571281 h 1247965"/>
                <a:gd name="connsiteX11" fmla="*/ 1740541 w 2866028"/>
                <a:gd name="connsiteY11" fmla="*/ 584030 h 1247965"/>
                <a:gd name="connsiteX12" fmla="*/ 1746048 w 2866028"/>
                <a:gd name="connsiteY12" fmla="*/ 803606 h 1247965"/>
                <a:gd name="connsiteX13" fmla="*/ 1751554 w 2866028"/>
                <a:gd name="connsiteY13" fmla="*/ 785190 h 1247965"/>
                <a:gd name="connsiteX14" fmla="*/ 1755684 w 2866028"/>
                <a:gd name="connsiteY14" fmla="*/ 635029 h 1247965"/>
                <a:gd name="connsiteX15" fmla="*/ 1755684 w 2866028"/>
                <a:gd name="connsiteY15" fmla="*/ 584030 h 1247965"/>
                <a:gd name="connsiteX16" fmla="*/ 1746048 w 2866028"/>
                <a:gd name="connsiteY16" fmla="*/ 571281 h 1247965"/>
                <a:gd name="connsiteX17" fmla="*/ 1703683 w 2866028"/>
                <a:gd name="connsiteY17" fmla="*/ 482314 h 1247965"/>
                <a:gd name="connsiteX18" fmla="*/ 1717793 w 2866028"/>
                <a:gd name="connsiteY18" fmla="*/ 820951 h 1247965"/>
                <a:gd name="connsiteX19" fmla="*/ 1723437 w 2866028"/>
                <a:gd name="connsiteY19" fmla="*/ 802532 h 1247965"/>
                <a:gd name="connsiteX20" fmla="*/ 1724848 w 2866028"/>
                <a:gd name="connsiteY20" fmla="*/ 551742 h 1247965"/>
                <a:gd name="connsiteX21" fmla="*/ 1703683 w 2866028"/>
                <a:gd name="connsiteY21" fmla="*/ 482314 h 1247965"/>
                <a:gd name="connsiteX22" fmla="*/ 1918782 w 2866028"/>
                <a:gd name="connsiteY22" fmla="*/ 417065 h 1247965"/>
                <a:gd name="connsiteX23" fmla="*/ 1903296 w 2866028"/>
                <a:gd name="connsiteY23" fmla="*/ 466687 h 1247965"/>
                <a:gd name="connsiteX24" fmla="*/ 1883585 w 2866028"/>
                <a:gd name="connsiteY24" fmla="*/ 570184 h 1247965"/>
                <a:gd name="connsiteX25" fmla="*/ 1917374 w 2866028"/>
                <a:gd name="connsiteY25" fmla="*/ 764417 h 1247965"/>
                <a:gd name="connsiteX26" fmla="*/ 1928637 w 2866028"/>
                <a:gd name="connsiteY26" fmla="*/ 775759 h 1247965"/>
                <a:gd name="connsiteX27" fmla="*/ 1937084 w 2866028"/>
                <a:gd name="connsiteY27" fmla="*/ 761582 h 1247965"/>
                <a:gd name="connsiteX28" fmla="*/ 1932861 w 2866028"/>
                <a:gd name="connsiteY28" fmla="*/ 697782 h 1247965"/>
                <a:gd name="connsiteX29" fmla="*/ 1925821 w 2866028"/>
                <a:gd name="connsiteY29" fmla="*/ 434078 h 1247965"/>
                <a:gd name="connsiteX30" fmla="*/ 1918782 w 2866028"/>
                <a:gd name="connsiteY30" fmla="*/ 417065 h 1247965"/>
                <a:gd name="connsiteX31" fmla="*/ 1807373 w 2866028"/>
                <a:gd name="connsiteY31" fmla="*/ 281269 h 1247965"/>
                <a:gd name="connsiteX32" fmla="*/ 1798755 w 2866028"/>
                <a:gd name="connsiteY32" fmla="*/ 290855 h 1247965"/>
                <a:gd name="connsiteX33" fmla="*/ 1805790 w 2866028"/>
                <a:gd name="connsiteY33" fmla="*/ 347657 h 1247965"/>
                <a:gd name="connsiteX34" fmla="*/ 1815640 w 2866028"/>
                <a:gd name="connsiteY34" fmla="*/ 356177 h 1247965"/>
                <a:gd name="connsiteX35" fmla="*/ 1824083 w 2866028"/>
                <a:gd name="connsiteY35" fmla="*/ 343397 h 1247965"/>
                <a:gd name="connsiteX36" fmla="*/ 1828305 w 2866028"/>
                <a:gd name="connsiteY36" fmla="*/ 296535 h 1247965"/>
                <a:gd name="connsiteX37" fmla="*/ 1821269 w 2866028"/>
                <a:gd name="connsiteY37" fmla="*/ 282334 h 1247965"/>
                <a:gd name="connsiteX38" fmla="*/ 1807373 w 2866028"/>
                <a:gd name="connsiteY38" fmla="*/ 281269 h 1247965"/>
                <a:gd name="connsiteX39" fmla="*/ 1872090 w 2866028"/>
                <a:gd name="connsiteY39" fmla="*/ 272524 h 1247965"/>
                <a:gd name="connsiteX40" fmla="*/ 1843834 w 2866028"/>
                <a:gd name="connsiteY40" fmla="*/ 288076 h 1247965"/>
                <a:gd name="connsiteX41" fmla="*/ 1831119 w 2866028"/>
                <a:gd name="connsiteY41" fmla="*/ 394109 h 1247965"/>
                <a:gd name="connsiteX42" fmla="*/ 1831119 w 2866028"/>
                <a:gd name="connsiteY42" fmla="*/ 402591 h 1247965"/>
                <a:gd name="connsiteX43" fmla="*/ 1845247 w 2866028"/>
                <a:gd name="connsiteY43" fmla="*/ 429453 h 1247965"/>
                <a:gd name="connsiteX44" fmla="*/ 1857962 w 2866028"/>
                <a:gd name="connsiteY44" fmla="*/ 404005 h 1247965"/>
                <a:gd name="connsiteX45" fmla="*/ 1879154 w 2866028"/>
                <a:gd name="connsiteY45" fmla="*/ 295145 h 1247965"/>
                <a:gd name="connsiteX46" fmla="*/ 1872090 w 2866028"/>
                <a:gd name="connsiteY46" fmla="*/ 272524 h 1247965"/>
                <a:gd name="connsiteX47" fmla="*/ 1913163 w 2866028"/>
                <a:gd name="connsiteY47" fmla="*/ 266510 h 1247965"/>
                <a:gd name="connsiteX48" fmla="*/ 1894821 w 2866028"/>
                <a:gd name="connsiteY48" fmla="*/ 282115 h 1247965"/>
                <a:gd name="connsiteX49" fmla="*/ 1860957 w 2866028"/>
                <a:gd name="connsiteY49" fmla="*/ 462288 h 1247965"/>
                <a:gd name="connsiteX50" fmla="*/ 1862368 w 2866028"/>
                <a:gd name="connsiteY50" fmla="*/ 497755 h 1247965"/>
                <a:gd name="connsiteX51" fmla="*/ 1873656 w 2866028"/>
                <a:gd name="connsiteY51" fmla="*/ 504848 h 1247965"/>
                <a:gd name="connsiteX52" fmla="*/ 1880711 w 2866028"/>
                <a:gd name="connsiteY52" fmla="*/ 497755 h 1247965"/>
                <a:gd name="connsiteX53" fmla="*/ 1921629 w 2866028"/>
                <a:gd name="connsiteY53" fmla="*/ 309070 h 1247965"/>
                <a:gd name="connsiteX54" fmla="*/ 1921629 w 2866028"/>
                <a:gd name="connsiteY54" fmla="*/ 283534 h 1247965"/>
                <a:gd name="connsiteX55" fmla="*/ 1913163 w 2866028"/>
                <a:gd name="connsiteY55" fmla="*/ 266510 h 1247965"/>
                <a:gd name="connsiteX56" fmla="*/ 2056732 w 2866028"/>
                <a:gd name="connsiteY56" fmla="*/ 265 h 1247965"/>
                <a:gd name="connsiteX57" fmla="*/ 2108164 w 2866028"/>
                <a:gd name="connsiteY57" fmla="*/ 8596 h 1247965"/>
                <a:gd name="connsiteX58" fmla="*/ 2262282 w 2866028"/>
                <a:gd name="connsiteY58" fmla="*/ 133383 h 1247965"/>
                <a:gd name="connsiteX59" fmla="*/ 2586071 w 2866028"/>
                <a:gd name="connsiteY59" fmla="*/ 641043 h 1247965"/>
                <a:gd name="connsiteX60" fmla="*/ 2860372 w 2866028"/>
                <a:gd name="connsiteY60" fmla="*/ 1225276 h 1247965"/>
                <a:gd name="connsiteX61" fmla="*/ 2866028 w 2866028"/>
                <a:gd name="connsiteY61" fmla="*/ 1246547 h 1247965"/>
                <a:gd name="connsiteX62" fmla="*/ 2600210 w 2866028"/>
                <a:gd name="connsiteY62" fmla="*/ 1247965 h 1247965"/>
                <a:gd name="connsiteX63" fmla="*/ 2581829 w 2866028"/>
                <a:gd name="connsiteY63" fmla="*/ 1229531 h 1247965"/>
                <a:gd name="connsiteX64" fmla="*/ 2337220 w 2866028"/>
                <a:gd name="connsiteY64" fmla="*/ 641043 h 1247965"/>
                <a:gd name="connsiteX65" fmla="*/ 2142098 w 2866028"/>
                <a:gd name="connsiteY65" fmla="*/ 309221 h 1247965"/>
                <a:gd name="connsiteX66" fmla="*/ 2102508 w 2866028"/>
                <a:gd name="connsiteY66" fmla="*/ 272352 h 1247965"/>
                <a:gd name="connsiteX67" fmla="*/ 2061504 w 2866028"/>
                <a:gd name="connsiteY67" fmla="*/ 282278 h 1247965"/>
                <a:gd name="connsiteX68" fmla="*/ 2036054 w 2866028"/>
                <a:gd name="connsiteY68" fmla="*/ 394303 h 1247965"/>
                <a:gd name="connsiteX69" fmla="*/ 2010603 w 2866028"/>
                <a:gd name="connsiteY69" fmla="*/ 974283 h 1247965"/>
                <a:gd name="connsiteX70" fmla="*/ 1894661 w 2866028"/>
                <a:gd name="connsiteY70" fmla="*/ 935996 h 1247965"/>
                <a:gd name="connsiteX71" fmla="*/ 1848001 w 2866028"/>
                <a:gd name="connsiteY71" fmla="*/ 931742 h 1247965"/>
                <a:gd name="connsiteX72" fmla="*/ 1846412 w 2866028"/>
                <a:gd name="connsiteY72" fmla="*/ 926455 h 1247965"/>
                <a:gd name="connsiteX73" fmla="*/ 1840457 w 2866028"/>
                <a:gd name="connsiteY73" fmla="*/ 874642 h 1247965"/>
                <a:gd name="connsiteX74" fmla="*/ 1828091 w 2866028"/>
                <a:gd name="connsiteY74" fmla="*/ 823440 h 1247965"/>
                <a:gd name="connsiteX75" fmla="*/ 1822438 w 2866028"/>
                <a:gd name="connsiteY75" fmla="*/ 814935 h 1247965"/>
                <a:gd name="connsiteX76" fmla="*/ 1813958 w 2866028"/>
                <a:gd name="connsiteY76" fmla="*/ 819188 h 1247965"/>
                <a:gd name="connsiteX77" fmla="*/ 1795585 w 2866028"/>
                <a:gd name="connsiteY77" fmla="*/ 928324 h 1247965"/>
                <a:gd name="connsiteX78" fmla="*/ 1797436 w 2866028"/>
                <a:gd name="connsiteY78" fmla="*/ 928273 h 1247965"/>
                <a:gd name="connsiteX79" fmla="*/ 1797100 w 2866028"/>
                <a:gd name="connsiteY79" fmla="*/ 930324 h 1247965"/>
                <a:gd name="connsiteX80" fmla="*/ 1706609 w 2866028"/>
                <a:gd name="connsiteY80" fmla="*/ 927487 h 1247965"/>
                <a:gd name="connsiteX81" fmla="*/ 1691056 w 2866028"/>
                <a:gd name="connsiteY81" fmla="*/ 557378 h 1247965"/>
                <a:gd name="connsiteX82" fmla="*/ 1688228 w 2866028"/>
                <a:gd name="connsiteY82" fmla="*/ 496402 h 1247965"/>
                <a:gd name="connsiteX83" fmla="*/ 1377164 w 2866028"/>
                <a:gd name="connsiteY83" fmla="*/ 299294 h 1247965"/>
                <a:gd name="connsiteX84" fmla="*/ 1167903 w 2866028"/>
                <a:gd name="connsiteY84" fmla="*/ 449607 h 1247965"/>
                <a:gd name="connsiteX85" fmla="*/ 723930 w 2866028"/>
                <a:gd name="connsiteY85" fmla="*/ 943086 h 1247965"/>
                <a:gd name="connsiteX86" fmla="*/ 521739 w 2866028"/>
                <a:gd name="connsiteY86" fmla="*/ 1230949 h 1247965"/>
                <a:gd name="connsiteX87" fmla="*/ 496289 w 2866028"/>
                <a:gd name="connsiteY87" fmla="*/ 1247965 h 1247965"/>
                <a:gd name="connsiteX88" fmla="*/ 12726 w 2866028"/>
                <a:gd name="connsiteY88" fmla="*/ 1246547 h 1247965"/>
                <a:gd name="connsiteX89" fmla="*/ 0 w 2866028"/>
                <a:gd name="connsiteY89" fmla="*/ 1243711 h 1247965"/>
                <a:gd name="connsiteX90" fmla="*/ 100389 w 2866028"/>
                <a:gd name="connsiteY90" fmla="*/ 1114669 h 1247965"/>
                <a:gd name="connsiteX91" fmla="*/ 322376 w 2866028"/>
                <a:gd name="connsiteY91" fmla="*/ 846659 h 1247965"/>
                <a:gd name="connsiteX92" fmla="*/ 856839 w 2866028"/>
                <a:gd name="connsiteY92" fmla="*/ 312057 h 1247965"/>
                <a:gd name="connsiteX93" fmla="*/ 1173559 w 2866028"/>
                <a:gd name="connsiteY93" fmla="*/ 102186 h 1247965"/>
                <a:gd name="connsiteX94" fmla="*/ 1412512 w 2866028"/>
                <a:gd name="connsiteY94" fmla="*/ 44047 h 1247965"/>
                <a:gd name="connsiteX95" fmla="*/ 1675502 w 2866028"/>
                <a:gd name="connsiteY95" fmla="*/ 158908 h 1247965"/>
                <a:gd name="connsiteX96" fmla="*/ 1715092 w 2866028"/>
                <a:gd name="connsiteY96" fmla="*/ 202867 h 1247965"/>
                <a:gd name="connsiteX97" fmla="*/ 1741957 w 2866028"/>
                <a:gd name="connsiteY97" fmla="*/ 211376 h 1247965"/>
                <a:gd name="connsiteX98" fmla="*/ 1901731 w 2866028"/>
                <a:gd name="connsiteY98" fmla="*/ 190105 h 1247965"/>
                <a:gd name="connsiteX99" fmla="*/ 1927181 w 2866028"/>
                <a:gd name="connsiteY99" fmla="*/ 164580 h 1247965"/>
                <a:gd name="connsiteX100" fmla="*/ 2006361 w 2866028"/>
                <a:gd name="connsiteY100" fmla="*/ 18522 h 1247965"/>
                <a:gd name="connsiteX101" fmla="*/ 2056732 w 2866028"/>
                <a:gd name="connsiteY101" fmla="*/ 265 h 124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866028" h="1247965">
                  <a:moveTo>
                    <a:pt x="1805633" y="759832"/>
                  </a:moveTo>
                  <a:cubicBezTo>
                    <a:pt x="1807049" y="776740"/>
                    <a:pt x="1791474" y="789421"/>
                    <a:pt x="1799970" y="807737"/>
                  </a:cubicBezTo>
                  <a:cubicBezTo>
                    <a:pt x="1807049" y="792238"/>
                    <a:pt x="1811297" y="776740"/>
                    <a:pt x="1805633" y="759832"/>
                  </a:cubicBezTo>
                  <a:close/>
                  <a:moveTo>
                    <a:pt x="1794070" y="704493"/>
                  </a:moveTo>
                  <a:cubicBezTo>
                    <a:pt x="1791239" y="721563"/>
                    <a:pt x="1779911" y="737210"/>
                    <a:pt x="1788407" y="755702"/>
                  </a:cubicBezTo>
                  <a:cubicBezTo>
                    <a:pt x="1796902" y="738632"/>
                    <a:pt x="1799734" y="721563"/>
                    <a:pt x="1794070" y="704493"/>
                  </a:cubicBezTo>
                  <a:close/>
                  <a:moveTo>
                    <a:pt x="1772922" y="645025"/>
                  </a:moveTo>
                  <a:cubicBezTo>
                    <a:pt x="1768729" y="686167"/>
                    <a:pt x="1765933" y="725890"/>
                    <a:pt x="1761740" y="765613"/>
                  </a:cubicBezTo>
                  <a:cubicBezTo>
                    <a:pt x="1777116" y="727309"/>
                    <a:pt x="1772922" y="686167"/>
                    <a:pt x="1779911" y="646444"/>
                  </a:cubicBezTo>
                  <a:cubicBezTo>
                    <a:pt x="1777116" y="646444"/>
                    <a:pt x="1775718" y="646444"/>
                    <a:pt x="1772922" y="645025"/>
                  </a:cubicBezTo>
                  <a:close/>
                  <a:moveTo>
                    <a:pt x="1746048" y="571281"/>
                  </a:moveTo>
                  <a:cubicBezTo>
                    <a:pt x="1737788" y="571281"/>
                    <a:pt x="1740541" y="579780"/>
                    <a:pt x="1740541" y="584030"/>
                  </a:cubicBezTo>
                  <a:cubicBezTo>
                    <a:pt x="1741918" y="656278"/>
                    <a:pt x="1743295" y="728525"/>
                    <a:pt x="1746048" y="803606"/>
                  </a:cubicBezTo>
                  <a:cubicBezTo>
                    <a:pt x="1752931" y="796523"/>
                    <a:pt x="1751554" y="790857"/>
                    <a:pt x="1751554" y="785190"/>
                  </a:cubicBezTo>
                  <a:cubicBezTo>
                    <a:pt x="1751554" y="735608"/>
                    <a:pt x="1750178" y="684610"/>
                    <a:pt x="1755684" y="635029"/>
                  </a:cubicBezTo>
                  <a:cubicBezTo>
                    <a:pt x="1758437" y="618029"/>
                    <a:pt x="1757061" y="601030"/>
                    <a:pt x="1755684" y="584030"/>
                  </a:cubicBezTo>
                  <a:cubicBezTo>
                    <a:pt x="1755684" y="578364"/>
                    <a:pt x="1754307" y="569864"/>
                    <a:pt x="1746048" y="571281"/>
                  </a:cubicBezTo>
                  <a:close/>
                  <a:moveTo>
                    <a:pt x="1703683" y="482314"/>
                  </a:moveTo>
                  <a:cubicBezTo>
                    <a:pt x="1702272" y="597082"/>
                    <a:pt x="1717793" y="707600"/>
                    <a:pt x="1717793" y="820951"/>
                  </a:cubicBezTo>
                  <a:cubicBezTo>
                    <a:pt x="1724848" y="813867"/>
                    <a:pt x="1723437" y="808199"/>
                    <a:pt x="1723437" y="802532"/>
                  </a:cubicBezTo>
                  <a:cubicBezTo>
                    <a:pt x="1724848" y="718935"/>
                    <a:pt x="1726259" y="635338"/>
                    <a:pt x="1724848" y="551742"/>
                  </a:cubicBezTo>
                  <a:cubicBezTo>
                    <a:pt x="1723437" y="530488"/>
                    <a:pt x="1736136" y="502151"/>
                    <a:pt x="1703683" y="482314"/>
                  </a:cubicBezTo>
                  <a:close/>
                  <a:moveTo>
                    <a:pt x="1918782" y="417065"/>
                  </a:moveTo>
                  <a:cubicBezTo>
                    <a:pt x="1906111" y="431243"/>
                    <a:pt x="1906111" y="449674"/>
                    <a:pt x="1903296" y="466687"/>
                  </a:cubicBezTo>
                  <a:cubicBezTo>
                    <a:pt x="1894848" y="500713"/>
                    <a:pt x="1876546" y="534740"/>
                    <a:pt x="1883585" y="570184"/>
                  </a:cubicBezTo>
                  <a:cubicBezTo>
                    <a:pt x="1894848" y="633983"/>
                    <a:pt x="1911743" y="697782"/>
                    <a:pt x="1917374" y="764417"/>
                  </a:cubicBezTo>
                  <a:cubicBezTo>
                    <a:pt x="1917374" y="771506"/>
                    <a:pt x="1920190" y="777177"/>
                    <a:pt x="1928637" y="775759"/>
                  </a:cubicBezTo>
                  <a:cubicBezTo>
                    <a:pt x="1938492" y="775759"/>
                    <a:pt x="1937084" y="768671"/>
                    <a:pt x="1937084" y="761582"/>
                  </a:cubicBezTo>
                  <a:cubicBezTo>
                    <a:pt x="1935676" y="740315"/>
                    <a:pt x="1932861" y="719049"/>
                    <a:pt x="1932861" y="697782"/>
                  </a:cubicBezTo>
                  <a:cubicBezTo>
                    <a:pt x="1930045" y="609881"/>
                    <a:pt x="1928637" y="521980"/>
                    <a:pt x="1925821" y="434078"/>
                  </a:cubicBezTo>
                  <a:cubicBezTo>
                    <a:pt x="1925821" y="428407"/>
                    <a:pt x="1928637" y="421318"/>
                    <a:pt x="1918782" y="417065"/>
                  </a:cubicBezTo>
                  <a:close/>
                  <a:moveTo>
                    <a:pt x="1807373" y="281269"/>
                  </a:moveTo>
                  <a:cubicBezTo>
                    <a:pt x="1802976" y="281624"/>
                    <a:pt x="1799458" y="283754"/>
                    <a:pt x="1798755" y="290855"/>
                  </a:cubicBezTo>
                  <a:cubicBezTo>
                    <a:pt x="1794533" y="310735"/>
                    <a:pt x="1793126" y="330616"/>
                    <a:pt x="1805790" y="347657"/>
                  </a:cubicBezTo>
                  <a:cubicBezTo>
                    <a:pt x="1808605" y="351917"/>
                    <a:pt x="1810012" y="357597"/>
                    <a:pt x="1815640" y="356177"/>
                  </a:cubicBezTo>
                  <a:cubicBezTo>
                    <a:pt x="1822676" y="356177"/>
                    <a:pt x="1822676" y="349077"/>
                    <a:pt x="1824083" y="343397"/>
                  </a:cubicBezTo>
                  <a:cubicBezTo>
                    <a:pt x="1825491" y="327776"/>
                    <a:pt x="1826898" y="312155"/>
                    <a:pt x="1828305" y="296535"/>
                  </a:cubicBezTo>
                  <a:cubicBezTo>
                    <a:pt x="1829712" y="289435"/>
                    <a:pt x="1831119" y="282334"/>
                    <a:pt x="1821269" y="282334"/>
                  </a:cubicBezTo>
                  <a:cubicBezTo>
                    <a:pt x="1817048" y="282334"/>
                    <a:pt x="1811771" y="280914"/>
                    <a:pt x="1807373" y="281269"/>
                  </a:cubicBezTo>
                  <a:close/>
                  <a:moveTo>
                    <a:pt x="1872090" y="272524"/>
                  </a:moveTo>
                  <a:cubicBezTo>
                    <a:pt x="1862200" y="272524"/>
                    <a:pt x="1846660" y="272524"/>
                    <a:pt x="1843834" y="288076"/>
                  </a:cubicBezTo>
                  <a:cubicBezTo>
                    <a:pt x="1839596" y="323420"/>
                    <a:pt x="1835357" y="358764"/>
                    <a:pt x="1831119" y="394109"/>
                  </a:cubicBezTo>
                  <a:cubicBezTo>
                    <a:pt x="1831119" y="396936"/>
                    <a:pt x="1831119" y="399764"/>
                    <a:pt x="1831119" y="402591"/>
                  </a:cubicBezTo>
                  <a:cubicBezTo>
                    <a:pt x="1832532" y="413902"/>
                    <a:pt x="1833945" y="429453"/>
                    <a:pt x="1845247" y="429453"/>
                  </a:cubicBezTo>
                  <a:cubicBezTo>
                    <a:pt x="1857962" y="429453"/>
                    <a:pt x="1856549" y="413902"/>
                    <a:pt x="1857962" y="404005"/>
                  </a:cubicBezTo>
                  <a:cubicBezTo>
                    <a:pt x="1865026" y="368661"/>
                    <a:pt x="1872090" y="331903"/>
                    <a:pt x="1879154" y="295145"/>
                  </a:cubicBezTo>
                  <a:cubicBezTo>
                    <a:pt x="1881980" y="286662"/>
                    <a:pt x="1884805" y="273938"/>
                    <a:pt x="1872090" y="272524"/>
                  </a:cubicBezTo>
                  <a:close/>
                  <a:moveTo>
                    <a:pt x="1913163" y="266510"/>
                  </a:moveTo>
                  <a:cubicBezTo>
                    <a:pt x="1901875" y="265091"/>
                    <a:pt x="1897643" y="270766"/>
                    <a:pt x="1894821" y="282115"/>
                  </a:cubicBezTo>
                  <a:cubicBezTo>
                    <a:pt x="1883533" y="341700"/>
                    <a:pt x="1872245" y="401285"/>
                    <a:pt x="1860957" y="462288"/>
                  </a:cubicBezTo>
                  <a:cubicBezTo>
                    <a:pt x="1858135" y="473637"/>
                    <a:pt x="1856724" y="486406"/>
                    <a:pt x="1862368" y="497755"/>
                  </a:cubicBezTo>
                  <a:cubicBezTo>
                    <a:pt x="1865190" y="502011"/>
                    <a:pt x="1868012" y="506267"/>
                    <a:pt x="1873656" y="504848"/>
                  </a:cubicBezTo>
                  <a:cubicBezTo>
                    <a:pt x="1876478" y="504848"/>
                    <a:pt x="1879300" y="500592"/>
                    <a:pt x="1880711" y="497755"/>
                  </a:cubicBezTo>
                  <a:cubicBezTo>
                    <a:pt x="1893410" y="433914"/>
                    <a:pt x="1915985" y="372911"/>
                    <a:pt x="1921629" y="309070"/>
                  </a:cubicBezTo>
                  <a:cubicBezTo>
                    <a:pt x="1921629" y="300558"/>
                    <a:pt x="1921629" y="292046"/>
                    <a:pt x="1921629" y="283534"/>
                  </a:cubicBezTo>
                  <a:cubicBezTo>
                    <a:pt x="1920218" y="276441"/>
                    <a:pt x="1924451" y="266510"/>
                    <a:pt x="1913163" y="266510"/>
                  </a:cubicBezTo>
                  <a:close/>
                  <a:moveTo>
                    <a:pt x="2056732" y="265"/>
                  </a:moveTo>
                  <a:cubicBezTo>
                    <a:pt x="2073523" y="-976"/>
                    <a:pt x="2090490" y="2214"/>
                    <a:pt x="2108164" y="8596"/>
                  </a:cubicBezTo>
                  <a:cubicBezTo>
                    <a:pt x="2171790" y="35538"/>
                    <a:pt x="2219864" y="82334"/>
                    <a:pt x="2262282" y="133383"/>
                  </a:cubicBezTo>
                  <a:cubicBezTo>
                    <a:pt x="2392363" y="287950"/>
                    <a:pt x="2491338" y="463787"/>
                    <a:pt x="2586071" y="641043"/>
                  </a:cubicBezTo>
                  <a:cubicBezTo>
                    <a:pt x="2687873" y="831061"/>
                    <a:pt x="2775537" y="1028168"/>
                    <a:pt x="2860372" y="1225276"/>
                  </a:cubicBezTo>
                  <a:cubicBezTo>
                    <a:pt x="2861786" y="1232367"/>
                    <a:pt x="2863200" y="1238039"/>
                    <a:pt x="2866028" y="1246547"/>
                  </a:cubicBezTo>
                  <a:cubicBezTo>
                    <a:pt x="2775537" y="1246547"/>
                    <a:pt x="2687873" y="1246547"/>
                    <a:pt x="2600210" y="1247965"/>
                  </a:cubicBezTo>
                  <a:cubicBezTo>
                    <a:pt x="2586071" y="1247965"/>
                    <a:pt x="2584657" y="1238039"/>
                    <a:pt x="2581829" y="1229531"/>
                  </a:cubicBezTo>
                  <a:cubicBezTo>
                    <a:pt x="2506891" y="1031005"/>
                    <a:pt x="2429125" y="832479"/>
                    <a:pt x="2337220" y="641043"/>
                  </a:cubicBezTo>
                  <a:cubicBezTo>
                    <a:pt x="2280663" y="524763"/>
                    <a:pt x="2224106" y="409902"/>
                    <a:pt x="2142098" y="309221"/>
                  </a:cubicBezTo>
                  <a:cubicBezTo>
                    <a:pt x="2130787" y="295040"/>
                    <a:pt x="2116647" y="283696"/>
                    <a:pt x="2102508" y="272352"/>
                  </a:cubicBezTo>
                  <a:cubicBezTo>
                    <a:pt x="2084127" y="255335"/>
                    <a:pt x="2071402" y="262425"/>
                    <a:pt x="2061504" y="282278"/>
                  </a:cubicBezTo>
                  <a:cubicBezTo>
                    <a:pt x="2044537" y="317729"/>
                    <a:pt x="2040295" y="356016"/>
                    <a:pt x="2036054" y="394303"/>
                  </a:cubicBezTo>
                  <a:cubicBezTo>
                    <a:pt x="2012017" y="587157"/>
                    <a:pt x="2012017" y="780011"/>
                    <a:pt x="2010603" y="974283"/>
                  </a:cubicBezTo>
                  <a:cubicBezTo>
                    <a:pt x="1979497" y="937414"/>
                    <a:pt x="1938493" y="935996"/>
                    <a:pt x="1894661" y="935996"/>
                  </a:cubicBezTo>
                  <a:cubicBezTo>
                    <a:pt x="1879108" y="935996"/>
                    <a:pt x="1863555" y="937414"/>
                    <a:pt x="1848001" y="931742"/>
                  </a:cubicBezTo>
                  <a:lnTo>
                    <a:pt x="1846412" y="926455"/>
                  </a:lnTo>
                  <a:lnTo>
                    <a:pt x="1840457" y="874642"/>
                  </a:lnTo>
                  <a:cubicBezTo>
                    <a:pt x="1836217" y="857456"/>
                    <a:pt x="1830917" y="840448"/>
                    <a:pt x="1828091" y="823440"/>
                  </a:cubicBezTo>
                  <a:cubicBezTo>
                    <a:pt x="1828091" y="820605"/>
                    <a:pt x="1825264" y="816353"/>
                    <a:pt x="1822438" y="814935"/>
                  </a:cubicBezTo>
                  <a:cubicBezTo>
                    <a:pt x="1819611" y="813518"/>
                    <a:pt x="1815371" y="814935"/>
                    <a:pt x="1813958" y="819188"/>
                  </a:cubicBezTo>
                  <a:cubicBezTo>
                    <a:pt x="1808305" y="856039"/>
                    <a:pt x="1785692" y="888638"/>
                    <a:pt x="1795585" y="928324"/>
                  </a:cubicBezTo>
                  <a:lnTo>
                    <a:pt x="1797436" y="928273"/>
                  </a:lnTo>
                  <a:lnTo>
                    <a:pt x="1797100" y="930324"/>
                  </a:lnTo>
                  <a:cubicBezTo>
                    <a:pt x="1767408" y="931742"/>
                    <a:pt x="1736301" y="934578"/>
                    <a:pt x="1706609" y="927487"/>
                  </a:cubicBezTo>
                  <a:cubicBezTo>
                    <a:pt x="1700953" y="804118"/>
                    <a:pt x="1696711" y="680748"/>
                    <a:pt x="1691056" y="557378"/>
                  </a:cubicBezTo>
                  <a:cubicBezTo>
                    <a:pt x="1691056" y="537526"/>
                    <a:pt x="1689642" y="516255"/>
                    <a:pt x="1688228" y="496402"/>
                  </a:cubicBezTo>
                  <a:cubicBezTo>
                    <a:pt x="1683986" y="331909"/>
                    <a:pt x="1528454" y="234064"/>
                    <a:pt x="1377164" y="299294"/>
                  </a:cubicBezTo>
                  <a:cubicBezTo>
                    <a:pt x="1296570" y="333327"/>
                    <a:pt x="1231530" y="391467"/>
                    <a:pt x="1167903" y="449607"/>
                  </a:cubicBezTo>
                  <a:cubicBezTo>
                    <a:pt x="1005302" y="601338"/>
                    <a:pt x="858253" y="765831"/>
                    <a:pt x="723930" y="943086"/>
                  </a:cubicBezTo>
                  <a:cubicBezTo>
                    <a:pt x="653234" y="1036677"/>
                    <a:pt x="583952" y="1131686"/>
                    <a:pt x="521739" y="1230949"/>
                  </a:cubicBezTo>
                  <a:cubicBezTo>
                    <a:pt x="516084" y="1240875"/>
                    <a:pt x="510428" y="1247965"/>
                    <a:pt x="496289" y="1247965"/>
                  </a:cubicBezTo>
                  <a:cubicBezTo>
                    <a:pt x="335101" y="1246547"/>
                    <a:pt x="173913" y="1247965"/>
                    <a:pt x="12726" y="1246547"/>
                  </a:cubicBezTo>
                  <a:cubicBezTo>
                    <a:pt x="9898" y="1246547"/>
                    <a:pt x="7070" y="1246547"/>
                    <a:pt x="0" y="1243711"/>
                  </a:cubicBezTo>
                  <a:cubicBezTo>
                    <a:pt x="35349" y="1199752"/>
                    <a:pt x="67869" y="1157210"/>
                    <a:pt x="100389" y="1114669"/>
                  </a:cubicBezTo>
                  <a:cubicBezTo>
                    <a:pt x="172499" y="1023914"/>
                    <a:pt x="246024" y="934578"/>
                    <a:pt x="322376" y="846659"/>
                  </a:cubicBezTo>
                  <a:cubicBezTo>
                    <a:pt x="487805" y="655223"/>
                    <a:pt x="661718" y="472296"/>
                    <a:pt x="856839" y="312057"/>
                  </a:cubicBezTo>
                  <a:cubicBezTo>
                    <a:pt x="955814" y="229810"/>
                    <a:pt x="1059031" y="156072"/>
                    <a:pt x="1173559" y="102186"/>
                  </a:cubicBezTo>
                  <a:cubicBezTo>
                    <a:pt x="1249911" y="66735"/>
                    <a:pt x="1327677" y="42629"/>
                    <a:pt x="1412512" y="44047"/>
                  </a:cubicBezTo>
                  <a:cubicBezTo>
                    <a:pt x="1515729" y="45465"/>
                    <a:pt x="1603392" y="83752"/>
                    <a:pt x="1675502" y="158908"/>
                  </a:cubicBezTo>
                  <a:cubicBezTo>
                    <a:pt x="1689642" y="173089"/>
                    <a:pt x="1703781" y="187269"/>
                    <a:pt x="1715092" y="202867"/>
                  </a:cubicBezTo>
                  <a:cubicBezTo>
                    <a:pt x="1723576" y="212794"/>
                    <a:pt x="1732060" y="212794"/>
                    <a:pt x="1741957" y="211376"/>
                  </a:cubicBezTo>
                  <a:cubicBezTo>
                    <a:pt x="1795686" y="204285"/>
                    <a:pt x="1848001" y="195777"/>
                    <a:pt x="1901731" y="190105"/>
                  </a:cubicBezTo>
                  <a:cubicBezTo>
                    <a:pt x="1917284" y="187269"/>
                    <a:pt x="1922940" y="183015"/>
                    <a:pt x="1927181" y="164580"/>
                  </a:cubicBezTo>
                  <a:cubicBezTo>
                    <a:pt x="1939907" y="109277"/>
                    <a:pt x="1955460" y="53973"/>
                    <a:pt x="2006361" y="18522"/>
                  </a:cubicBezTo>
                  <a:cubicBezTo>
                    <a:pt x="2023328" y="7178"/>
                    <a:pt x="2039942" y="1505"/>
                    <a:pt x="2056732" y="265"/>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72" name="Freeform 49">
              <a:extLst>
                <a:ext uri="{FF2B5EF4-FFF2-40B4-BE49-F238E27FC236}">
                  <a16:creationId xmlns:a16="http://schemas.microsoft.com/office/drawing/2014/main" id="{E31DB5BE-91E7-4303-A732-A1675E5440BB}"/>
                </a:ext>
              </a:extLst>
            </p:cNvPr>
            <p:cNvSpPr>
              <a:spLocks/>
            </p:cNvSpPr>
            <p:nvPr/>
          </p:nvSpPr>
          <p:spPr bwMode="auto">
            <a:xfrm>
              <a:off x="1619765" y="3388205"/>
              <a:ext cx="854027" cy="279995"/>
            </a:xfrm>
            <a:custGeom>
              <a:avLst/>
              <a:gdLst>
                <a:gd name="T0" fmla="*/ 368 w 604"/>
                <a:gd name="T1" fmla="*/ 7 h 198"/>
                <a:gd name="T2" fmla="*/ 431 w 604"/>
                <a:gd name="T3" fmla="*/ 8 h 198"/>
                <a:gd name="T4" fmla="*/ 467 w 604"/>
                <a:gd name="T5" fmla="*/ 7 h 198"/>
                <a:gd name="T6" fmla="*/ 548 w 604"/>
                <a:gd name="T7" fmla="*/ 11 h 198"/>
                <a:gd name="T8" fmla="*/ 583 w 604"/>
                <a:gd name="T9" fmla="*/ 40 h 198"/>
                <a:gd name="T10" fmla="*/ 526 w 604"/>
                <a:gd name="T11" fmla="*/ 132 h 198"/>
                <a:gd name="T12" fmla="*/ 298 w 604"/>
                <a:gd name="T13" fmla="*/ 163 h 198"/>
                <a:gd name="T14" fmla="*/ 127 w 604"/>
                <a:gd name="T15" fmla="*/ 185 h 198"/>
                <a:gd name="T16" fmla="*/ 66 w 604"/>
                <a:gd name="T17" fmla="*/ 194 h 198"/>
                <a:gd name="T18" fmla="*/ 3 w 604"/>
                <a:gd name="T19" fmla="*/ 144 h 198"/>
                <a:gd name="T20" fmla="*/ 4 w 604"/>
                <a:gd name="T21" fmla="*/ 49 h 198"/>
                <a:gd name="T22" fmla="*/ 59 w 604"/>
                <a:gd name="T23" fmla="*/ 3 h 198"/>
                <a:gd name="T24" fmla="*/ 368 w 604"/>
                <a:gd name="T25" fmla="*/ 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4" h="198">
                  <a:moveTo>
                    <a:pt x="368" y="7"/>
                  </a:moveTo>
                  <a:cubicBezTo>
                    <a:pt x="389" y="3"/>
                    <a:pt x="410" y="2"/>
                    <a:pt x="431" y="8"/>
                  </a:cubicBezTo>
                  <a:cubicBezTo>
                    <a:pt x="443" y="0"/>
                    <a:pt x="455" y="0"/>
                    <a:pt x="467" y="7"/>
                  </a:cubicBezTo>
                  <a:cubicBezTo>
                    <a:pt x="494" y="8"/>
                    <a:pt x="521" y="7"/>
                    <a:pt x="548" y="11"/>
                  </a:cubicBezTo>
                  <a:cubicBezTo>
                    <a:pt x="566" y="14"/>
                    <a:pt x="578" y="22"/>
                    <a:pt x="583" y="40"/>
                  </a:cubicBezTo>
                  <a:cubicBezTo>
                    <a:pt x="604" y="84"/>
                    <a:pt x="576" y="126"/>
                    <a:pt x="526" y="132"/>
                  </a:cubicBezTo>
                  <a:cubicBezTo>
                    <a:pt x="450" y="140"/>
                    <a:pt x="374" y="151"/>
                    <a:pt x="298" y="163"/>
                  </a:cubicBezTo>
                  <a:cubicBezTo>
                    <a:pt x="241" y="172"/>
                    <a:pt x="184" y="177"/>
                    <a:pt x="127" y="185"/>
                  </a:cubicBezTo>
                  <a:cubicBezTo>
                    <a:pt x="107" y="188"/>
                    <a:pt x="87" y="192"/>
                    <a:pt x="66" y="194"/>
                  </a:cubicBezTo>
                  <a:cubicBezTo>
                    <a:pt x="24" y="198"/>
                    <a:pt x="7" y="183"/>
                    <a:pt x="3" y="144"/>
                  </a:cubicBezTo>
                  <a:cubicBezTo>
                    <a:pt x="0" y="112"/>
                    <a:pt x="1" y="81"/>
                    <a:pt x="4" y="49"/>
                  </a:cubicBezTo>
                  <a:cubicBezTo>
                    <a:pt x="8" y="11"/>
                    <a:pt x="27" y="2"/>
                    <a:pt x="59" y="3"/>
                  </a:cubicBezTo>
                  <a:cubicBezTo>
                    <a:pt x="162" y="5"/>
                    <a:pt x="265" y="6"/>
                    <a:pt x="368" y="7"/>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sp>
        <p:nvSpPr>
          <p:cNvPr id="2" name="文本框 1">
            <a:extLst>
              <a:ext uri="{FF2B5EF4-FFF2-40B4-BE49-F238E27FC236}">
                <a16:creationId xmlns:a16="http://schemas.microsoft.com/office/drawing/2014/main" id="{96E962D9-76AD-80A4-F1D3-0701E29B4FE5}"/>
              </a:ext>
            </a:extLst>
          </p:cNvPr>
          <p:cNvSpPr txBox="1"/>
          <p:nvPr/>
        </p:nvSpPr>
        <p:spPr>
          <a:xfrm>
            <a:off x="7021478" y="4584172"/>
            <a:ext cx="2278511" cy="369332"/>
          </a:xfrm>
          <a:prstGeom prst="rect">
            <a:avLst/>
          </a:prstGeom>
          <a:noFill/>
        </p:spPr>
        <p:txBody>
          <a:bodyPr wrap="square" rtlCol="0">
            <a:spAutoFit/>
          </a:bodyPr>
          <a:lstStyle/>
          <a:p>
            <a:endParaRPr lang="zh-CN" altLang="en-US" b="1" dirty="0">
              <a:solidFill>
                <a:srgbClr val="FFFFFF"/>
              </a:solidFill>
              <a:latin typeface="+mj-ea"/>
              <a:ea typeface="+mj-ea"/>
            </a:endParaRPr>
          </a:p>
        </p:txBody>
      </p:sp>
    </p:spTree>
    <p:extLst>
      <p:ext uri="{BB962C8B-B14F-4D97-AF65-F5344CB8AC3E}">
        <p14:creationId xmlns:p14="http://schemas.microsoft.com/office/powerpoint/2010/main" val="337594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A048031C-ACCD-4F47-AC1D-F55A1029665D}"/>
              </a:ext>
            </a:extLst>
          </p:cNvPr>
          <p:cNvSpPr>
            <a:spLocks noGrp="1"/>
          </p:cNvSpPr>
          <p:nvPr>
            <p:ph type="title"/>
          </p:nvPr>
        </p:nvSpPr>
        <p:spPr/>
        <p:txBody>
          <a:bodyPr/>
          <a:lstStyle/>
          <a:p>
            <a:r>
              <a:rPr lang="zh-CN" altLang="en-US" dirty="0"/>
              <a:t>实验分析</a:t>
            </a:r>
          </a:p>
        </p:txBody>
      </p:sp>
      <p:sp>
        <p:nvSpPr>
          <p:cNvPr id="6" name="内容占位符 23">
            <a:extLst>
              <a:ext uri="{FF2B5EF4-FFF2-40B4-BE49-F238E27FC236}">
                <a16:creationId xmlns:a16="http://schemas.microsoft.com/office/drawing/2014/main" id="{C1B4A4AD-AEFF-C5D8-ADCD-05E169BFBED8}"/>
              </a:ext>
            </a:extLst>
          </p:cNvPr>
          <p:cNvSpPr>
            <a:spLocks noGrp="1"/>
          </p:cNvSpPr>
          <p:nvPr>
            <p:ph sz="quarter" idx="10"/>
          </p:nvPr>
        </p:nvSpPr>
        <p:spPr>
          <a:xfrm>
            <a:off x="584200" y="921122"/>
            <a:ext cx="10883900" cy="2842356"/>
          </a:xfrm>
        </p:spPr>
        <p:txBody>
          <a:bodyPr>
            <a:normAutofit fontScale="92500" lnSpcReduction="20000"/>
          </a:bodyPr>
          <a:lstStyle/>
          <a:p>
            <a:pPr>
              <a:lnSpc>
                <a:spcPct val="120000"/>
              </a:lnSpc>
            </a:pPr>
            <a:r>
              <a:rPr lang="zh-CN" altLang="en-US" b="1" dirty="0"/>
              <a:t> 数据集设计</a:t>
            </a:r>
            <a:endParaRPr kumimoji="1" lang="en-US" altLang="zh-CN" sz="1383" dirty="0"/>
          </a:p>
          <a:p>
            <a:pPr lvl="1"/>
            <a:r>
              <a:rPr kumimoji="1" lang="zh-CN" altLang="en-US" sz="2200" dirty="0"/>
              <a:t>总结等价</a:t>
            </a:r>
            <a:r>
              <a:rPr kumimoji="1" lang="en-US" altLang="zh-CN" sz="2200" dirty="0"/>
              <a:t>R1CS</a:t>
            </a:r>
            <a:r>
              <a:rPr kumimoji="1" lang="zh-CN" altLang="en-US" sz="2200" dirty="0"/>
              <a:t>约束组生成规律，对数据集分类</a:t>
            </a:r>
            <a:endParaRPr kumimoji="1" lang="en-US" altLang="zh-CN" sz="2200" dirty="0"/>
          </a:p>
          <a:p>
            <a:pPr lvl="1"/>
            <a:r>
              <a:rPr kumimoji="1" lang="zh-CN" altLang="en-US" sz="2200" dirty="0"/>
              <a:t>在每个类别中：</a:t>
            </a:r>
            <a:endParaRPr kumimoji="1" lang="en-US" altLang="zh-CN" sz="2200" dirty="0"/>
          </a:p>
          <a:p>
            <a:pPr marL="967710" lvl="2" indent="0">
              <a:buNone/>
            </a:pPr>
            <a:endParaRPr kumimoji="1" lang="en-US" altLang="zh-CN" sz="1988" dirty="0"/>
          </a:p>
          <a:p>
            <a:pPr marL="967710" lvl="2" indent="0">
              <a:buNone/>
            </a:pPr>
            <a:endParaRPr kumimoji="1" lang="en-US" altLang="zh-CN" sz="1988" dirty="0"/>
          </a:p>
          <a:p>
            <a:pPr marL="967710" lvl="2" indent="0">
              <a:buNone/>
            </a:pPr>
            <a:endParaRPr kumimoji="1" lang="en-US" altLang="zh-CN" sz="1988" dirty="0"/>
          </a:p>
          <a:p>
            <a:r>
              <a:rPr lang="zh-CN" altLang="en-US" b="1" dirty="0"/>
              <a:t> 测试结果展示</a:t>
            </a:r>
            <a:endParaRPr lang="en-US" altLang="zh-CN" b="1" dirty="0"/>
          </a:p>
          <a:p>
            <a:pPr marL="0" indent="0">
              <a:buNone/>
            </a:pPr>
            <a:endParaRPr lang="en-US" altLang="zh-CN" b="1" dirty="0"/>
          </a:p>
          <a:p>
            <a:endParaRPr lang="en-US" altLang="zh-CN" b="1" dirty="0"/>
          </a:p>
          <a:p>
            <a:pPr lvl="1"/>
            <a:endParaRPr lang="en-US" altLang="zh-CN" b="1" dirty="0"/>
          </a:p>
          <a:p>
            <a:pPr lvl="1"/>
            <a:endParaRPr kumimoji="1" lang="en-US" altLang="zh-CN" sz="934" dirty="0"/>
          </a:p>
        </p:txBody>
      </p:sp>
      <p:graphicFrame>
        <p:nvGraphicFramePr>
          <p:cNvPr id="2" name="表格 2">
            <a:extLst>
              <a:ext uri="{FF2B5EF4-FFF2-40B4-BE49-F238E27FC236}">
                <a16:creationId xmlns:a16="http://schemas.microsoft.com/office/drawing/2014/main" id="{AC5D0310-8A66-4908-CA1A-816294C12D8D}"/>
              </a:ext>
            </a:extLst>
          </p:cNvPr>
          <p:cNvGraphicFramePr>
            <a:graphicFrameLocks noGrp="1"/>
          </p:cNvGraphicFramePr>
          <p:nvPr>
            <p:extLst>
              <p:ext uri="{D42A27DB-BD31-4B8C-83A1-F6EECF244321}">
                <p14:modId xmlns:p14="http://schemas.microsoft.com/office/powerpoint/2010/main" val="703198651"/>
              </p:ext>
            </p:extLst>
          </p:nvPr>
        </p:nvGraphicFramePr>
        <p:xfrm>
          <a:off x="584200" y="3989442"/>
          <a:ext cx="10744200" cy="1947436"/>
        </p:xfrm>
        <a:graphic>
          <a:graphicData uri="http://schemas.openxmlformats.org/drawingml/2006/table">
            <a:tbl>
              <a:tblPr firstRow="1" bandRow="1">
                <a:tableStyleId>{72833802-FEF1-4C79-8D5D-14CF1EAF98D9}</a:tableStyleId>
              </a:tblPr>
              <a:tblGrid>
                <a:gridCol w="5676900">
                  <a:extLst>
                    <a:ext uri="{9D8B030D-6E8A-4147-A177-3AD203B41FA5}">
                      <a16:colId xmlns:a16="http://schemas.microsoft.com/office/drawing/2014/main" val="1607897260"/>
                    </a:ext>
                  </a:extLst>
                </a:gridCol>
                <a:gridCol w="2174789">
                  <a:extLst>
                    <a:ext uri="{9D8B030D-6E8A-4147-A177-3AD203B41FA5}">
                      <a16:colId xmlns:a16="http://schemas.microsoft.com/office/drawing/2014/main" val="2830198374"/>
                    </a:ext>
                  </a:extLst>
                </a:gridCol>
                <a:gridCol w="1581665">
                  <a:extLst>
                    <a:ext uri="{9D8B030D-6E8A-4147-A177-3AD203B41FA5}">
                      <a16:colId xmlns:a16="http://schemas.microsoft.com/office/drawing/2014/main" val="3596399011"/>
                    </a:ext>
                  </a:extLst>
                </a:gridCol>
                <a:gridCol w="1310846">
                  <a:extLst>
                    <a:ext uri="{9D8B030D-6E8A-4147-A177-3AD203B41FA5}">
                      <a16:colId xmlns:a16="http://schemas.microsoft.com/office/drawing/2014/main" val="1740424719"/>
                    </a:ext>
                  </a:extLst>
                </a:gridCol>
              </a:tblGrid>
              <a:tr h="379966">
                <a:tc>
                  <a:txBody>
                    <a:bodyPr/>
                    <a:lstStyle/>
                    <a:p>
                      <a:r>
                        <a:rPr lang="zh-CN" altLang="en-US" sz="1600" dirty="0"/>
                        <a:t>等价约束组生成原因</a:t>
                      </a:r>
                    </a:p>
                  </a:txBody>
                  <a:tcPr/>
                </a:tc>
                <a:tc>
                  <a:txBody>
                    <a:bodyPr/>
                    <a:lstStyle/>
                    <a:p>
                      <a:r>
                        <a:rPr lang="zh-CN" altLang="en-US" sz="1600" dirty="0"/>
                        <a:t>实验组数</a:t>
                      </a:r>
                    </a:p>
                  </a:txBody>
                  <a:tcPr/>
                </a:tc>
                <a:tc>
                  <a:txBody>
                    <a:bodyPr/>
                    <a:lstStyle/>
                    <a:p>
                      <a:r>
                        <a:rPr lang="zh-CN" altLang="en-US" sz="1600" dirty="0"/>
                        <a:t>成功数</a:t>
                      </a:r>
                    </a:p>
                  </a:txBody>
                  <a:tcPr/>
                </a:tc>
                <a:tc>
                  <a:txBody>
                    <a:bodyPr/>
                    <a:lstStyle/>
                    <a:p>
                      <a:r>
                        <a:rPr lang="zh-CN" altLang="en-US" sz="1600" dirty="0"/>
                        <a:t>通过率</a:t>
                      </a:r>
                    </a:p>
                  </a:txBody>
                  <a:tcPr/>
                </a:tc>
                <a:extLst>
                  <a:ext uri="{0D108BD9-81ED-4DB2-BD59-A6C34878D82A}">
                    <a16:rowId xmlns:a16="http://schemas.microsoft.com/office/drawing/2014/main" val="3532547337"/>
                  </a:ext>
                </a:extLst>
              </a:tr>
              <a:tr h="308109">
                <a:tc>
                  <a:txBody>
                    <a:bodyPr/>
                    <a:lstStyle/>
                    <a:p>
                      <a:pPr algn="l">
                        <a:lnSpc>
                          <a:spcPct val="100000"/>
                        </a:lnSpc>
                      </a:pPr>
                      <a:r>
                        <a:rPr kumimoji="1" lang="en-US" sz="1600" b="0" kern="1200" dirty="0">
                          <a:solidFill>
                            <a:schemeClr val="accent2"/>
                          </a:solidFill>
                          <a:latin typeface="+mn-lt"/>
                          <a:ea typeface="+mn-ea"/>
                          <a:cs typeface="+mn-cs"/>
                        </a:rPr>
                        <a:t>R1CS</a:t>
                      </a:r>
                      <a:r>
                        <a:rPr kumimoji="1" lang="zh-CN" altLang="en-US" sz="1600" b="0" kern="1200" dirty="0">
                          <a:solidFill>
                            <a:schemeClr val="accent2"/>
                          </a:solidFill>
                          <a:latin typeface="+mn-lt"/>
                          <a:ea typeface="+mn-ea"/>
                          <a:cs typeface="+mn-cs"/>
                        </a:rPr>
                        <a:t>中变量顺序的替换。</a:t>
                      </a:r>
                    </a:p>
                  </a:txBody>
                  <a:tcPr marL="68580" marR="68580" marT="0" marB="0"/>
                </a:tc>
                <a:tc>
                  <a:txBody>
                    <a:bodyPr/>
                    <a:lstStyle/>
                    <a:p>
                      <a:pPr algn="just">
                        <a:lnSpc>
                          <a:spcPts val="2000"/>
                        </a:lnSpc>
                      </a:pPr>
                      <a:r>
                        <a:rPr lang="en-US" sz="1600" b="0" kern="1200" dirty="0">
                          <a:solidFill>
                            <a:schemeClr val="accent2"/>
                          </a:solidFill>
                          <a:latin typeface="Times New Roman" panose="02020603050405020304" pitchFamily="18" charset="0"/>
                          <a:ea typeface="宋体" panose="02010600030101010101" pitchFamily="2" charset="-122"/>
                          <a:cs typeface="+mn-cs"/>
                        </a:rPr>
                        <a:t>55</a:t>
                      </a:r>
                      <a:endParaRPr lang="zh-CN" altLang="en-US" sz="1600" b="0" kern="1200" dirty="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algn="just">
                        <a:lnSpc>
                          <a:spcPts val="2000"/>
                        </a:lnSpc>
                      </a:pPr>
                      <a:r>
                        <a:rPr lang="en-US" sz="1600" b="0" kern="1200">
                          <a:solidFill>
                            <a:schemeClr val="accent2"/>
                          </a:solidFill>
                          <a:latin typeface="Times New Roman" panose="02020603050405020304" pitchFamily="18" charset="0"/>
                          <a:ea typeface="宋体" panose="02010600030101010101" pitchFamily="2" charset="-122"/>
                          <a:cs typeface="+mn-cs"/>
                        </a:rPr>
                        <a:t>55</a:t>
                      </a:r>
                      <a:endParaRPr lang="zh-CN" altLang="en-US" sz="1600" b="0" kern="120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algn="just">
                        <a:lnSpc>
                          <a:spcPts val="2000"/>
                        </a:lnSpc>
                      </a:pPr>
                      <a:r>
                        <a:rPr lang="en-US" sz="1600" b="0" kern="1200" dirty="0">
                          <a:solidFill>
                            <a:schemeClr val="accent2"/>
                          </a:solidFill>
                          <a:latin typeface="Times New Roman" panose="02020603050405020304" pitchFamily="18" charset="0"/>
                          <a:ea typeface="宋体" panose="02010600030101010101" pitchFamily="2" charset="-122"/>
                          <a:cs typeface="+mn-cs"/>
                        </a:rPr>
                        <a:t>100%</a:t>
                      </a:r>
                      <a:endParaRPr lang="zh-CN" altLang="en-US" sz="1600" b="0" kern="1200" dirty="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2057638787"/>
                  </a:ext>
                </a:extLst>
              </a:tr>
              <a:tr h="308008">
                <a:tc>
                  <a:txBody>
                    <a:bodyPr/>
                    <a:lstStyle/>
                    <a:p>
                      <a:pPr algn="l">
                        <a:lnSpc>
                          <a:spcPct val="100000"/>
                        </a:lnSpc>
                      </a:pPr>
                      <a:r>
                        <a:rPr kumimoji="1" lang="en-US" sz="1600" b="0" kern="1200" dirty="0">
                          <a:solidFill>
                            <a:schemeClr val="accent2"/>
                          </a:solidFill>
                          <a:latin typeface="+mn-lt"/>
                          <a:ea typeface="+mn-ea"/>
                          <a:cs typeface="+mn-cs"/>
                        </a:rPr>
                        <a:t>R1CS</a:t>
                      </a:r>
                      <a:r>
                        <a:rPr kumimoji="1" lang="zh-CN" altLang="en-US" sz="1600" b="0" kern="1200" dirty="0">
                          <a:solidFill>
                            <a:schemeClr val="accent2"/>
                          </a:solidFill>
                          <a:latin typeface="+mn-lt"/>
                          <a:ea typeface="+mn-ea"/>
                          <a:cs typeface="+mn-cs"/>
                        </a:rPr>
                        <a:t>中约束顺序的变换。</a:t>
                      </a:r>
                    </a:p>
                  </a:txBody>
                  <a:tcPr marL="68580" marR="68580" marT="0" marB="0"/>
                </a:tc>
                <a:tc>
                  <a:txBody>
                    <a:bodyPr/>
                    <a:lstStyle/>
                    <a:p>
                      <a:pPr algn="just">
                        <a:lnSpc>
                          <a:spcPts val="2000"/>
                        </a:lnSpc>
                      </a:pPr>
                      <a:r>
                        <a:rPr lang="en-US" sz="1600" b="0" kern="1200" dirty="0">
                          <a:solidFill>
                            <a:schemeClr val="accent2"/>
                          </a:solidFill>
                          <a:latin typeface="Times New Roman" panose="02020603050405020304" pitchFamily="18" charset="0"/>
                          <a:ea typeface="宋体" panose="02010600030101010101" pitchFamily="2" charset="-122"/>
                          <a:cs typeface="+mn-cs"/>
                        </a:rPr>
                        <a:t>21</a:t>
                      </a:r>
                      <a:endParaRPr lang="zh-CN" altLang="en-US" sz="1600" b="0" kern="1200" dirty="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algn="just">
                        <a:lnSpc>
                          <a:spcPts val="2000"/>
                        </a:lnSpc>
                      </a:pPr>
                      <a:r>
                        <a:rPr lang="en-US" sz="1600" b="0" kern="1200">
                          <a:solidFill>
                            <a:schemeClr val="accent2"/>
                          </a:solidFill>
                          <a:latin typeface="Times New Roman" panose="02020603050405020304" pitchFamily="18" charset="0"/>
                          <a:ea typeface="宋体" panose="02010600030101010101" pitchFamily="2" charset="-122"/>
                          <a:cs typeface="+mn-cs"/>
                        </a:rPr>
                        <a:t>21</a:t>
                      </a:r>
                      <a:endParaRPr lang="zh-CN" altLang="en-US" sz="1600" b="0" kern="120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algn="just">
                        <a:lnSpc>
                          <a:spcPts val="2000"/>
                        </a:lnSpc>
                      </a:pPr>
                      <a:r>
                        <a:rPr lang="en-US" sz="1600" b="0" kern="1200">
                          <a:solidFill>
                            <a:schemeClr val="accent2"/>
                          </a:solidFill>
                          <a:latin typeface="Times New Roman" panose="02020603050405020304" pitchFamily="18" charset="0"/>
                          <a:ea typeface="宋体" panose="02010600030101010101" pitchFamily="2" charset="-122"/>
                          <a:cs typeface="+mn-cs"/>
                        </a:rPr>
                        <a:t>100%</a:t>
                      </a:r>
                      <a:endParaRPr lang="zh-CN" altLang="en-US" sz="1600" b="0" kern="120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2975222182"/>
                  </a:ext>
                </a:extLst>
              </a:tr>
              <a:tr h="320841">
                <a:tc>
                  <a:txBody>
                    <a:bodyPr/>
                    <a:lstStyle/>
                    <a:p>
                      <a:pPr algn="l">
                        <a:lnSpc>
                          <a:spcPct val="100000"/>
                        </a:lnSpc>
                      </a:pPr>
                      <a:r>
                        <a:rPr kumimoji="1" lang="en-US" sz="1600" b="0" kern="1200" dirty="0">
                          <a:solidFill>
                            <a:schemeClr val="accent2"/>
                          </a:solidFill>
                          <a:latin typeface="+mn-lt"/>
                          <a:ea typeface="+mn-ea"/>
                          <a:cs typeface="+mn-cs"/>
                        </a:rPr>
                        <a:t>R1CS</a:t>
                      </a:r>
                      <a:r>
                        <a:rPr kumimoji="1" lang="zh-CN" altLang="en-US" sz="1600" b="0" kern="1200" dirty="0">
                          <a:solidFill>
                            <a:schemeClr val="accent2"/>
                          </a:solidFill>
                          <a:latin typeface="+mn-lt"/>
                          <a:ea typeface="+mn-ea"/>
                          <a:cs typeface="+mn-cs"/>
                        </a:rPr>
                        <a:t>中单个线性约束中多个新变量的引入。</a:t>
                      </a:r>
                    </a:p>
                  </a:txBody>
                  <a:tcPr marL="68580" marR="68580" marT="0" marB="0"/>
                </a:tc>
                <a:tc>
                  <a:txBody>
                    <a:bodyPr/>
                    <a:lstStyle/>
                    <a:p>
                      <a:pPr algn="just">
                        <a:lnSpc>
                          <a:spcPts val="2000"/>
                        </a:lnSpc>
                      </a:pPr>
                      <a:r>
                        <a:rPr lang="en-US" sz="1600" b="0" kern="1200" dirty="0">
                          <a:solidFill>
                            <a:schemeClr val="accent2"/>
                          </a:solidFill>
                          <a:latin typeface="Times New Roman" panose="02020603050405020304" pitchFamily="18" charset="0"/>
                          <a:ea typeface="宋体" panose="02010600030101010101" pitchFamily="2" charset="-122"/>
                          <a:cs typeface="+mn-cs"/>
                        </a:rPr>
                        <a:t>15</a:t>
                      </a:r>
                      <a:endParaRPr lang="zh-CN" altLang="en-US" sz="1600" b="0" kern="1200" dirty="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algn="just">
                        <a:lnSpc>
                          <a:spcPts val="2000"/>
                        </a:lnSpc>
                      </a:pPr>
                      <a:r>
                        <a:rPr lang="en-US" sz="1600" b="0" kern="1200">
                          <a:solidFill>
                            <a:schemeClr val="accent2"/>
                          </a:solidFill>
                          <a:latin typeface="Times New Roman" panose="02020603050405020304" pitchFamily="18" charset="0"/>
                          <a:ea typeface="宋体" panose="02010600030101010101" pitchFamily="2" charset="-122"/>
                          <a:cs typeface="+mn-cs"/>
                        </a:rPr>
                        <a:t>15</a:t>
                      </a:r>
                      <a:endParaRPr lang="zh-CN" altLang="en-US" sz="1600" b="0" kern="120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algn="just">
                        <a:lnSpc>
                          <a:spcPts val="2000"/>
                        </a:lnSpc>
                      </a:pPr>
                      <a:r>
                        <a:rPr lang="en-US" sz="1600" b="0" kern="1200">
                          <a:solidFill>
                            <a:schemeClr val="accent2"/>
                          </a:solidFill>
                          <a:latin typeface="Times New Roman" panose="02020603050405020304" pitchFamily="18" charset="0"/>
                          <a:ea typeface="宋体" panose="02010600030101010101" pitchFamily="2" charset="-122"/>
                          <a:cs typeface="+mn-cs"/>
                        </a:rPr>
                        <a:t>100%</a:t>
                      </a:r>
                      <a:endParaRPr lang="zh-CN" altLang="en-US" sz="1600" b="0" kern="120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466249590"/>
                  </a:ext>
                </a:extLst>
              </a:tr>
              <a:tr h="304801">
                <a:tc>
                  <a:txBody>
                    <a:bodyPr/>
                    <a:lstStyle/>
                    <a:p>
                      <a:pPr algn="l">
                        <a:lnSpc>
                          <a:spcPct val="100000"/>
                        </a:lnSpc>
                      </a:pPr>
                      <a:r>
                        <a:rPr kumimoji="1" lang="en-US" sz="1600" b="0" kern="1200" dirty="0">
                          <a:solidFill>
                            <a:schemeClr val="accent2"/>
                          </a:solidFill>
                          <a:latin typeface="+mn-lt"/>
                          <a:ea typeface="+mn-ea"/>
                          <a:cs typeface="+mn-cs"/>
                        </a:rPr>
                        <a:t>R1CS</a:t>
                      </a:r>
                      <a:r>
                        <a:rPr kumimoji="1" lang="zh-CN" altLang="en-US" sz="1600" b="0" kern="1200" dirty="0">
                          <a:solidFill>
                            <a:schemeClr val="accent2"/>
                          </a:solidFill>
                          <a:latin typeface="+mn-lt"/>
                          <a:ea typeface="+mn-ea"/>
                          <a:cs typeface="+mn-cs"/>
                        </a:rPr>
                        <a:t>中多个线性约束中多个新变量的引入且存在新变量共用。</a:t>
                      </a:r>
                    </a:p>
                  </a:txBody>
                  <a:tcPr marL="68580" marR="68580" marT="0" marB="0"/>
                </a:tc>
                <a:tc>
                  <a:txBody>
                    <a:bodyPr/>
                    <a:lstStyle/>
                    <a:p>
                      <a:pPr algn="just">
                        <a:lnSpc>
                          <a:spcPts val="2000"/>
                        </a:lnSpc>
                      </a:pPr>
                      <a:r>
                        <a:rPr lang="en-US" sz="1600" b="0" kern="1200" dirty="0">
                          <a:solidFill>
                            <a:schemeClr val="accent2"/>
                          </a:solidFill>
                          <a:latin typeface="Times New Roman" panose="02020603050405020304" pitchFamily="18" charset="0"/>
                          <a:ea typeface="宋体" panose="02010600030101010101" pitchFamily="2" charset="-122"/>
                          <a:cs typeface="+mn-cs"/>
                        </a:rPr>
                        <a:t>15</a:t>
                      </a:r>
                      <a:endParaRPr lang="zh-CN" altLang="en-US" sz="1600" b="0" kern="1200" dirty="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algn="just">
                        <a:lnSpc>
                          <a:spcPts val="2000"/>
                        </a:lnSpc>
                      </a:pPr>
                      <a:r>
                        <a:rPr lang="en-US" sz="1600" b="0" kern="1200" dirty="0">
                          <a:solidFill>
                            <a:schemeClr val="accent2"/>
                          </a:solidFill>
                          <a:latin typeface="Times New Roman" panose="02020603050405020304" pitchFamily="18" charset="0"/>
                          <a:ea typeface="宋体" panose="02010600030101010101" pitchFamily="2" charset="-122"/>
                          <a:cs typeface="+mn-cs"/>
                        </a:rPr>
                        <a:t>15</a:t>
                      </a:r>
                      <a:endParaRPr lang="zh-CN" altLang="en-US" sz="1600" b="0" kern="1200" dirty="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algn="just">
                        <a:lnSpc>
                          <a:spcPts val="2000"/>
                        </a:lnSpc>
                      </a:pPr>
                      <a:r>
                        <a:rPr lang="en-US" sz="1600" b="0" kern="1200" dirty="0">
                          <a:solidFill>
                            <a:schemeClr val="accent2"/>
                          </a:solidFill>
                          <a:latin typeface="Times New Roman" panose="02020603050405020304" pitchFamily="18" charset="0"/>
                          <a:ea typeface="宋体" panose="02010600030101010101" pitchFamily="2" charset="-122"/>
                          <a:cs typeface="+mn-cs"/>
                        </a:rPr>
                        <a:t>100%</a:t>
                      </a:r>
                      <a:endParaRPr lang="zh-CN" altLang="en-US" sz="1600" b="0" kern="1200" dirty="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2615207792"/>
                  </a:ext>
                </a:extLst>
              </a:tr>
              <a:tr h="325711">
                <a:tc>
                  <a:txBody>
                    <a:bodyPr/>
                    <a:lstStyle/>
                    <a:p>
                      <a:pPr algn="l">
                        <a:lnSpc>
                          <a:spcPct val="100000"/>
                        </a:lnSpc>
                      </a:pPr>
                      <a:r>
                        <a:rPr kumimoji="1" lang="en-US" sz="1600" b="0" kern="1200" dirty="0">
                          <a:solidFill>
                            <a:schemeClr val="accent2"/>
                          </a:solidFill>
                          <a:latin typeface="+mn-lt"/>
                          <a:ea typeface="+mn-ea"/>
                          <a:cs typeface="+mn-cs"/>
                        </a:rPr>
                        <a:t>R1CS</a:t>
                      </a:r>
                      <a:r>
                        <a:rPr kumimoji="1" lang="zh-CN" altLang="en-US" sz="1600" b="0" kern="1200" dirty="0">
                          <a:solidFill>
                            <a:schemeClr val="accent2"/>
                          </a:solidFill>
                          <a:latin typeface="+mn-lt"/>
                          <a:ea typeface="+mn-ea"/>
                          <a:cs typeface="+mn-cs"/>
                        </a:rPr>
                        <a:t>中约束的合并与拆分。</a:t>
                      </a:r>
                    </a:p>
                  </a:txBody>
                  <a:tcPr marL="68580" marR="68580" marT="0" marB="0"/>
                </a:tc>
                <a:tc>
                  <a:txBody>
                    <a:bodyPr/>
                    <a:lstStyle/>
                    <a:p>
                      <a:pPr algn="just">
                        <a:lnSpc>
                          <a:spcPts val="2000"/>
                        </a:lnSpc>
                      </a:pPr>
                      <a:r>
                        <a:rPr lang="en-US" sz="1600" b="0" kern="1200" dirty="0">
                          <a:solidFill>
                            <a:schemeClr val="accent2"/>
                          </a:solidFill>
                          <a:latin typeface="Times New Roman" panose="02020603050405020304" pitchFamily="18" charset="0"/>
                          <a:ea typeface="宋体" panose="02010600030101010101" pitchFamily="2" charset="-122"/>
                          <a:cs typeface="+mn-cs"/>
                        </a:rPr>
                        <a:t>6</a:t>
                      </a:r>
                      <a:endParaRPr lang="zh-CN" altLang="en-US" sz="1600" b="0" kern="1200" dirty="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algn="just">
                        <a:lnSpc>
                          <a:spcPts val="2000"/>
                        </a:lnSpc>
                      </a:pPr>
                      <a:r>
                        <a:rPr lang="en-US" sz="1600" b="0" kern="1200" dirty="0">
                          <a:solidFill>
                            <a:schemeClr val="accent2"/>
                          </a:solidFill>
                          <a:latin typeface="Times New Roman" panose="02020603050405020304" pitchFamily="18" charset="0"/>
                          <a:ea typeface="宋体" panose="02010600030101010101" pitchFamily="2" charset="-122"/>
                          <a:cs typeface="+mn-cs"/>
                        </a:rPr>
                        <a:t>6</a:t>
                      </a:r>
                      <a:endParaRPr lang="zh-CN" altLang="en-US" sz="1600" b="0" kern="1200" dirty="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algn="just">
                        <a:lnSpc>
                          <a:spcPts val="2000"/>
                        </a:lnSpc>
                      </a:pPr>
                      <a:r>
                        <a:rPr lang="en-US" sz="1600" b="0" kern="1200" dirty="0">
                          <a:solidFill>
                            <a:schemeClr val="accent2"/>
                          </a:solidFill>
                          <a:latin typeface="Times New Roman" panose="02020603050405020304" pitchFamily="18" charset="0"/>
                          <a:ea typeface="宋体" panose="02010600030101010101" pitchFamily="2" charset="-122"/>
                          <a:cs typeface="+mn-cs"/>
                        </a:rPr>
                        <a:t>100%</a:t>
                      </a:r>
                      <a:endParaRPr lang="zh-CN" altLang="en-US" sz="1600" b="0" kern="1200" dirty="0">
                        <a:solidFill>
                          <a:schemeClr val="accent2"/>
                        </a:solidFill>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168701850"/>
                  </a:ext>
                </a:extLst>
              </a:tr>
            </a:tbl>
          </a:graphicData>
        </a:graphic>
      </p:graphicFrame>
      <p:sp>
        <p:nvSpPr>
          <p:cNvPr id="9" name="矩形: 圆角 8">
            <a:extLst>
              <a:ext uri="{FF2B5EF4-FFF2-40B4-BE49-F238E27FC236}">
                <a16:creationId xmlns:a16="http://schemas.microsoft.com/office/drawing/2014/main" id="{810B1968-68CC-CAF7-5E99-35917D97461E}"/>
              </a:ext>
            </a:extLst>
          </p:cNvPr>
          <p:cNvSpPr/>
          <p:nvPr/>
        </p:nvSpPr>
        <p:spPr>
          <a:xfrm>
            <a:off x="1857587" y="2290813"/>
            <a:ext cx="1925053" cy="684514"/>
          </a:xfrm>
          <a:prstGeom prst="roundRect">
            <a:avLst/>
          </a:prstGeom>
          <a:solidFill>
            <a:srgbClr val="F6F6F6"/>
          </a:solidFill>
          <a:ln w="38100" cap="flat" cmpd="sng" algn="ctr">
            <a:solidFill>
              <a:srgbClr val="44546A"/>
            </a:solidFill>
            <a:prstDash val="solid"/>
            <a:miter lim="800000"/>
          </a:ln>
          <a:effectLst/>
        </p:spPr>
        <p:txBody>
          <a:bodyPr rtlCol="0" anchor="ctr"/>
          <a:lstStyle/>
          <a:p>
            <a:pPr algn="ctr"/>
            <a:r>
              <a:rPr lang="zh-CN" altLang="en-US" b="1" i="1" dirty="0">
                <a:latin typeface="+mn-ea"/>
              </a:rPr>
              <a:t>设计基准约束组</a:t>
            </a:r>
            <a:endParaRPr lang="en-US" altLang="zh-CN" sz="1800" b="1" i="1" dirty="0">
              <a:latin typeface="+mn-ea"/>
            </a:endParaRPr>
          </a:p>
        </p:txBody>
      </p:sp>
      <p:sp>
        <p:nvSpPr>
          <p:cNvPr id="10" name="矩形: 圆角 9">
            <a:extLst>
              <a:ext uri="{FF2B5EF4-FFF2-40B4-BE49-F238E27FC236}">
                <a16:creationId xmlns:a16="http://schemas.microsoft.com/office/drawing/2014/main" id="{41F3720C-2137-46D4-E7B9-4162F53A33D1}"/>
              </a:ext>
            </a:extLst>
          </p:cNvPr>
          <p:cNvSpPr/>
          <p:nvPr/>
        </p:nvSpPr>
        <p:spPr>
          <a:xfrm>
            <a:off x="4911112" y="2290813"/>
            <a:ext cx="1925053" cy="684514"/>
          </a:xfrm>
          <a:prstGeom prst="roundRect">
            <a:avLst/>
          </a:prstGeom>
          <a:solidFill>
            <a:srgbClr val="F6F6F6"/>
          </a:solidFill>
          <a:ln w="38100" cap="flat" cmpd="sng" algn="ctr">
            <a:solidFill>
              <a:srgbClr val="44546A"/>
            </a:solidFill>
            <a:prstDash val="solid"/>
            <a:miter lim="800000"/>
          </a:ln>
          <a:effectLst/>
        </p:spPr>
        <p:txBody>
          <a:bodyPr rtlCol="0" anchor="ctr"/>
          <a:lstStyle/>
          <a:p>
            <a:pPr algn="ctr"/>
            <a:r>
              <a:rPr lang="zh-CN" altLang="en-US" sz="1800" b="1" i="1" dirty="0">
                <a:latin typeface="+mn-ea"/>
              </a:rPr>
              <a:t>构造等价约束组</a:t>
            </a:r>
            <a:endParaRPr lang="en-US" altLang="zh-CN" sz="1800" b="1" i="1" dirty="0">
              <a:latin typeface="+mn-ea"/>
            </a:endParaRPr>
          </a:p>
        </p:txBody>
      </p:sp>
      <p:sp>
        <p:nvSpPr>
          <p:cNvPr id="11" name="矩形: 圆角 10">
            <a:extLst>
              <a:ext uri="{FF2B5EF4-FFF2-40B4-BE49-F238E27FC236}">
                <a16:creationId xmlns:a16="http://schemas.microsoft.com/office/drawing/2014/main" id="{361C028A-4D04-135F-C52B-49CF30302C1E}"/>
              </a:ext>
            </a:extLst>
          </p:cNvPr>
          <p:cNvSpPr/>
          <p:nvPr/>
        </p:nvSpPr>
        <p:spPr>
          <a:xfrm>
            <a:off x="8359273" y="2290813"/>
            <a:ext cx="1925053" cy="684514"/>
          </a:xfrm>
          <a:prstGeom prst="roundRect">
            <a:avLst/>
          </a:prstGeom>
          <a:solidFill>
            <a:srgbClr val="F6F6F6"/>
          </a:solidFill>
          <a:ln w="38100" cap="flat" cmpd="sng" algn="ctr">
            <a:solidFill>
              <a:srgbClr val="44546A"/>
            </a:solidFill>
            <a:prstDash val="solid"/>
            <a:miter lim="800000"/>
          </a:ln>
          <a:effectLst/>
        </p:spPr>
        <p:txBody>
          <a:bodyPr rtlCol="0" anchor="ctr"/>
          <a:lstStyle/>
          <a:p>
            <a:pPr algn="ctr"/>
            <a:r>
              <a:rPr lang="zh-CN" altLang="en-US" b="1" i="1" dirty="0">
                <a:latin typeface="+mn-ea"/>
              </a:rPr>
              <a:t>输入算法测试</a:t>
            </a:r>
            <a:endParaRPr lang="en-US" altLang="zh-CN" sz="1800" b="1" i="1" dirty="0">
              <a:latin typeface="+mn-ea"/>
            </a:endParaRPr>
          </a:p>
        </p:txBody>
      </p:sp>
      <p:cxnSp>
        <p:nvCxnSpPr>
          <p:cNvPr id="12" name="直接箭头连接符 11">
            <a:extLst>
              <a:ext uri="{FF2B5EF4-FFF2-40B4-BE49-F238E27FC236}">
                <a16:creationId xmlns:a16="http://schemas.microsoft.com/office/drawing/2014/main" id="{399E019D-1226-E034-FDEC-213AAAAEC43B}"/>
              </a:ext>
            </a:extLst>
          </p:cNvPr>
          <p:cNvCxnSpPr>
            <a:cxnSpLocks/>
            <a:stCxn id="9" idx="3"/>
            <a:endCxn id="10" idx="1"/>
          </p:cNvCxnSpPr>
          <p:nvPr/>
        </p:nvCxnSpPr>
        <p:spPr>
          <a:xfrm>
            <a:off x="3782640" y="2633070"/>
            <a:ext cx="1128472" cy="0"/>
          </a:xfrm>
          <a:prstGeom prst="straightConnector1">
            <a:avLst/>
          </a:prstGeom>
          <a:ln w="25400">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0040469-762B-B6AA-FCD9-9A8477FB02C5}"/>
              </a:ext>
            </a:extLst>
          </p:cNvPr>
          <p:cNvCxnSpPr>
            <a:cxnSpLocks/>
            <a:stCxn id="10" idx="3"/>
            <a:endCxn id="11" idx="1"/>
          </p:cNvCxnSpPr>
          <p:nvPr/>
        </p:nvCxnSpPr>
        <p:spPr>
          <a:xfrm>
            <a:off x="6836165" y="2633070"/>
            <a:ext cx="1523108" cy="0"/>
          </a:xfrm>
          <a:prstGeom prst="straightConnector1">
            <a:avLst/>
          </a:prstGeom>
          <a:ln w="25400">
            <a:solidFill>
              <a:srgbClr val="44546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34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形状 74">
            <a:extLst>
              <a:ext uri="{FF2B5EF4-FFF2-40B4-BE49-F238E27FC236}">
                <a16:creationId xmlns:a16="http://schemas.microsoft.com/office/drawing/2014/main" id="{9469A0B7-4AB7-4587-B26D-F8A42AE1CEE2}"/>
              </a:ext>
            </a:extLst>
          </p:cNvPr>
          <p:cNvSpPr/>
          <p:nvPr/>
        </p:nvSpPr>
        <p:spPr>
          <a:xfrm>
            <a:off x="9145266" y="7"/>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rgbClr val="C00000"/>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3" name="任意多边形: 形状 72">
            <a:extLst>
              <a:ext uri="{FF2B5EF4-FFF2-40B4-BE49-F238E27FC236}">
                <a16:creationId xmlns:a16="http://schemas.microsoft.com/office/drawing/2014/main" id="{8F5B74A8-FDC4-4E01-B4E7-9464AFE98E1C}"/>
              </a:ext>
            </a:extLst>
          </p:cNvPr>
          <p:cNvSpPr/>
          <p:nvPr/>
        </p:nvSpPr>
        <p:spPr>
          <a:xfrm>
            <a:off x="3056113"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chemeClr val="accent6">
              <a:lumMod val="20000"/>
              <a:lumOff val="80000"/>
            </a:schemeClr>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4" name="任意多边形: 形状 73">
            <a:extLst>
              <a:ext uri="{FF2B5EF4-FFF2-40B4-BE49-F238E27FC236}">
                <a16:creationId xmlns:a16="http://schemas.microsoft.com/office/drawing/2014/main" id="{67DB1935-ACBF-4D22-A9CB-71EA5E095D71}"/>
              </a:ext>
            </a:extLst>
          </p:cNvPr>
          <p:cNvSpPr/>
          <p:nvPr/>
        </p:nvSpPr>
        <p:spPr>
          <a:xfrm>
            <a:off x="-7085" y="0"/>
            <a:ext cx="3109514"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rgbClr val="EDEDED"/>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8" name="任意多边形: 形状 37">
            <a:extLst>
              <a:ext uri="{FF2B5EF4-FFF2-40B4-BE49-F238E27FC236}">
                <a16:creationId xmlns:a16="http://schemas.microsoft.com/office/drawing/2014/main" id="{B0CC248B-0C9F-47B3-9E2E-FC90BB4C4697}"/>
              </a:ext>
            </a:extLst>
          </p:cNvPr>
          <p:cNvSpPr/>
          <p:nvPr/>
        </p:nvSpPr>
        <p:spPr>
          <a:xfrm>
            <a:off x="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no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9" name="任意多边形: 形状 38">
            <a:extLst>
              <a:ext uri="{FF2B5EF4-FFF2-40B4-BE49-F238E27FC236}">
                <a16:creationId xmlns:a16="http://schemas.microsoft.com/office/drawing/2014/main" id="{54AFFF0B-9F3C-4A3E-8214-1E347A8C0E41}"/>
              </a:ext>
            </a:extLst>
          </p:cNvPr>
          <p:cNvSpPr/>
          <p:nvPr/>
        </p:nvSpPr>
        <p:spPr>
          <a:xfrm>
            <a:off x="3048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no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0" name="任意多边形: 形状 39">
            <a:extLst>
              <a:ext uri="{FF2B5EF4-FFF2-40B4-BE49-F238E27FC236}">
                <a16:creationId xmlns:a16="http://schemas.microsoft.com/office/drawing/2014/main" id="{925F4112-FFEA-4204-B253-68BDF3B85A38}"/>
              </a:ext>
            </a:extLst>
          </p:cNvPr>
          <p:cNvSpPr/>
          <p:nvPr/>
        </p:nvSpPr>
        <p:spPr>
          <a:xfrm>
            <a:off x="6104094"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rgbClr val="EDEDED"/>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1" name="任意多边形: 形状 40">
            <a:extLst>
              <a:ext uri="{FF2B5EF4-FFF2-40B4-BE49-F238E27FC236}">
                <a16:creationId xmlns:a16="http://schemas.microsoft.com/office/drawing/2014/main" id="{F92483A2-C5D0-440F-AD9A-8199D73CA0C6}"/>
              </a:ext>
            </a:extLst>
          </p:cNvPr>
          <p:cNvSpPr/>
          <p:nvPr/>
        </p:nvSpPr>
        <p:spPr>
          <a:xfrm>
            <a:off x="9144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no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3" name="文本框 42">
            <a:extLst>
              <a:ext uri="{FF2B5EF4-FFF2-40B4-BE49-F238E27FC236}">
                <a16:creationId xmlns:a16="http://schemas.microsoft.com/office/drawing/2014/main" id="{1C2DF309-2B07-4680-BE7E-4C01A54278DE}"/>
              </a:ext>
            </a:extLst>
          </p:cNvPr>
          <p:cNvSpPr txBox="1"/>
          <p:nvPr/>
        </p:nvSpPr>
        <p:spPr>
          <a:xfrm>
            <a:off x="934701" y="682969"/>
            <a:ext cx="1107796" cy="1092607"/>
          </a:xfrm>
          <a:prstGeom prst="rect">
            <a:avLst/>
          </a:prstGeom>
          <a:noFill/>
        </p:spPr>
        <p:txBody>
          <a:bodyPr wrap="square" rtlCol="0">
            <a:spAutoFit/>
          </a:bodyPr>
          <a:lstStyle/>
          <a:p>
            <a:r>
              <a:rPr lang="en-US" altLang="zh-CN" sz="6500" b="1" dirty="0">
                <a:solidFill>
                  <a:srgbClr val="6D6D6D"/>
                </a:solidFill>
                <a:latin typeface="+mj-ea"/>
                <a:ea typeface="+mj-ea"/>
              </a:rPr>
              <a:t>01</a:t>
            </a:r>
            <a:endParaRPr lang="zh-CN" altLang="en-US" sz="6500" b="1" dirty="0">
              <a:solidFill>
                <a:srgbClr val="6D6D6D"/>
              </a:solidFill>
              <a:latin typeface="+mj-ea"/>
              <a:ea typeface="+mj-ea"/>
            </a:endParaRPr>
          </a:p>
        </p:txBody>
      </p:sp>
      <p:sp>
        <p:nvSpPr>
          <p:cNvPr id="44" name="文本框 43">
            <a:extLst>
              <a:ext uri="{FF2B5EF4-FFF2-40B4-BE49-F238E27FC236}">
                <a16:creationId xmlns:a16="http://schemas.microsoft.com/office/drawing/2014/main" id="{B4732059-B12C-424F-9ED0-B3BA805B2E4C}"/>
              </a:ext>
            </a:extLst>
          </p:cNvPr>
          <p:cNvSpPr txBox="1"/>
          <p:nvPr/>
        </p:nvSpPr>
        <p:spPr>
          <a:xfrm>
            <a:off x="4025277" y="682969"/>
            <a:ext cx="1124329" cy="1092607"/>
          </a:xfrm>
          <a:prstGeom prst="rect">
            <a:avLst/>
          </a:prstGeom>
          <a:noFill/>
        </p:spPr>
        <p:txBody>
          <a:bodyPr wrap="square" rtlCol="0">
            <a:spAutoFit/>
          </a:bodyPr>
          <a:lstStyle/>
          <a:p>
            <a:r>
              <a:rPr lang="en-US" altLang="zh-CN" sz="6500" b="1" dirty="0">
                <a:solidFill>
                  <a:srgbClr val="DBDBDB">
                    <a:lumMod val="50000"/>
                  </a:srgbClr>
                </a:solidFill>
                <a:latin typeface="+mj-ea"/>
                <a:ea typeface="+mj-ea"/>
              </a:rPr>
              <a:t>02</a:t>
            </a:r>
            <a:endParaRPr lang="zh-CN" altLang="en-US" sz="6500" b="1" dirty="0">
              <a:solidFill>
                <a:srgbClr val="DBDBDB">
                  <a:lumMod val="50000"/>
                </a:srgbClr>
              </a:solidFill>
              <a:latin typeface="+mj-ea"/>
              <a:ea typeface="+mj-ea"/>
            </a:endParaRPr>
          </a:p>
        </p:txBody>
      </p:sp>
      <p:sp>
        <p:nvSpPr>
          <p:cNvPr id="45" name="文本框 44">
            <a:extLst>
              <a:ext uri="{FF2B5EF4-FFF2-40B4-BE49-F238E27FC236}">
                <a16:creationId xmlns:a16="http://schemas.microsoft.com/office/drawing/2014/main" id="{D03D9153-5312-4ED8-8F2A-7D3F839ACC6A}"/>
              </a:ext>
            </a:extLst>
          </p:cNvPr>
          <p:cNvSpPr txBox="1"/>
          <p:nvPr/>
        </p:nvSpPr>
        <p:spPr>
          <a:xfrm>
            <a:off x="7076854" y="682969"/>
            <a:ext cx="1057159" cy="1092607"/>
          </a:xfrm>
          <a:prstGeom prst="rect">
            <a:avLst/>
          </a:prstGeom>
          <a:noFill/>
        </p:spPr>
        <p:txBody>
          <a:bodyPr wrap="square" rtlCol="0">
            <a:spAutoFit/>
          </a:bodyPr>
          <a:lstStyle/>
          <a:p>
            <a:r>
              <a:rPr lang="en-US" altLang="zh-CN" sz="6500" b="1" dirty="0">
                <a:solidFill>
                  <a:srgbClr val="6D6D6D"/>
                </a:solidFill>
                <a:latin typeface="+mj-ea"/>
                <a:ea typeface="+mj-ea"/>
              </a:rPr>
              <a:t>03</a:t>
            </a:r>
            <a:endParaRPr lang="zh-CN" altLang="en-US" sz="6500" b="1" dirty="0">
              <a:solidFill>
                <a:srgbClr val="6D6D6D"/>
              </a:solidFill>
              <a:latin typeface="+mj-ea"/>
              <a:ea typeface="+mj-ea"/>
            </a:endParaRPr>
          </a:p>
        </p:txBody>
      </p:sp>
      <p:sp>
        <p:nvSpPr>
          <p:cNvPr id="46" name="文本框 45">
            <a:extLst>
              <a:ext uri="{FF2B5EF4-FFF2-40B4-BE49-F238E27FC236}">
                <a16:creationId xmlns:a16="http://schemas.microsoft.com/office/drawing/2014/main" id="{58143852-6E01-480F-8D25-5B2D4CAAE5BA}"/>
              </a:ext>
            </a:extLst>
          </p:cNvPr>
          <p:cNvSpPr txBox="1"/>
          <p:nvPr/>
        </p:nvSpPr>
        <p:spPr>
          <a:xfrm>
            <a:off x="10177966" y="682969"/>
            <a:ext cx="1052617" cy="1092607"/>
          </a:xfrm>
          <a:prstGeom prst="rect">
            <a:avLst/>
          </a:prstGeom>
          <a:noFill/>
        </p:spPr>
        <p:txBody>
          <a:bodyPr wrap="square" rtlCol="0">
            <a:spAutoFit/>
          </a:bodyPr>
          <a:lstStyle/>
          <a:p>
            <a:r>
              <a:rPr lang="en-US" altLang="zh-CN" sz="6500" b="1" u="sng" dirty="0">
                <a:solidFill>
                  <a:schemeClr val="bg1"/>
                </a:solidFill>
                <a:latin typeface="+mj-ea"/>
                <a:ea typeface="+mj-ea"/>
              </a:rPr>
              <a:t>04</a:t>
            </a:r>
            <a:endParaRPr lang="zh-CN" altLang="en-US" sz="6500" b="1" u="sng" dirty="0">
              <a:solidFill>
                <a:schemeClr val="bg1"/>
              </a:solidFill>
              <a:latin typeface="+mj-ea"/>
              <a:ea typeface="+mj-ea"/>
            </a:endParaRPr>
          </a:p>
        </p:txBody>
      </p:sp>
      <p:sp>
        <p:nvSpPr>
          <p:cNvPr id="47" name="文本框 46">
            <a:extLst>
              <a:ext uri="{FF2B5EF4-FFF2-40B4-BE49-F238E27FC236}">
                <a16:creationId xmlns:a16="http://schemas.microsoft.com/office/drawing/2014/main" id="{8787D33F-D469-4B7F-A89C-DF110186E246}"/>
              </a:ext>
            </a:extLst>
          </p:cNvPr>
          <p:cNvSpPr txBox="1"/>
          <p:nvPr/>
        </p:nvSpPr>
        <p:spPr>
          <a:xfrm>
            <a:off x="1138132" y="1890727"/>
            <a:ext cx="770043" cy="2308324"/>
          </a:xfrm>
          <a:prstGeom prst="rect">
            <a:avLst/>
          </a:prstGeom>
          <a:noFill/>
        </p:spPr>
        <p:txBody>
          <a:bodyPr wrap="square" rtlCol="0">
            <a:spAutoFit/>
          </a:bodyPr>
          <a:lstStyle/>
          <a:p>
            <a:r>
              <a:rPr lang="zh-CN" altLang="en-US" sz="3600" b="1" dirty="0">
                <a:solidFill>
                  <a:srgbClr val="6D6D6D"/>
                </a:solidFill>
                <a:latin typeface="+mj-ea"/>
                <a:ea typeface="+mj-ea"/>
              </a:rPr>
              <a:t>研究背景</a:t>
            </a:r>
          </a:p>
        </p:txBody>
      </p:sp>
      <p:sp>
        <p:nvSpPr>
          <p:cNvPr id="48" name="文本框 47">
            <a:extLst>
              <a:ext uri="{FF2B5EF4-FFF2-40B4-BE49-F238E27FC236}">
                <a16:creationId xmlns:a16="http://schemas.microsoft.com/office/drawing/2014/main" id="{D696F688-7FC9-460E-B397-9887F1B138BB}"/>
              </a:ext>
            </a:extLst>
          </p:cNvPr>
          <p:cNvSpPr txBox="1"/>
          <p:nvPr/>
        </p:nvSpPr>
        <p:spPr>
          <a:xfrm>
            <a:off x="4260696" y="1938745"/>
            <a:ext cx="606176" cy="2308324"/>
          </a:xfrm>
          <a:prstGeom prst="rect">
            <a:avLst/>
          </a:prstGeom>
          <a:noFill/>
        </p:spPr>
        <p:txBody>
          <a:bodyPr wrap="square" rtlCol="0">
            <a:spAutoFit/>
          </a:bodyPr>
          <a:lstStyle/>
          <a:p>
            <a:r>
              <a:rPr lang="zh-CN" altLang="en-US" sz="3600" b="1" dirty="0">
                <a:solidFill>
                  <a:srgbClr val="DBDBDB">
                    <a:lumMod val="50000"/>
                  </a:srgbClr>
                </a:solidFill>
                <a:latin typeface="+mj-ea"/>
                <a:ea typeface="+mj-ea"/>
              </a:rPr>
              <a:t>算法设计</a:t>
            </a:r>
          </a:p>
        </p:txBody>
      </p:sp>
      <p:sp>
        <p:nvSpPr>
          <p:cNvPr id="49" name="文本框 48">
            <a:extLst>
              <a:ext uri="{FF2B5EF4-FFF2-40B4-BE49-F238E27FC236}">
                <a16:creationId xmlns:a16="http://schemas.microsoft.com/office/drawing/2014/main" id="{0A25AEB2-9DF4-49C8-B80F-B515D5926DE7}"/>
              </a:ext>
            </a:extLst>
          </p:cNvPr>
          <p:cNvSpPr txBox="1"/>
          <p:nvPr/>
        </p:nvSpPr>
        <p:spPr>
          <a:xfrm>
            <a:off x="7267977" y="1941013"/>
            <a:ext cx="674914" cy="2308324"/>
          </a:xfrm>
          <a:prstGeom prst="rect">
            <a:avLst/>
          </a:prstGeom>
          <a:noFill/>
        </p:spPr>
        <p:txBody>
          <a:bodyPr wrap="square" rtlCol="0">
            <a:spAutoFit/>
          </a:bodyPr>
          <a:lstStyle/>
          <a:p>
            <a:r>
              <a:rPr lang="zh-CN" altLang="en-US" sz="3600" b="1" dirty="0">
                <a:solidFill>
                  <a:srgbClr val="6D6D6D"/>
                </a:solidFill>
                <a:latin typeface="+mj-ea"/>
                <a:ea typeface="+mj-ea"/>
              </a:rPr>
              <a:t>实验分析</a:t>
            </a:r>
          </a:p>
        </p:txBody>
      </p:sp>
      <p:sp>
        <p:nvSpPr>
          <p:cNvPr id="50" name="文本框 49">
            <a:extLst>
              <a:ext uri="{FF2B5EF4-FFF2-40B4-BE49-F238E27FC236}">
                <a16:creationId xmlns:a16="http://schemas.microsoft.com/office/drawing/2014/main" id="{F9D6DB9A-2980-49FC-B321-703FA30CD956}"/>
              </a:ext>
            </a:extLst>
          </p:cNvPr>
          <p:cNvSpPr txBox="1"/>
          <p:nvPr/>
        </p:nvSpPr>
        <p:spPr>
          <a:xfrm>
            <a:off x="10380109" y="1925489"/>
            <a:ext cx="575781" cy="2862322"/>
          </a:xfrm>
          <a:prstGeom prst="rect">
            <a:avLst/>
          </a:prstGeom>
          <a:noFill/>
        </p:spPr>
        <p:txBody>
          <a:bodyPr wrap="square" rtlCol="0">
            <a:spAutoFit/>
          </a:bodyPr>
          <a:lstStyle/>
          <a:p>
            <a:r>
              <a:rPr lang="zh-CN" altLang="en-US" sz="3600" b="1" dirty="0">
                <a:solidFill>
                  <a:schemeClr val="bg1"/>
                </a:solidFill>
                <a:latin typeface="+mj-ea"/>
                <a:ea typeface="+mj-ea"/>
              </a:rPr>
              <a:t>总结与展望</a:t>
            </a:r>
          </a:p>
        </p:txBody>
      </p:sp>
      <p:grpSp>
        <p:nvGrpSpPr>
          <p:cNvPr id="55" name="组合 54">
            <a:extLst>
              <a:ext uri="{FF2B5EF4-FFF2-40B4-BE49-F238E27FC236}">
                <a16:creationId xmlns:a16="http://schemas.microsoft.com/office/drawing/2014/main" id="{3DB45922-BD6F-437D-A2B8-82F8862FC5B8}"/>
              </a:ext>
            </a:extLst>
          </p:cNvPr>
          <p:cNvGrpSpPr>
            <a:grpSpLocks noChangeAspect="1"/>
          </p:cNvGrpSpPr>
          <p:nvPr/>
        </p:nvGrpSpPr>
        <p:grpSpPr>
          <a:xfrm>
            <a:off x="1914525" y="5718900"/>
            <a:ext cx="727660" cy="720000"/>
            <a:chOff x="5576480" y="2694586"/>
            <a:chExt cx="1279425" cy="1265957"/>
          </a:xfrm>
          <a:noFill/>
        </p:grpSpPr>
        <p:sp>
          <p:nvSpPr>
            <p:cNvPr id="56" name="Freeform 30">
              <a:extLst>
                <a:ext uri="{FF2B5EF4-FFF2-40B4-BE49-F238E27FC236}">
                  <a16:creationId xmlns:a16="http://schemas.microsoft.com/office/drawing/2014/main" id="{20769F6D-7DF2-48F8-9711-585B8B31E974}"/>
                </a:ext>
              </a:extLst>
            </p:cNvPr>
            <p:cNvSpPr>
              <a:spLocks/>
            </p:cNvSpPr>
            <p:nvPr/>
          </p:nvSpPr>
          <p:spPr bwMode="auto">
            <a:xfrm>
              <a:off x="5576480" y="2694586"/>
              <a:ext cx="1279425" cy="1265957"/>
            </a:xfrm>
            <a:custGeom>
              <a:avLst/>
              <a:gdLst>
                <a:gd name="T0" fmla="*/ 274 w 1221"/>
                <a:gd name="T1" fmla="*/ 1204 h 1205"/>
                <a:gd name="T2" fmla="*/ 13 w 1221"/>
                <a:gd name="T3" fmla="*/ 1205 h 1205"/>
                <a:gd name="T4" fmla="*/ 1 w 1221"/>
                <a:gd name="T5" fmla="*/ 1192 h 1205"/>
                <a:gd name="T6" fmla="*/ 1 w 1221"/>
                <a:gd name="T7" fmla="*/ 1182 h 1205"/>
                <a:gd name="T8" fmla="*/ 1 w 1221"/>
                <a:gd name="T9" fmla="*/ 27 h 1205"/>
                <a:gd name="T10" fmla="*/ 26 w 1221"/>
                <a:gd name="T11" fmla="*/ 1 h 1205"/>
                <a:gd name="T12" fmla="*/ 247 w 1221"/>
                <a:gd name="T13" fmla="*/ 1 h 1205"/>
                <a:gd name="T14" fmla="*/ 269 w 1221"/>
                <a:gd name="T15" fmla="*/ 22 h 1205"/>
                <a:gd name="T16" fmla="*/ 269 w 1221"/>
                <a:gd name="T17" fmla="*/ 248 h 1205"/>
                <a:gd name="T18" fmla="*/ 280 w 1221"/>
                <a:gd name="T19" fmla="*/ 271 h 1205"/>
                <a:gd name="T20" fmla="*/ 297 w 1221"/>
                <a:gd name="T21" fmla="*/ 247 h 1205"/>
                <a:gd name="T22" fmla="*/ 296 w 1221"/>
                <a:gd name="T23" fmla="*/ 25 h 1205"/>
                <a:gd name="T24" fmla="*/ 321 w 1221"/>
                <a:gd name="T25" fmla="*/ 1 h 1205"/>
                <a:gd name="T26" fmla="*/ 901 w 1221"/>
                <a:gd name="T27" fmla="*/ 1 h 1205"/>
                <a:gd name="T28" fmla="*/ 925 w 1221"/>
                <a:gd name="T29" fmla="*/ 24 h 1205"/>
                <a:gd name="T30" fmla="*/ 925 w 1221"/>
                <a:gd name="T31" fmla="*/ 248 h 1205"/>
                <a:gd name="T32" fmla="*/ 939 w 1221"/>
                <a:gd name="T33" fmla="*/ 270 h 1205"/>
                <a:gd name="T34" fmla="*/ 953 w 1221"/>
                <a:gd name="T35" fmla="*/ 249 h 1205"/>
                <a:gd name="T36" fmla="*/ 953 w 1221"/>
                <a:gd name="T37" fmla="*/ 23 h 1205"/>
                <a:gd name="T38" fmla="*/ 973 w 1221"/>
                <a:gd name="T39" fmla="*/ 1 h 1205"/>
                <a:gd name="T40" fmla="*/ 1203 w 1221"/>
                <a:gd name="T41" fmla="*/ 1 h 1205"/>
                <a:gd name="T42" fmla="*/ 1221 w 1221"/>
                <a:gd name="T43" fmla="*/ 18 h 1205"/>
                <a:gd name="T44" fmla="*/ 1221 w 1221"/>
                <a:gd name="T45" fmla="*/ 1188 h 1205"/>
                <a:gd name="T46" fmla="*/ 1204 w 1221"/>
                <a:gd name="T47" fmla="*/ 1205 h 1205"/>
                <a:gd name="T48" fmla="*/ 948 w 1221"/>
                <a:gd name="T49" fmla="*/ 1204 h 1205"/>
                <a:gd name="T50" fmla="*/ 941 w 1221"/>
                <a:gd name="T51" fmla="*/ 1142 h 1205"/>
                <a:gd name="T52" fmla="*/ 941 w 1221"/>
                <a:gd name="T53" fmla="*/ 1135 h 1205"/>
                <a:gd name="T54" fmla="*/ 943 w 1221"/>
                <a:gd name="T55" fmla="*/ 1061 h 1205"/>
                <a:gd name="T56" fmla="*/ 943 w 1221"/>
                <a:gd name="T57" fmla="*/ 625 h 1205"/>
                <a:gd name="T58" fmla="*/ 910 w 1221"/>
                <a:gd name="T59" fmla="*/ 591 h 1205"/>
                <a:gd name="T60" fmla="*/ 878 w 1221"/>
                <a:gd name="T61" fmla="*/ 556 h 1205"/>
                <a:gd name="T62" fmla="*/ 859 w 1221"/>
                <a:gd name="T63" fmla="*/ 506 h 1205"/>
                <a:gd name="T64" fmla="*/ 808 w 1221"/>
                <a:gd name="T65" fmla="*/ 455 h 1205"/>
                <a:gd name="T66" fmla="*/ 761 w 1221"/>
                <a:gd name="T67" fmla="*/ 435 h 1205"/>
                <a:gd name="T68" fmla="*/ 723 w 1221"/>
                <a:gd name="T69" fmla="*/ 400 h 1205"/>
                <a:gd name="T70" fmla="*/ 702 w 1221"/>
                <a:gd name="T71" fmla="*/ 379 h 1205"/>
                <a:gd name="T72" fmla="*/ 520 w 1221"/>
                <a:gd name="T73" fmla="*/ 379 h 1205"/>
                <a:gd name="T74" fmla="*/ 499 w 1221"/>
                <a:gd name="T75" fmla="*/ 400 h 1205"/>
                <a:gd name="T76" fmla="*/ 463 w 1221"/>
                <a:gd name="T77" fmla="*/ 435 h 1205"/>
                <a:gd name="T78" fmla="*/ 413 w 1221"/>
                <a:gd name="T79" fmla="*/ 455 h 1205"/>
                <a:gd name="T80" fmla="*/ 360 w 1221"/>
                <a:gd name="T81" fmla="*/ 509 h 1205"/>
                <a:gd name="T82" fmla="*/ 344 w 1221"/>
                <a:gd name="T83" fmla="*/ 555 h 1205"/>
                <a:gd name="T84" fmla="*/ 310 w 1221"/>
                <a:gd name="T85" fmla="*/ 591 h 1205"/>
                <a:gd name="T86" fmla="*/ 279 w 1221"/>
                <a:gd name="T87" fmla="*/ 623 h 1205"/>
                <a:gd name="T88" fmla="*/ 279 w 1221"/>
                <a:gd name="T89" fmla="*/ 1103 h 1205"/>
                <a:gd name="T90" fmla="*/ 281 w 1221"/>
                <a:gd name="T91" fmla="*/ 1136 h 1205"/>
                <a:gd name="T92" fmla="*/ 274 w 1221"/>
                <a:gd name="T93" fmla="*/ 1204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1" h="1205">
                  <a:moveTo>
                    <a:pt x="274" y="1204"/>
                  </a:moveTo>
                  <a:cubicBezTo>
                    <a:pt x="187" y="1204"/>
                    <a:pt x="100" y="1204"/>
                    <a:pt x="13" y="1205"/>
                  </a:cubicBezTo>
                  <a:cubicBezTo>
                    <a:pt x="2" y="1205"/>
                    <a:pt x="0" y="1201"/>
                    <a:pt x="1" y="1192"/>
                  </a:cubicBezTo>
                  <a:cubicBezTo>
                    <a:pt x="1" y="1189"/>
                    <a:pt x="1" y="1186"/>
                    <a:pt x="1" y="1182"/>
                  </a:cubicBezTo>
                  <a:cubicBezTo>
                    <a:pt x="1" y="797"/>
                    <a:pt x="1" y="412"/>
                    <a:pt x="1" y="27"/>
                  </a:cubicBezTo>
                  <a:cubicBezTo>
                    <a:pt x="0" y="7"/>
                    <a:pt x="5" y="0"/>
                    <a:pt x="26" y="1"/>
                  </a:cubicBezTo>
                  <a:cubicBezTo>
                    <a:pt x="100" y="2"/>
                    <a:pt x="174" y="2"/>
                    <a:pt x="247" y="1"/>
                  </a:cubicBezTo>
                  <a:cubicBezTo>
                    <a:pt x="264" y="1"/>
                    <a:pt x="269" y="5"/>
                    <a:pt x="269" y="22"/>
                  </a:cubicBezTo>
                  <a:cubicBezTo>
                    <a:pt x="268" y="97"/>
                    <a:pt x="269" y="173"/>
                    <a:pt x="269" y="248"/>
                  </a:cubicBezTo>
                  <a:cubicBezTo>
                    <a:pt x="269" y="257"/>
                    <a:pt x="263" y="271"/>
                    <a:pt x="280" y="271"/>
                  </a:cubicBezTo>
                  <a:cubicBezTo>
                    <a:pt x="299" y="272"/>
                    <a:pt x="297" y="260"/>
                    <a:pt x="297" y="247"/>
                  </a:cubicBezTo>
                  <a:cubicBezTo>
                    <a:pt x="297" y="173"/>
                    <a:pt x="298" y="99"/>
                    <a:pt x="296" y="25"/>
                  </a:cubicBezTo>
                  <a:cubicBezTo>
                    <a:pt x="296" y="5"/>
                    <a:pt x="303" y="1"/>
                    <a:pt x="321" y="1"/>
                  </a:cubicBezTo>
                  <a:cubicBezTo>
                    <a:pt x="515" y="1"/>
                    <a:pt x="708" y="1"/>
                    <a:pt x="901" y="1"/>
                  </a:cubicBezTo>
                  <a:cubicBezTo>
                    <a:pt x="919" y="1"/>
                    <a:pt x="926" y="5"/>
                    <a:pt x="925" y="24"/>
                  </a:cubicBezTo>
                  <a:cubicBezTo>
                    <a:pt x="924" y="98"/>
                    <a:pt x="925" y="173"/>
                    <a:pt x="925" y="248"/>
                  </a:cubicBezTo>
                  <a:cubicBezTo>
                    <a:pt x="925" y="258"/>
                    <a:pt x="919" y="270"/>
                    <a:pt x="939" y="270"/>
                  </a:cubicBezTo>
                  <a:cubicBezTo>
                    <a:pt x="958" y="270"/>
                    <a:pt x="953" y="258"/>
                    <a:pt x="953" y="249"/>
                  </a:cubicBezTo>
                  <a:cubicBezTo>
                    <a:pt x="953" y="173"/>
                    <a:pt x="953" y="98"/>
                    <a:pt x="953" y="23"/>
                  </a:cubicBezTo>
                  <a:cubicBezTo>
                    <a:pt x="952" y="7"/>
                    <a:pt x="956" y="1"/>
                    <a:pt x="973" y="1"/>
                  </a:cubicBezTo>
                  <a:cubicBezTo>
                    <a:pt x="1050" y="2"/>
                    <a:pt x="1127" y="2"/>
                    <a:pt x="1203" y="1"/>
                  </a:cubicBezTo>
                  <a:cubicBezTo>
                    <a:pt x="1217" y="1"/>
                    <a:pt x="1221" y="4"/>
                    <a:pt x="1221" y="18"/>
                  </a:cubicBezTo>
                  <a:cubicBezTo>
                    <a:pt x="1221" y="408"/>
                    <a:pt x="1221" y="798"/>
                    <a:pt x="1221" y="1188"/>
                  </a:cubicBezTo>
                  <a:cubicBezTo>
                    <a:pt x="1221" y="1202"/>
                    <a:pt x="1218" y="1205"/>
                    <a:pt x="1204" y="1205"/>
                  </a:cubicBezTo>
                  <a:cubicBezTo>
                    <a:pt x="1118" y="1204"/>
                    <a:pt x="1033" y="1204"/>
                    <a:pt x="948" y="1204"/>
                  </a:cubicBezTo>
                  <a:cubicBezTo>
                    <a:pt x="938" y="1184"/>
                    <a:pt x="946" y="1162"/>
                    <a:pt x="941" y="1142"/>
                  </a:cubicBezTo>
                  <a:cubicBezTo>
                    <a:pt x="940" y="1140"/>
                    <a:pt x="940" y="1137"/>
                    <a:pt x="941" y="1135"/>
                  </a:cubicBezTo>
                  <a:cubicBezTo>
                    <a:pt x="943" y="1110"/>
                    <a:pt x="942" y="1086"/>
                    <a:pt x="943" y="1061"/>
                  </a:cubicBezTo>
                  <a:cubicBezTo>
                    <a:pt x="943" y="916"/>
                    <a:pt x="943" y="771"/>
                    <a:pt x="943" y="625"/>
                  </a:cubicBezTo>
                  <a:cubicBezTo>
                    <a:pt x="943" y="593"/>
                    <a:pt x="942" y="592"/>
                    <a:pt x="910" y="591"/>
                  </a:cubicBezTo>
                  <a:cubicBezTo>
                    <a:pt x="881" y="590"/>
                    <a:pt x="876" y="585"/>
                    <a:pt x="878" y="556"/>
                  </a:cubicBezTo>
                  <a:cubicBezTo>
                    <a:pt x="880" y="536"/>
                    <a:pt x="874" y="520"/>
                    <a:pt x="859" y="506"/>
                  </a:cubicBezTo>
                  <a:cubicBezTo>
                    <a:pt x="842" y="489"/>
                    <a:pt x="825" y="472"/>
                    <a:pt x="808" y="455"/>
                  </a:cubicBezTo>
                  <a:cubicBezTo>
                    <a:pt x="795" y="441"/>
                    <a:pt x="780" y="434"/>
                    <a:pt x="761" y="435"/>
                  </a:cubicBezTo>
                  <a:cubicBezTo>
                    <a:pt x="728" y="435"/>
                    <a:pt x="724" y="431"/>
                    <a:pt x="723" y="400"/>
                  </a:cubicBezTo>
                  <a:cubicBezTo>
                    <a:pt x="723" y="385"/>
                    <a:pt x="717" y="379"/>
                    <a:pt x="702" y="379"/>
                  </a:cubicBezTo>
                  <a:cubicBezTo>
                    <a:pt x="641" y="379"/>
                    <a:pt x="581" y="379"/>
                    <a:pt x="520" y="379"/>
                  </a:cubicBezTo>
                  <a:cubicBezTo>
                    <a:pt x="504" y="379"/>
                    <a:pt x="499" y="385"/>
                    <a:pt x="499" y="400"/>
                  </a:cubicBezTo>
                  <a:cubicBezTo>
                    <a:pt x="498" y="433"/>
                    <a:pt x="496" y="435"/>
                    <a:pt x="463" y="435"/>
                  </a:cubicBezTo>
                  <a:cubicBezTo>
                    <a:pt x="442" y="434"/>
                    <a:pt x="427" y="441"/>
                    <a:pt x="413" y="455"/>
                  </a:cubicBezTo>
                  <a:cubicBezTo>
                    <a:pt x="395" y="473"/>
                    <a:pt x="378" y="492"/>
                    <a:pt x="360" y="509"/>
                  </a:cubicBezTo>
                  <a:cubicBezTo>
                    <a:pt x="346" y="521"/>
                    <a:pt x="344" y="538"/>
                    <a:pt x="344" y="555"/>
                  </a:cubicBezTo>
                  <a:cubicBezTo>
                    <a:pt x="344" y="584"/>
                    <a:pt x="338" y="590"/>
                    <a:pt x="310" y="591"/>
                  </a:cubicBezTo>
                  <a:cubicBezTo>
                    <a:pt x="279" y="592"/>
                    <a:pt x="279" y="592"/>
                    <a:pt x="279" y="623"/>
                  </a:cubicBezTo>
                  <a:cubicBezTo>
                    <a:pt x="279" y="783"/>
                    <a:pt x="279" y="943"/>
                    <a:pt x="279" y="1103"/>
                  </a:cubicBezTo>
                  <a:cubicBezTo>
                    <a:pt x="279" y="1114"/>
                    <a:pt x="280" y="1125"/>
                    <a:pt x="281" y="1136"/>
                  </a:cubicBezTo>
                  <a:cubicBezTo>
                    <a:pt x="277" y="1159"/>
                    <a:pt x="282" y="1182"/>
                    <a:pt x="274" y="1204"/>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57" name="Freeform 31">
              <a:extLst>
                <a:ext uri="{FF2B5EF4-FFF2-40B4-BE49-F238E27FC236}">
                  <a16:creationId xmlns:a16="http://schemas.microsoft.com/office/drawing/2014/main" id="{67561B32-F22F-4422-9053-3F4977AD00D1}"/>
                </a:ext>
              </a:extLst>
            </p:cNvPr>
            <p:cNvSpPr>
              <a:spLocks/>
            </p:cNvSpPr>
            <p:nvPr/>
          </p:nvSpPr>
          <p:spPr bwMode="auto">
            <a:xfrm>
              <a:off x="5859300" y="3718126"/>
              <a:ext cx="716233" cy="242417"/>
            </a:xfrm>
            <a:custGeom>
              <a:avLst/>
              <a:gdLst>
                <a:gd name="T0" fmla="*/ 4 w 683"/>
                <a:gd name="T1" fmla="*/ 230 h 231"/>
                <a:gd name="T2" fmla="*/ 9 w 683"/>
                <a:gd name="T3" fmla="*/ 165 h 231"/>
                <a:gd name="T4" fmla="*/ 33 w 683"/>
                <a:gd name="T5" fmla="*/ 157 h 231"/>
                <a:gd name="T6" fmla="*/ 111 w 683"/>
                <a:gd name="T7" fmla="*/ 157 h 231"/>
                <a:gd name="T8" fmla="*/ 133 w 683"/>
                <a:gd name="T9" fmla="*/ 135 h 231"/>
                <a:gd name="T10" fmla="*/ 133 w 683"/>
                <a:gd name="T11" fmla="*/ 33 h 231"/>
                <a:gd name="T12" fmla="*/ 165 w 683"/>
                <a:gd name="T13" fmla="*/ 1 h 231"/>
                <a:gd name="T14" fmla="*/ 517 w 683"/>
                <a:gd name="T15" fmla="*/ 1 h 231"/>
                <a:gd name="T16" fmla="*/ 549 w 683"/>
                <a:gd name="T17" fmla="*/ 32 h 231"/>
                <a:gd name="T18" fmla="*/ 549 w 683"/>
                <a:gd name="T19" fmla="*/ 132 h 231"/>
                <a:gd name="T20" fmla="*/ 556 w 683"/>
                <a:gd name="T21" fmla="*/ 158 h 231"/>
                <a:gd name="T22" fmla="*/ 635 w 683"/>
                <a:gd name="T23" fmla="*/ 161 h 231"/>
                <a:gd name="T24" fmla="*/ 674 w 683"/>
                <a:gd name="T25" fmla="*/ 167 h 231"/>
                <a:gd name="T26" fmla="*/ 678 w 683"/>
                <a:gd name="T27" fmla="*/ 230 h 231"/>
                <a:gd name="T28" fmla="*/ 424 w 683"/>
                <a:gd name="T29" fmla="*/ 231 h 231"/>
                <a:gd name="T30" fmla="*/ 4 w 683"/>
                <a:gd name="T31" fmla="*/ 23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3" h="231">
                  <a:moveTo>
                    <a:pt x="4" y="230"/>
                  </a:moveTo>
                  <a:cubicBezTo>
                    <a:pt x="6" y="208"/>
                    <a:pt x="0" y="186"/>
                    <a:pt x="9" y="165"/>
                  </a:cubicBezTo>
                  <a:cubicBezTo>
                    <a:pt x="14" y="154"/>
                    <a:pt x="25" y="157"/>
                    <a:pt x="33" y="157"/>
                  </a:cubicBezTo>
                  <a:cubicBezTo>
                    <a:pt x="59" y="156"/>
                    <a:pt x="85" y="156"/>
                    <a:pt x="111" y="157"/>
                  </a:cubicBezTo>
                  <a:cubicBezTo>
                    <a:pt x="127" y="157"/>
                    <a:pt x="133" y="150"/>
                    <a:pt x="133" y="135"/>
                  </a:cubicBezTo>
                  <a:cubicBezTo>
                    <a:pt x="132" y="101"/>
                    <a:pt x="132" y="67"/>
                    <a:pt x="133" y="33"/>
                  </a:cubicBezTo>
                  <a:cubicBezTo>
                    <a:pt x="133" y="5"/>
                    <a:pt x="137" y="1"/>
                    <a:pt x="165" y="1"/>
                  </a:cubicBezTo>
                  <a:cubicBezTo>
                    <a:pt x="283" y="0"/>
                    <a:pt x="400" y="0"/>
                    <a:pt x="517" y="1"/>
                  </a:cubicBezTo>
                  <a:cubicBezTo>
                    <a:pt x="544" y="1"/>
                    <a:pt x="549" y="5"/>
                    <a:pt x="549" y="32"/>
                  </a:cubicBezTo>
                  <a:cubicBezTo>
                    <a:pt x="550" y="65"/>
                    <a:pt x="549" y="99"/>
                    <a:pt x="549" y="132"/>
                  </a:cubicBezTo>
                  <a:cubicBezTo>
                    <a:pt x="549" y="141"/>
                    <a:pt x="548" y="151"/>
                    <a:pt x="556" y="158"/>
                  </a:cubicBezTo>
                  <a:cubicBezTo>
                    <a:pt x="582" y="166"/>
                    <a:pt x="609" y="159"/>
                    <a:pt x="635" y="161"/>
                  </a:cubicBezTo>
                  <a:cubicBezTo>
                    <a:pt x="648" y="162"/>
                    <a:pt x="662" y="157"/>
                    <a:pt x="674" y="167"/>
                  </a:cubicBezTo>
                  <a:cubicBezTo>
                    <a:pt x="683" y="188"/>
                    <a:pt x="676" y="209"/>
                    <a:pt x="678" y="230"/>
                  </a:cubicBezTo>
                  <a:cubicBezTo>
                    <a:pt x="593" y="230"/>
                    <a:pt x="509" y="231"/>
                    <a:pt x="424" y="231"/>
                  </a:cubicBezTo>
                  <a:cubicBezTo>
                    <a:pt x="284" y="231"/>
                    <a:pt x="144" y="230"/>
                    <a:pt x="4" y="230"/>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58" name="Freeform 34">
              <a:extLst>
                <a:ext uri="{FF2B5EF4-FFF2-40B4-BE49-F238E27FC236}">
                  <a16:creationId xmlns:a16="http://schemas.microsoft.com/office/drawing/2014/main" id="{D085B1BF-31C5-4283-A2FE-B9477DA19AB8}"/>
                </a:ext>
              </a:extLst>
            </p:cNvPr>
            <p:cNvSpPr>
              <a:spLocks/>
            </p:cNvSpPr>
            <p:nvPr/>
          </p:nvSpPr>
          <p:spPr bwMode="auto">
            <a:xfrm>
              <a:off x="6034379" y="2807224"/>
              <a:ext cx="367911" cy="162836"/>
            </a:xfrm>
            <a:custGeom>
              <a:avLst/>
              <a:gdLst>
                <a:gd name="T0" fmla="*/ 30 w 351"/>
                <a:gd name="T1" fmla="*/ 110 h 155"/>
                <a:gd name="T2" fmla="*/ 28 w 351"/>
                <a:gd name="T3" fmla="*/ 108 h 155"/>
                <a:gd name="T4" fmla="*/ 15 w 351"/>
                <a:gd name="T5" fmla="*/ 94 h 155"/>
                <a:gd name="T6" fmla="*/ 16 w 351"/>
                <a:gd name="T7" fmla="*/ 94 h 155"/>
                <a:gd name="T8" fmla="*/ 16 w 351"/>
                <a:gd name="T9" fmla="*/ 55 h 155"/>
                <a:gd name="T10" fmla="*/ 36 w 351"/>
                <a:gd name="T11" fmla="*/ 37 h 155"/>
                <a:gd name="T12" fmla="*/ 47 w 351"/>
                <a:gd name="T13" fmla="*/ 23 h 155"/>
                <a:gd name="T14" fmla="*/ 89 w 351"/>
                <a:gd name="T15" fmla="*/ 4 h 155"/>
                <a:gd name="T16" fmla="*/ 270 w 351"/>
                <a:gd name="T17" fmla="*/ 5 h 155"/>
                <a:gd name="T18" fmla="*/ 316 w 351"/>
                <a:gd name="T19" fmla="*/ 41 h 155"/>
                <a:gd name="T20" fmla="*/ 334 w 351"/>
                <a:gd name="T21" fmla="*/ 59 h 155"/>
                <a:gd name="T22" fmla="*/ 334 w 351"/>
                <a:gd name="T23" fmla="*/ 93 h 155"/>
                <a:gd name="T24" fmla="*/ 325 w 351"/>
                <a:gd name="T25" fmla="*/ 101 h 155"/>
                <a:gd name="T26" fmla="*/ 299 w 351"/>
                <a:gd name="T27" fmla="*/ 130 h 155"/>
                <a:gd name="T28" fmla="*/ 251 w 351"/>
                <a:gd name="T29" fmla="*/ 148 h 155"/>
                <a:gd name="T30" fmla="*/ 92 w 351"/>
                <a:gd name="T31" fmla="*/ 148 h 155"/>
                <a:gd name="T32" fmla="*/ 36 w 351"/>
                <a:gd name="T33" fmla="*/ 116 h 155"/>
                <a:gd name="T34" fmla="*/ 30 w 351"/>
                <a:gd name="T35" fmla="*/ 11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155">
                  <a:moveTo>
                    <a:pt x="30" y="110"/>
                  </a:moveTo>
                  <a:cubicBezTo>
                    <a:pt x="29" y="110"/>
                    <a:pt x="28" y="109"/>
                    <a:pt x="28" y="108"/>
                  </a:cubicBezTo>
                  <a:cubicBezTo>
                    <a:pt x="26" y="101"/>
                    <a:pt x="21" y="97"/>
                    <a:pt x="15" y="94"/>
                  </a:cubicBezTo>
                  <a:cubicBezTo>
                    <a:pt x="16" y="94"/>
                    <a:pt x="16" y="94"/>
                    <a:pt x="16" y="94"/>
                  </a:cubicBezTo>
                  <a:cubicBezTo>
                    <a:pt x="0" y="76"/>
                    <a:pt x="0" y="73"/>
                    <a:pt x="16" y="55"/>
                  </a:cubicBezTo>
                  <a:cubicBezTo>
                    <a:pt x="23" y="49"/>
                    <a:pt x="31" y="45"/>
                    <a:pt x="36" y="37"/>
                  </a:cubicBezTo>
                  <a:cubicBezTo>
                    <a:pt x="39" y="32"/>
                    <a:pt x="43" y="27"/>
                    <a:pt x="47" y="23"/>
                  </a:cubicBezTo>
                  <a:cubicBezTo>
                    <a:pt x="59" y="12"/>
                    <a:pt x="71" y="0"/>
                    <a:pt x="89" y="4"/>
                  </a:cubicBezTo>
                  <a:cubicBezTo>
                    <a:pt x="149" y="5"/>
                    <a:pt x="210" y="4"/>
                    <a:pt x="270" y="5"/>
                  </a:cubicBezTo>
                  <a:cubicBezTo>
                    <a:pt x="293" y="7"/>
                    <a:pt x="301" y="28"/>
                    <a:pt x="316" y="41"/>
                  </a:cubicBezTo>
                  <a:cubicBezTo>
                    <a:pt x="323" y="46"/>
                    <a:pt x="328" y="53"/>
                    <a:pt x="334" y="59"/>
                  </a:cubicBezTo>
                  <a:cubicBezTo>
                    <a:pt x="351" y="75"/>
                    <a:pt x="351" y="77"/>
                    <a:pt x="334" y="93"/>
                  </a:cubicBezTo>
                  <a:cubicBezTo>
                    <a:pt x="331" y="96"/>
                    <a:pt x="329" y="99"/>
                    <a:pt x="325" y="101"/>
                  </a:cubicBezTo>
                  <a:cubicBezTo>
                    <a:pt x="316" y="111"/>
                    <a:pt x="308" y="121"/>
                    <a:pt x="299" y="130"/>
                  </a:cubicBezTo>
                  <a:cubicBezTo>
                    <a:pt x="286" y="144"/>
                    <a:pt x="271" y="151"/>
                    <a:pt x="251" y="148"/>
                  </a:cubicBezTo>
                  <a:cubicBezTo>
                    <a:pt x="198" y="147"/>
                    <a:pt x="145" y="147"/>
                    <a:pt x="92" y="148"/>
                  </a:cubicBezTo>
                  <a:cubicBezTo>
                    <a:pt x="64" y="155"/>
                    <a:pt x="53" y="130"/>
                    <a:pt x="36" y="116"/>
                  </a:cubicBezTo>
                  <a:cubicBezTo>
                    <a:pt x="34" y="114"/>
                    <a:pt x="33" y="111"/>
                    <a:pt x="30" y="110"/>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grpSp>
        <p:nvGrpSpPr>
          <p:cNvPr id="59" name="组合 58">
            <a:extLst>
              <a:ext uri="{FF2B5EF4-FFF2-40B4-BE49-F238E27FC236}">
                <a16:creationId xmlns:a16="http://schemas.microsoft.com/office/drawing/2014/main" id="{EC8B20B7-A953-4E97-9085-6FD5A1F9F45B}"/>
              </a:ext>
            </a:extLst>
          </p:cNvPr>
          <p:cNvGrpSpPr>
            <a:grpSpLocks noChangeAspect="1"/>
          </p:cNvGrpSpPr>
          <p:nvPr/>
        </p:nvGrpSpPr>
        <p:grpSpPr>
          <a:xfrm>
            <a:off x="7893234" y="5713649"/>
            <a:ext cx="885458" cy="720000"/>
            <a:chOff x="3977837" y="2665512"/>
            <a:chExt cx="1287483" cy="1046903"/>
          </a:xfrm>
          <a:noFill/>
        </p:grpSpPr>
        <p:sp>
          <p:nvSpPr>
            <p:cNvPr id="60" name="任意多边形: 形状 59">
              <a:extLst>
                <a:ext uri="{FF2B5EF4-FFF2-40B4-BE49-F238E27FC236}">
                  <a16:creationId xmlns:a16="http://schemas.microsoft.com/office/drawing/2014/main" id="{2C6309F7-EDA3-4CA6-8CC1-77F3EEF29A45}"/>
                </a:ext>
              </a:extLst>
            </p:cNvPr>
            <p:cNvSpPr>
              <a:spLocks/>
            </p:cNvSpPr>
            <p:nvPr/>
          </p:nvSpPr>
          <p:spPr bwMode="auto">
            <a:xfrm>
              <a:off x="4094835" y="2879831"/>
              <a:ext cx="1056020" cy="832584"/>
            </a:xfrm>
            <a:custGeom>
              <a:avLst/>
              <a:gdLst>
                <a:gd name="connsiteX0" fmla="*/ 799345 w 1056020"/>
                <a:gd name="connsiteY0" fmla="*/ 346359 h 832584"/>
                <a:gd name="connsiteX1" fmla="*/ 788955 w 1056020"/>
                <a:gd name="connsiteY1" fmla="*/ 357653 h 832584"/>
                <a:gd name="connsiteX2" fmla="*/ 788955 w 1056020"/>
                <a:gd name="connsiteY2" fmla="*/ 460167 h 832584"/>
                <a:gd name="connsiteX3" fmla="*/ 800211 w 1056020"/>
                <a:gd name="connsiteY3" fmla="*/ 471461 h 832584"/>
                <a:gd name="connsiteX4" fmla="*/ 891992 w 1056020"/>
                <a:gd name="connsiteY4" fmla="*/ 471461 h 832584"/>
                <a:gd name="connsiteX5" fmla="*/ 983773 w 1056020"/>
                <a:gd name="connsiteY5" fmla="*/ 471461 h 832584"/>
                <a:gd name="connsiteX6" fmla="*/ 996761 w 1056020"/>
                <a:gd name="connsiteY6" fmla="*/ 459298 h 832584"/>
                <a:gd name="connsiteX7" fmla="*/ 996761 w 1056020"/>
                <a:gd name="connsiteY7" fmla="*/ 357653 h 832584"/>
                <a:gd name="connsiteX8" fmla="*/ 986371 w 1056020"/>
                <a:gd name="connsiteY8" fmla="*/ 346359 h 832584"/>
                <a:gd name="connsiteX9" fmla="*/ 799345 w 1056020"/>
                <a:gd name="connsiteY9" fmla="*/ 346359 h 832584"/>
                <a:gd name="connsiteX10" fmla="*/ 72753 w 1056020"/>
                <a:gd name="connsiteY10" fmla="*/ 346359 h 832584"/>
                <a:gd name="connsiteX11" fmla="*/ 59765 w 1056020"/>
                <a:gd name="connsiteY11" fmla="*/ 360259 h 832584"/>
                <a:gd name="connsiteX12" fmla="*/ 59765 w 1056020"/>
                <a:gd name="connsiteY12" fmla="*/ 459298 h 832584"/>
                <a:gd name="connsiteX13" fmla="*/ 72753 w 1056020"/>
                <a:gd name="connsiteY13" fmla="*/ 471461 h 832584"/>
                <a:gd name="connsiteX14" fmla="*/ 162802 w 1056020"/>
                <a:gd name="connsiteY14" fmla="*/ 471461 h 832584"/>
                <a:gd name="connsiteX15" fmla="*/ 252852 w 1056020"/>
                <a:gd name="connsiteY15" fmla="*/ 471461 h 832584"/>
                <a:gd name="connsiteX16" fmla="*/ 267571 w 1056020"/>
                <a:gd name="connsiteY16" fmla="*/ 457561 h 832584"/>
                <a:gd name="connsiteX17" fmla="*/ 268437 w 1056020"/>
                <a:gd name="connsiteY17" fmla="*/ 360259 h 832584"/>
                <a:gd name="connsiteX18" fmla="*/ 253718 w 1056020"/>
                <a:gd name="connsiteY18" fmla="*/ 346359 h 832584"/>
                <a:gd name="connsiteX19" fmla="*/ 72753 w 1056020"/>
                <a:gd name="connsiteY19" fmla="*/ 346359 h 832584"/>
                <a:gd name="connsiteX20" fmla="*/ 351628 w 1056020"/>
                <a:gd name="connsiteY20" fmla="*/ 130597 h 832584"/>
                <a:gd name="connsiteX21" fmla="*/ 335147 w 1056020"/>
                <a:gd name="connsiteY21" fmla="*/ 147137 h 832584"/>
                <a:gd name="connsiteX22" fmla="*/ 335147 w 1056020"/>
                <a:gd name="connsiteY22" fmla="*/ 225484 h 832584"/>
                <a:gd name="connsiteX23" fmla="*/ 350761 w 1056020"/>
                <a:gd name="connsiteY23" fmla="*/ 241154 h 832584"/>
                <a:gd name="connsiteX24" fmla="*/ 376784 w 1056020"/>
                <a:gd name="connsiteY24" fmla="*/ 241154 h 832584"/>
                <a:gd name="connsiteX25" fmla="*/ 704681 w 1056020"/>
                <a:gd name="connsiteY25" fmla="*/ 241154 h 832584"/>
                <a:gd name="connsiteX26" fmla="*/ 722898 w 1056020"/>
                <a:gd name="connsiteY26" fmla="*/ 222873 h 832584"/>
                <a:gd name="connsiteX27" fmla="*/ 722898 w 1056020"/>
                <a:gd name="connsiteY27" fmla="*/ 146267 h 832584"/>
                <a:gd name="connsiteX28" fmla="*/ 707284 w 1056020"/>
                <a:gd name="connsiteY28" fmla="*/ 130597 h 832584"/>
                <a:gd name="connsiteX29" fmla="*/ 528589 w 1056020"/>
                <a:gd name="connsiteY29" fmla="*/ 130597 h 832584"/>
                <a:gd name="connsiteX30" fmla="*/ 351628 w 1056020"/>
                <a:gd name="connsiteY30" fmla="*/ 130597 h 832584"/>
                <a:gd name="connsiteX31" fmla="*/ 522889 w 1056020"/>
                <a:gd name="connsiteY31" fmla="*/ 6 h 832584"/>
                <a:gd name="connsiteX32" fmla="*/ 543616 w 1056020"/>
                <a:gd name="connsiteY32" fmla="*/ 2313 h 832584"/>
                <a:gd name="connsiteX33" fmla="*/ 551420 w 1056020"/>
                <a:gd name="connsiteY33" fmla="*/ 9261 h 832584"/>
                <a:gd name="connsiteX34" fmla="*/ 551420 w 1056020"/>
                <a:gd name="connsiteY34" fmla="*/ 19683 h 832584"/>
                <a:gd name="connsiteX35" fmla="*/ 554888 w 1056020"/>
                <a:gd name="connsiteY35" fmla="*/ 51817 h 832584"/>
                <a:gd name="connsiteX36" fmla="*/ 599105 w 1056020"/>
                <a:gd name="connsiteY36" fmla="*/ 54422 h 832584"/>
                <a:gd name="connsiteX37" fmla="*/ 605174 w 1056020"/>
                <a:gd name="connsiteY37" fmla="*/ 44869 h 832584"/>
                <a:gd name="connsiteX38" fmla="*/ 605174 w 1056020"/>
                <a:gd name="connsiteY38" fmla="*/ 13603 h 832584"/>
                <a:gd name="connsiteX39" fmla="*/ 616445 w 1056020"/>
                <a:gd name="connsiteY39" fmla="*/ 2313 h 832584"/>
                <a:gd name="connsiteX40" fmla="*/ 650259 w 1056020"/>
                <a:gd name="connsiteY40" fmla="*/ 34447 h 832584"/>
                <a:gd name="connsiteX41" fmla="*/ 670200 w 1056020"/>
                <a:gd name="connsiteY41" fmla="*/ 54422 h 832584"/>
                <a:gd name="connsiteX42" fmla="*/ 704014 w 1056020"/>
                <a:gd name="connsiteY42" fmla="*/ 20551 h 832584"/>
                <a:gd name="connsiteX43" fmla="*/ 722221 w 1056020"/>
                <a:gd name="connsiteY43" fmla="*/ 1445 h 832584"/>
                <a:gd name="connsiteX44" fmla="*/ 797651 w 1056020"/>
                <a:gd name="connsiteY44" fmla="*/ 2313 h 832584"/>
                <a:gd name="connsiteX45" fmla="*/ 813257 w 1056020"/>
                <a:gd name="connsiteY45" fmla="*/ 17077 h 832584"/>
                <a:gd name="connsiteX46" fmla="*/ 813257 w 1056020"/>
                <a:gd name="connsiteY46" fmla="*/ 44869 h 832584"/>
                <a:gd name="connsiteX47" fmla="*/ 795917 w 1056020"/>
                <a:gd name="connsiteY47" fmla="*/ 66581 h 832584"/>
                <a:gd name="connsiteX48" fmla="*/ 788981 w 1056020"/>
                <a:gd name="connsiteY48" fmla="*/ 77003 h 832584"/>
                <a:gd name="connsiteX49" fmla="*/ 788981 w 1056020"/>
                <a:gd name="connsiteY49" fmla="*/ 255910 h 832584"/>
                <a:gd name="connsiteX50" fmla="*/ 799385 w 1056020"/>
                <a:gd name="connsiteY50" fmla="*/ 266332 h 832584"/>
                <a:gd name="connsiteX51" fmla="*/ 986659 w 1056020"/>
                <a:gd name="connsiteY51" fmla="*/ 266332 h 832584"/>
                <a:gd name="connsiteX52" fmla="*/ 997063 w 1056020"/>
                <a:gd name="connsiteY52" fmla="*/ 258516 h 832584"/>
                <a:gd name="connsiteX53" fmla="*/ 1011803 w 1056020"/>
                <a:gd name="connsiteY53" fmla="*/ 245489 h 832584"/>
                <a:gd name="connsiteX54" fmla="*/ 1027409 w 1056020"/>
                <a:gd name="connsiteY54" fmla="*/ 241146 h 832584"/>
                <a:gd name="connsiteX55" fmla="*/ 1047350 w 1056020"/>
                <a:gd name="connsiteY55" fmla="*/ 242015 h 832584"/>
                <a:gd name="connsiteX56" fmla="*/ 1056020 w 1056020"/>
                <a:gd name="connsiteY56" fmla="*/ 255910 h 832584"/>
                <a:gd name="connsiteX57" fmla="*/ 1056020 w 1056020"/>
                <a:gd name="connsiteY57" fmla="*/ 820425 h 832584"/>
                <a:gd name="connsiteX58" fmla="*/ 1043015 w 1056020"/>
                <a:gd name="connsiteY58" fmla="*/ 832584 h 832584"/>
                <a:gd name="connsiteX59" fmla="*/ 738694 w 1056020"/>
                <a:gd name="connsiteY59" fmla="*/ 832584 h 832584"/>
                <a:gd name="connsiteX60" fmla="*/ 723955 w 1056020"/>
                <a:gd name="connsiteY60" fmla="*/ 814346 h 832584"/>
                <a:gd name="connsiteX61" fmla="*/ 723088 w 1056020"/>
                <a:gd name="connsiteY61" fmla="*/ 301072 h 832584"/>
                <a:gd name="connsiteX62" fmla="*/ 703147 w 1056020"/>
                <a:gd name="connsiteY62" fmla="*/ 281097 h 832584"/>
                <a:gd name="connsiteX63" fmla="*/ 351140 w 1056020"/>
                <a:gd name="connsiteY63" fmla="*/ 281097 h 832584"/>
                <a:gd name="connsiteX64" fmla="*/ 333800 w 1056020"/>
                <a:gd name="connsiteY64" fmla="*/ 297598 h 832584"/>
                <a:gd name="connsiteX65" fmla="*/ 331199 w 1056020"/>
                <a:gd name="connsiteY65" fmla="*/ 818688 h 832584"/>
                <a:gd name="connsiteX66" fmla="*/ 317326 w 1056020"/>
                <a:gd name="connsiteY66" fmla="*/ 832584 h 832584"/>
                <a:gd name="connsiteX67" fmla="*/ 15606 w 1056020"/>
                <a:gd name="connsiteY67" fmla="*/ 832584 h 832584"/>
                <a:gd name="connsiteX68" fmla="*/ 0 w 1056020"/>
                <a:gd name="connsiteY68" fmla="*/ 817820 h 832584"/>
                <a:gd name="connsiteX69" fmla="*/ 0 w 1056020"/>
                <a:gd name="connsiteY69" fmla="*/ 261990 h 832584"/>
                <a:gd name="connsiteX70" fmla="*/ 17340 w 1056020"/>
                <a:gd name="connsiteY70" fmla="*/ 245489 h 832584"/>
                <a:gd name="connsiteX71" fmla="*/ 46819 w 1056020"/>
                <a:gd name="connsiteY71" fmla="*/ 245489 h 832584"/>
                <a:gd name="connsiteX72" fmla="*/ 59824 w 1056020"/>
                <a:gd name="connsiteY72" fmla="*/ 257647 h 832584"/>
                <a:gd name="connsiteX73" fmla="*/ 69361 w 1056020"/>
                <a:gd name="connsiteY73" fmla="*/ 266332 h 832584"/>
                <a:gd name="connsiteX74" fmla="*/ 256636 w 1056020"/>
                <a:gd name="connsiteY74" fmla="*/ 266332 h 832584"/>
                <a:gd name="connsiteX75" fmla="*/ 267907 w 1056020"/>
                <a:gd name="connsiteY75" fmla="*/ 253305 h 832584"/>
                <a:gd name="connsiteX76" fmla="*/ 267907 w 1056020"/>
                <a:gd name="connsiteY76" fmla="*/ 77871 h 832584"/>
                <a:gd name="connsiteX77" fmla="*/ 254035 w 1056020"/>
                <a:gd name="connsiteY77" fmla="*/ 65712 h 832584"/>
                <a:gd name="connsiteX78" fmla="*/ 241896 w 1056020"/>
                <a:gd name="connsiteY78" fmla="*/ 52685 h 832584"/>
                <a:gd name="connsiteX79" fmla="*/ 244497 w 1056020"/>
                <a:gd name="connsiteY79" fmla="*/ 5787 h 832584"/>
                <a:gd name="connsiteX80" fmla="*/ 290449 w 1056020"/>
                <a:gd name="connsiteY80" fmla="*/ 2313 h 832584"/>
                <a:gd name="connsiteX81" fmla="*/ 333800 w 1056020"/>
                <a:gd name="connsiteY81" fmla="*/ 2313 h 832584"/>
                <a:gd name="connsiteX82" fmla="*/ 352007 w 1056020"/>
                <a:gd name="connsiteY82" fmla="*/ 21420 h 832584"/>
                <a:gd name="connsiteX83" fmla="*/ 384953 w 1056020"/>
                <a:gd name="connsiteY83" fmla="*/ 54422 h 832584"/>
                <a:gd name="connsiteX84" fmla="*/ 405762 w 1056020"/>
                <a:gd name="connsiteY84" fmla="*/ 32710 h 832584"/>
                <a:gd name="connsiteX85" fmla="*/ 434373 w 1056020"/>
                <a:gd name="connsiteY85" fmla="*/ 2313 h 832584"/>
                <a:gd name="connsiteX86" fmla="*/ 452580 w 1056020"/>
                <a:gd name="connsiteY86" fmla="*/ 19683 h 832584"/>
                <a:gd name="connsiteX87" fmla="*/ 485527 w 1056020"/>
                <a:gd name="connsiteY87" fmla="*/ 54422 h 832584"/>
                <a:gd name="connsiteX88" fmla="*/ 504601 w 1056020"/>
                <a:gd name="connsiteY88" fmla="*/ 36184 h 832584"/>
                <a:gd name="connsiteX89" fmla="*/ 504601 w 1056020"/>
                <a:gd name="connsiteY89" fmla="*/ 34447 h 832584"/>
                <a:gd name="connsiteX90" fmla="*/ 522889 w 1056020"/>
                <a:gd name="connsiteY90" fmla="*/ 6 h 83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056020" h="832584">
                  <a:moveTo>
                    <a:pt x="799345" y="346359"/>
                  </a:moveTo>
                  <a:cubicBezTo>
                    <a:pt x="790687" y="346359"/>
                    <a:pt x="788955" y="349834"/>
                    <a:pt x="788955" y="357653"/>
                  </a:cubicBezTo>
                  <a:cubicBezTo>
                    <a:pt x="788955" y="391535"/>
                    <a:pt x="788955" y="425417"/>
                    <a:pt x="788955" y="460167"/>
                  </a:cubicBezTo>
                  <a:cubicBezTo>
                    <a:pt x="788089" y="468855"/>
                    <a:pt x="791553" y="471461"/>
                    <a:pt x="800211" y="471461"/>
                  </a:cubicBezTo>
                  <a:cubicBezTo>
                    <a:pt x="830516" y="471461"/>
                    <a:pt x="861687" y="471461"/>
                    <a:pt x="891992" y="471461"/>
                  </a:cubicBezTo>
                  <a:cubicBezTo>
                    <a:pt x="922297" y="471461"/>
                    <a:pt x="952602" y="471461"/>
                    <a:pt x="983773" y="471461"/>
                  </a:cubicBezTo>
                  <a:cubicBezTo>
                    <a:pt x="992432" y="471461"/>
                    <a:pt x="996761" y="470592"/>
                    <a:pt x="996761" y="459298"/>
                  </a:cubicBezTo>
                  <a:cubicBezTo>
                    <a:pt x="995895" y="425417"/>
                    <a:pt x="996761" y="391535"/>
                    <a:pt x="996761" y="357653"/>
                  </a:cubicBezTo>
                  <a:cubicBezTo>
                    <a:pt x="996761" y="348965"/>
                    <a:pt x="994164" y="346359"/>
                    <a:pt x="986371" y="346359"/>
                  </a:cubicBezTo>
                  <a:cubicBezTo>
                    <a:pt x="924029" y="346359"/>
                    <a:pt x="861687" y="346359"/>
                    <a:pt x="799345" y="346359"/>
                  </a:cubicBezTo>
                  <a:close/>
                  <a:moveTo>
                    <a:pt x="72753" y="346359"/>
                  </a:moveTo>
                  <a:cubicBezTo>
                    <a:pt x="60631" y="346359"/>
                    <a:pt x="59765" y="350703"/>
                    <a:pt x="59765" y="360259"/>
                  </a:cubicBezTo>
                  <a:cubicBezTo>
                    <a:pt x="60631" y="393272"/>
                    <a:pt x="60631" y="426285"/>
                    <a:pt x="59765" y="459298"/>
                  </a:cubicBezTo>
                  <a:cubicBezTo>
                    <a:pt x="59765" y="469724"/>
                    <a:pt x="63229" y="471461"/>
                    <a:pt x="72753" y="471461"/>
                  </a:cubicBezTo>
                  <a:cubicBezTo>
                    <a:pt x="103058" y="470592"/>
                    <a:pt x="132497" y="471461"/>
                    <a:pt x="162802" y="471461"/>
                  </a:cubicBezTo>
                  <a:cubicBezTo>
                    <a:pt x="192242" y="471461"/>
                    <a:pt x="222547" y="470592"/>
                    <a:pt x="252852" y="471461"/>
                  </a:cubicBezTo>
                  <a:cubicBezTo>
                    <a:pt x="264108" y="471461"/>
                    <a:pt x="267571" y="468855"/>
                    <a:pt x="267571" y="457561"/>
                  </a:cubicBezTo>
                  <a:cubicBezTo>
                    <a:pt x="267571" y="424548"/>
                    <a:pt x="267571" y="392404"/>
                    <a:pt x="268437" y="360259"/>
                  </a:cubicBezTo>
                  <a:cubicBezTo>
                    <a:pt x="268437" y="348965"/>
                    <a:pt x="264108" y="346359"/>
                    <a:pt x="253718" y="346359"/>
                  </a:cubicBezTo>
                  <a:cubicBezTo>
                    <a:pt x="193108" y="346359"/>
                    <a:pt x="133363" y="346359"/>
                    <a:pt x="72753" y="346359"/>
                  </a:cubicBezTo>
                  <a:close/>
                  <a:moveTo>
                    <a:pt x="351628" y="130597"/>
                  </a:moveTo>
                  <a:cubicBezTo>
                    <a:pt x="338617" y="130597"/>
                    <a:pt x="334279" y="134079"/>
                    <a:pt x="335147" y="147137"/>
                  </a:cubicBezTo>
                  <a:cubicBezTo>
                    <a:pt x="336014" y="173253"/>
                    <a:pt x="336014" y="199368"/>
                    <a:pt x="335147" y="225484"/>
                  </a:cubicBezTo>
                  <a:cubicBezTo>
                    <a:pt x="334279" y="238542"/>
                    <a:pt x="339484" y="242024"/>
                    <a:pt x="350761" y="241154"/>
                  </a:cubicBezTo>
                  <a:cubicBezTo>
                    <a:pt x="359435" y="240283"/>
                    <a:pt x="368110" y="241154"/>
                    <a:pt x="376784" y="241154"/>
                  </a:cubicBezTo>
                  <a:cubicBezTo>
                    <a:pt x="486083" y="241154"/>
                    <a:pt x="595382" y="240283"/>
                    <a:pt x="704681" y="241154"/>
                  </a:cubicBezTo>
                  <a:cubicBezTo>
                    <a:pt x="719428" y="241154"/>
                    <a:pt x="723765" y="236801"/>
                    <a:pt x="722898" y="222873"/>
                  </a:cubicBezTo>
                  <a:cubicBezTo>
                    <a:pt x="722030" y="196757"/>
                    <a:pt x="722030" y="171512"/>
                    <a:pt x="722898" y="146267"/>
                  </a:cubicBezTo>
                  <a:cubicBezTo>
                    <a:pt x="723765" y="133209"/>
                    <a:pt x="719428" y="130597"/>
                    <a:pt x="707284" y="130597"/>
                  </a:cubicBezTo>
                  <a:cubicBezTo>
                    <a:pt x="647429" y="131468"/>
                    <a:pt x="587575" y="130597"/>
                    <a:pt x="528589" y="130597"/>
                  </a:cubicBezTo>
                  <a:cubicBezTo>
                    <a:pt x="469602" y="130597"/>
                    <a:pt x="410615" y="131468"/>
                    <a:pt x="351628" y="130597"/>
                  </a:cubicBezTo>
                  <a:close/>
                  <a:moveTo>
                    <a:pt x="522889" y="6"/>
                  </a:moveTo>
                  <a:cubicBezTo>
                    <a:pt x="528173" y="-75"/>
                    <a:pt x="534946" y="793"/>
                    <a:pt x="543616" y="2313"/>
                  </a:cubicBezTo>
                  <a:cubicBezTo>
                    <a:pt x="548818" y="3181"/>
                    <a:pt x="550553" y="4918"/>
                    <a:pt x="551420" y="9261"/>
                  </a:cubicBezTo>
                  <a:cubicBezTo>
                    <a:pt x="551420" y="12735"/>
                    <a:pt x="551420" y="16209"/>
                    <a:pt x="551420" y="19683"/>
                  </a:cubicBezTo>
                  <a:cubicBezTo>
                    <a:pt x="552287" y="30973"/>
                    <a:pt x="546217" y="48343"/>
                    <a:pt x="554888" y="51817"/>
                  </a:cubicBezTo>
                  <a:cubicBezTo>
                    <a:pt x="567026" y="57896"/>
                    <a:pt x="583499" y="54422"/>
                    <a:pt x="599105" y="54422"/>
                  </a:cubicBezTo>
                  <a:cubicBezTo>
                    <a:pt x="606041" y="54422"/>
                    <a:pt x="605174" y="49211"/>
                    <a:pt x="605174" y="44869"/>
                  </a:cubicBezTo>
                  <a:cubicBezTo>
                    <a:pt x="605174" y="34447"/>
                    <a:pt x="606041" y="24025"/>
                    <a:pt x="605174" y="13603"/>
                  </a:cubicBezTo>
                  <a:cubicBezTo>
                    <a:pt x="604307" y="4050"/>
                    <a:pt x="607775" y="2313"/>
                    <a:pt x="616445" y="2313"/>
                  </a:cubicBezTo>
                  <a:cubicBezTo>
                    <a:pt x="650259" y="1445"/>
                    <a:pt x="651126" y="1445"/>
                    <a:pt x="650259" y="34447"/>
                  </a:cubicBezTo>
                  <a:cubicBezTo>
                    <a:pt x="649392" y="50948"/>
                    <a:pt x="653727" y="55291"/>
                    <a:pt x="670200" y="54422"/>
                  </a:cubicBezTo>
                  <a:cubicBezTo>
                    <a:pt x="704881" y="53554"/>
                    <a:pt x="704881" y="54422"/>
                    <a:pt x="704014" y="20551"/>
                  </a:cubicBezTo>
                  <a:cubicBezTo>
                    <a:pt x="704014" y="6655"/>
                    <a:pt x="706615" y="1445"/>
                    <a:pt x="722221" y="1445"/>
                  </a:cubicBezTo>
                  <a:cubicBezTo>
                    <a:pt x="747364" y="3181"/>
                    <a:pt x="772507" y="3181"/>
                    <a:pt x="797651" y="2313"/>
                  </a:cubicBezTo>
                  <a:cubicBezTo>
                    <a:pt x="809789" y="1445"/>
                    <a:pt x="814991" y="4050"/>
                    <a:pt x="813257" y="17077"/>
                  </a:cubicBezTo>
                  <a:cubicBezTo>
                    <a:pt x="812390" y="25762"/>
                    <a:pt x="813257" y="35315"/>
                    <a:pt x="813257" y="44869"/>
                  </a:cubicBezTo>
                  <a:cubicBezTo>
                    <a:pt x="813257" y="56159"/>
                    <a:pt x="817592" y="70923"/>
                    <a:pt x="795917" y="66581"/>
                  </a:cubicBezTo>
                  <a:cubicBezTo>
                    <a:pt x="788981" y="64844"/>
                    <a:pt x="788981" y="71792"/>
                    <a:pt x="788981" y="77003"/>
                  </a:cubicBezTo>
                  <a:cubicBezTo>
                    <a:pt x="788981" y="136928"/>
                    <a:pt x="788981" y="195985"/>
                    <a:pt x="788981" y="255910"/>
                  </a:cubicBezTo>
                  <a:cubicBezTo>
                    <a:pt x="788981" y="264595"/>
                    <a:pt x="791582" y="266332"/>
                    <a:pt x="799385" y="266332"/>
                  </a:cubicBezTo>
                  <a:cubicBezTo>
                    <a:pt x="861810" y="266332"/>
                    <a:pt x="924234" y="266332"/>
                    <a:pt x="986659" y="266332"/>
                  </a:cubicBezTo>
                  <a:cubicBezTo>
                    <a:pt x="992728" y="266332"/>
                    <a:pt x="997930" y="266332"/>
                    <a:pt x="997063" y="258516"/>
                  </a:cubicBezTo>
                  <a:cubicBezTo>
                    <a:pt x="994462" y="245489"/>
                    <a:pt x="1002266" y="244620"/>
                    <a:pt x="1011803" y="245489"/>
                  </a:cubicBezTo>
                  <a:cubicBezTo>
                    <a:pt x="1017005" y="245489"/>
                    <a:pt x="1023941" y="248963"/>
                    <a:pt x="1027409" y="241146"/>
                  </a:cubicBezTo>
                  <a:cubicBezTo>
                    <a:pt x="1034345" y="236804"/>
                    <a:pt x="1040414" y="236804"/>
                    <a:pt x="1047350" y="242015"/>
                  </a:cubicBezTo>
                  <a:cubicBezTo>
                    <a:pt x="1052552" y="245489"/>
                    <a:pt x="1056020" y="248094"/>
                    <a:pt x="1056020" y="255910"/>
                  </a:cubicBezTo>
                  <a:cubicBezTo>
                    <a:pt x="1056020" y="444372"/>
                    <a:pt x="1056020" y="631964"/>
                    <a:pt x="1056020" y="820425"/>
                  </a:cubicBezTo>
                  <a:cubicBezTo>
                    <a:pt x="1056020" y="830847"/>
                    <a:pt x="1053419" y="832584"/>
                    <a:pt x="1043015" y="832584"/>
                  </a:cubicBezTo>
                  <a:cubicBezTo>
                    <a:pt x="941575" y="832584"/>
                    <a:pt x="840134" y="831716"/>
                    <a:pt x="738694" y="832584"/>
                  </a:cubicBezTo>
                  <a:cubicBezTo>
                    <a:pt x="723088" y="832584"/>
                    <a:pt x="723955" y="824768"/>
                    <a:pt x="723955" y="814346"/>
                  </a:cubicBezTo>
                  <a:cubicBezTo>
                    <a:pt x="723955" y="643255"/>
                    <a:pt x="723088" y="472163"/>
                    <a:pt x="723088" y="301072"/>
                  </a:cubicBezTo>
                  <a:cubicBezTo>
                    <a:pt x="723088" y="284570"/>
                    <a:pt x="718753" y="281097"/>
                    <a:pt x="703147" y="281097"/>
                  </a:cubicBezTo>
                  <a:cubicBezTo>
                    <a:pt x="586100" y="281097"/>
                    <a:pt x="468186" y="281097"/>
                    <a:pt x="351140" y="281097"/>
                  </a:cubicBezTo>
                  <a:cubicBezTo>
                    <a:pt x="337268" y="281097"/>
                    <a:pt x="333800" y="284570"/>
                    <a:pt x="333800" y="297598"/>
                  </a:cubicBezTo>
                  <a:cubicBezTo>
                    <a:pt x="333800" y="471295"/>
                    <a:pt x="332066" y="644992"/>
                    <a:pt x="331199" y="818688"/>
                  </a:cubicBezTo>
                  <a:cubicBezTo>
                    <a:pt x="331199" y="830847"/>
                    <a:pt x="327731" y="832584"/>
                    <a:pt x="317326" y="832584"/>
                  </a:cubicBezTo>
                  <a:cubicBezTo>
                    <a:pt x="216753" y="832584"/>
                    <a:pt x="116180" y="832584"/>
                    <a:pt x="15606" y="832584"/>
                  </a:cubicBezTo>
                  <a:cubicBezTo>
                    <a:pt x="4335" y="832584"/>
                    <a:pt x="0" y="830847"/>
                    <a:pt x="0" y="817820"/>
                  </a:cubicBezTo>
                  <a:cubicBezTo>
                    <a:pt x="0" y="632833"/>
                    <a:pt x="0" y="446977"/>
                    <a:pt x="0" y="261990"/>
                  </a:cubicBezTo>
                  <a:cubicBezTo>
                    <a:pt x="0" y="248963"/>
                    <a:pt x="3468" y="243752"/>
                    <a:pt x="17340" y="245489"/>
                  </a:cubicBezTo>
                  <a:cubicBezTo>
                    <a:pt x="26877" y="246357"/>
                    <a:pt x="36415" y="246357"/>
                    <a:pt x="46819" y="245489"/>
                  </a:cubicBezTo>
                  <a:cubicBezTo>
                    <a:pt x="55489" y="244620"/>
                    <a:pt x="61558" y="247226"/>
                    <a:pt x="59824" y="257647"/>
                  </a:cubicBezTo>
                  <a:cubicBezTo>
                    <a:pt x="58957" y="264595"/>
                    <a:pt x="63292" y="266332"/>
                    <a:pt x="69361" y="266332"/>
                  </a:cubicBezTo>
                  <a:cubicBezTo>
                    <a:pt x="131786" y="266332"/>
                    <a:pt x="194211" y="265464"/>
                    <a:pt x="256636" y="266332"/>
                  </a:cubicBezTo>
                  <a:cubicBezTo>
                    <a:pt x="266173" y="266332"/>
                    <a:pt x="267907" y="261990"/>
                    <a:pt x="267907" y="253305"/>
                  </a:cubicBezTo>
                  <a:cubicBezTo>
                    <a:pt x="267907" y="195117"/>
                    <a:pt x="267907" y="136928"/>
                    <a:pt x="267907" y="77871"/>
                  </a:cubicBezTo>
                  <a:cubicBezTo>
                    <a:pt x="267907" y="67449"/>
                    <a:pt x="262705" y="63975"/>
                    <a:pt x="254035" y="65712"/>
                  </a:cubicBezTo>
                  <a:cubicBezTo>
                    <a:pt x="241896" y="68318"/>
                    <a:pt x="241029" y="61370"/>
                    <a:pt x="241896" y="52685"/>
                  </a:cubicBezTo>
                  <a:cubicBezTo>
                    <a:pt x="241896" y="36184"/>
                    <a:pt x="236694" y="15340"/>
                    <a:pt x="244497" y="5787"/>
                  </a:cubicBezTo>
                  <a:cubicBezTo>
                    <a:pt x="253168" y="-4635"/>
                    <a:pt x="274843" y="3181"/>
                    <a:pt x="290449" y="2313"/>
                  </a:cubicBezTo>
                  <a:cubicBezTo>
                    <a:pt x="305188" y="1445"/>
                    <a:pt x="319927" y="4050"/>
                    <a:pt x="333800" y="2313"/>
                  </a:cubicBezTo>
                  <a:cubicBezTo>
                    <a:pt x="350273" y="-292"/>
                    <a:pt x="352874" y="6655"/>
                    <a:pt x="352007" y="21420"/>
                  </a:cubicBezTo>
                  <a:cubicBezTo>
                    <a:pt x="351140" y="54422"/>
                    <a:pt x="352007" y="54422"/>
                    <a:pt x="384953" y="54422"/>
                  </a:cubicBezTo>
                  <a:cubicBezTo>
                    <a:pt x="406629" y="54422"/>
                    <a:pt x="406629" y="54422"/>
                    <a:pt x="405762" y="32710"/>
                  </a:cubicBezTo>
                  <a:cubicBezTo>
                    <a:pt x="404028" y="2313"/>
                    <a:pt x="404028" y="3181"/>
                    <a:pt x="434373" y="2313"/>
                  </a:cubicBezTo>
                  <a:cubicBezTo>
                    <a:pt x="449112" y="1445"/>
                    <a:pt x="452580" y="5787"/>
                    <a:pt x="452580" y="19683"/>
                  </a:cubicBezTo>
                  <a:cubicBezTo>
                    <a:pt x="450846" y="54422"/>
                    <a:pt x="451713" y="53554"/>
                    <a:pt x="485527" y="54422"/>
                  </a:cubicBezTo>
                  <a:cubicBezTo>
                    <a:pt x="500266" y="55291"/>
                    <a:pt x="508069" y="52685"/>
                    <a:pt x="504601" y="36184"/>
                  </a:cubicBezTo>
                  <a:cubicBezTo>
                    <a:pt x="504601" y="35315"/>
                    <a:pt x="504601" y="35315"/>
                    <a:pt x="504601" y="34447"/>
                  </a:cubicBezTo>
                  <a:cubicBezTo>
                    <a:pt x="504601" y="9044"/>
                    <a:pt x="507039" y="250"/>
                    <a:pt x="522889" y="6"/>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1" name="Freeform 65">
              <a:extLst>
                <a:ext uri="{FF2B5EF4-FFF2-40B4-BE49-F238E27FC236}">
                  <a16:creationId xmlns:a16="http://schemas.microsoft.com/office/drawing/2014/main" id="{5FD8D6A5-6FF5-463B-AAC3-8D0433BDE0EB}"/>
                </a:ext>
              </a:extLst>
            </p:cNvPr>
            <p:cNvSpPr>
              <a:spLocks/>
            </p:cNvSpPr>
            <p:nvPr/>
          </p:nvSpPr>
          <p:spPr bwMode="auto">
            <a:xfrm>
              <a:off x="4203222" y="2665512"/>
              <a:ext cx="836712" cy="201581"/>
            </a:xfrm>
            <a:custGeom>
              <a:avLst/>
              <a:gdLst>
                <a:gd name="T0" fmla="*/ 485 w 965"/>
                <a:gd name="T1" fmla="*/ 228 h 232"/>
                <a:gd name="T2" fmla="*/ 145 w 965"/>
                <a:gd name="T3" fmla="*/ 229 h 232"/>
                <a:gd name="T4" fmla="*/ 47 w 965"/>
                <a:gd name="T5" fmla="*/ 207 h 232"/>
                <a:gd name="T6" fmla="*/ 22 w 965"/>
                <a:gd name="T7" fmla="*/ 200 h 232"/>
                <a:gd name="T8" fmla="*/ 1 w 965"/>
                <a:gd name="T9" fmla="*/ 173 h 232"/>
                <a:gd name="T10" fmla="*/ 31 w 965"/>
                <a:gd name="T11" fmla="*/ 137 h 232"/>
                <a:gd name="T12" fmla="*/ 167 w 965"/>
                <a:gd name="T13" fmla="*/ 117 h 232"/>
                <a:gd name="T14" fmla="*/ 181 w 965"/>
                <a:gd name="T15" fmla="*/ 101 h 232"/>
                <a:gd name="T16" fmla="*/ 181 w 965"/>
                <a:gd name="T17" fmla="*/ 15 h 232"/>
                <a:gd name="T18" fmla="*/ 195 w 965"/>
                <a:gd name="T19" fmla="*/ 1 h 232"/>
                <a:gd name="T20" fmla="*/ 237 w 965"/>
                <a:gd name="T21" fmla="*/ 1 h 232"/>
                <a:gd name="T22" fmla="*/ 253 w 965"/>
                <a:gd name="T23" fmla="*/ 17 h 232"/>
                <a:gd name="T24" fmla="*/ 290 w 965"/>
                <a:gd name="T25" fmla="*/ 52 h 232"/>
                <a:gd name="T26" fmla="*/ 696 w 965"/>
                <a:gd name="T27" fmla="*/ 53 h 232"/>
                <a:gd name="T28" fmla="*/ 717 w 965"/>
                <a:gd name="T29" fmla="*/ 32 h 232"/>
                <a:gd name="T30" fmla="*/ 717 w 965"/>
                <a:gd name="T31" fmla="*/ 16 h 232"/>
                <a:gd name="T32" fmla="*/ 731 w 965"/>
                <a:gd name="T33" fmla="*/ 1 h 232"/>
                <a:gd name="T34" fmla="*/ 775 w 965"/>
                <a:gd name="T35" fmla="*/ 1 h 232"/>
                <a:gd name="T36" fmla="*/ 788 w 965"/>
                <a:gd name="T37" fmla="*/ 15 h 232"/>
                <a:gd name="T38" fmla="*/ 788 w 965"/>
                <a:gd name="T39" fmla="*/ 101 h 232"/>
                <a:gd name="T40" fmla="*/ 803 w 965"/>
                <a:gd name="T41" fmla="*/ 118 h 232"/>
                <a:gd name="T42" fmla="*/ 956 w 965"/>
                <a:gd name="T43" fmla="*/ 141 h 232"/>
                <a:gd name="T44" fmla="*/ 965 w 965"/>
                <a:gd name="T45" fmla="*/ 149 h 232"/>
                <a:gd name="T46" fmla="*/ 965 w 965"/>
                <a:gd name="T47" fmla="*/ 187 h 232"/>
                <a:gd name="T48" fmla="*/ 955 w 965"/>
                <a:gd name="T49" fmla="*/ 197 h 232"/>
                <a:gd name="T50" fmla="*/ 773 w 965"/>
                <a:gd name="T51" fmla="*/ 229 h 232"/>
                <a:gd name="T52" fmla="*/ 485 w 965"/>
                <a:gd name="T53" fmla="*/ 22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65" h="232">
                  <a:moveTo>
                    <a:pt x="485" y="228"/>
                  </a:moveTo>
                  <a:cubicBezTo>
                    <a:pt x="371" y="228"/>
                    <a:pt x="258" y="227"/>
                    <a:pt x="145" y="229"/>
                  </a:cubicBezTo>
                  <a:cubicBezTo>
                    <a:pt x="110" y="230"/>
                    <a:pt x="79" y="215"/>
                    <a:pt x="47" y="207"/>
                  </a:cubicBezTo>
                  <a:cubicBezTo>
                    <a:pt x="38" y="205"/>
                    <a:pt x="30" y="202"/>
                    <a:pt x="22" y="200"/>
                  </a:cubicBezTo>
                  <a:cubicBezTo>
                    <a:pt x="7" y="197"/>
                    <a:pt x="0" y="190"/>
                    <a:pt x="1" y="173"/>
                  </a:cubicBezTo>
                  <a:cubicBezTo>
                    <a:pt x="3" y="142"/>
                    <a:pt x="2" y="142"/>
                    <a:pt x="31" y="137"/>
                  </a:cubicBezTo>
                  <a:cubicBezTo>
                    <a:pt x="77" y="130"/>
                    <a:pt x="122" y="123"/>
                    <a:pt x="167" y="117"/>
                  </a:cubicBezTo>
                  <a:cubicBezTo>
                    <a:pt x="179" y="116"/>
                    <a:pt x="181" y="111"/>
                    <a:pt x="181" y="101"/>
                  </a:cubicBezTo>
                  <a:cubicBezTo>
                    <a:pt x="181" y="72"/>
                    <a:pt x="182" y="44"/>
                    <a:pt x="181" y="15"/>
                  </a:cubicBezTo>
                  <a:cubicBezTo>
                    <a:pt x="180" y="3"/>
                    <a:pt x="184" y="0"/>
                    <a:pt x="195" y="1"/>
                  </a:cubicBezTo>
                  <a:cubicBezTo>
                    <a:pt x="209" y="2"/>
                    <a:pt x="223" y="2"/>
                    <a:pt x="237" y="1"/>
                  </a:cubicBezTo>
                  <a:cubicBezTo>
                    <a:pt x="250" y="0"/>
                    <a:pt x="253" y="5"/>
                    <a:pt x="253" y="17"/>
                  </a:cubicBezTo>
                  <a:cubicBezTo>
                    <a:pt x="253" y="52"/>
                    <a:pt x="253" y="52"/>
                    <a:pt x="290" y="52"/>
                  </a:cubicBezTo>
                  <a:cubicBezTo>
                    <a:pt x="426" y="52"/>
                    <a:pt x="561" y="52"/>
                    <a:pt x="696" y="53"/>
                  </a:cubicBezTo>
                  <a:cubicBezTo>
                    <a:pt x="713" y="53"/>
                    <a:pt x="720" y="48"/>
                    <a:pt x="717" y="32"/>
                  </a:cubicBezTo>
                  <a:cubicBezTo>
                    <a:pt x="716" y="26"/>
                    <a:pt x="717" y="21"/>
                    <a:pt x="717" y="16"/>
                  </a:cubicBezTo>
                  <a:cubicBezTo>
                    <a:pt x="716" y="5"/>
                    <a:pt x="718" y="0"/>
                    <a:pt x="731" y="1"/>
                  </a:cubicBezTo>
                  <a:cubicBezTo>
                    <a:pt x="745" y="2"/>
                    <a:pt x="760" y="1"/>
                    <a:pt x="775" y="1"/>
                  </a:cubicBezTo>
                  <a:cubicBezTo>
                    <a:pt x="785" y="0"/>
                    <a:pt x="788" y="5"/>
                    <a:pt x="788" y="15"/>
                  </a:cubicBezTo>
                  <a:cubicBezTo>
                    <a:pt x="788" y="43"/>
                    <a:pt x="789" y="72"/>
                    <a:pt x="788" y="101"/>
                  </a:cubicBezTo>
                  <a:cubicBezTo>
                    <a:pt x="788" y="112"/>
                    <a:pt x="791" y="116"/>
                    <a:pt x="803" y="118"/>
                  </a:cubicBezTo>
                  <a:cubicBezTo>
                    <a:pt x="854" y="124"/>
                    <a:pt x="905" y="133"/>
                    <a:pt x="956" y="141"/>
                  </a:cubicBezTo>
                  <a:cubicBezTo>
                    <a:pt x="962" y="142"/>
                    <a:pt x="965" y="143"/>
                    <a:pt x="965" y="149"/>
                  </a:cubicBezTo>
                  <a:cubicBezTo>
                    <a:pt x="965" y="162"/>
                    <a:pt x="965" y="174"/>
                    <a:pt x="965" y="187"/>
                  </a:cubicBezTo>
                  <a:cubicBezTo>
                    <a:pt x="965" y="194"/>
                    <a:pt x="960" y="195"/>
                    <a:pt x="955" y="197"/>
                  </a:cubicBezTo>
                  <a:cubicBezTo>
                    <a:pt x="896" y="216"/>
                    <a:pt x="837" y="232"/>
                    <a:pt x="773" y="229"/>
                  </a:cubicBezTo>
                  <a:cubicBezTo>
                    <a:pt x="677" y="226"/>
                    <a:pt x="581" y="228"/>
                    <a:pt x="485" y="228"/>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2" name="Freeform 66">
              <a:extLst>
                <a:ext uri="{FF2B5EF4-FFF2-40B4-BE49-F238E27FC236}">
                  <a16:creationId xmlns:a16="http://schemas.microsoft.com/office/drawing/2014/main" id="{36D8A90A-1859-4409-9B93-D8BA705EE9E7}"/>
                </a:ext>
              </a:extLst>
            </p:cNvPr>
            <p:cNvSpPr>
              <a:spLocks/>
            </p:cNvSpPr>
            <p:nvPr/>
          </p:nvSpPr>
          <p:spPr bwMode="auto">
            <a:xfrm>
              <a:off x="3977837" y="2951676"/>
              <a:ext cx="375811" cy="167646"/>
            </a:xfrm>
            <a:custGeom>
              <a:avLst/>
              <a:gdLst>
                <a:gd name="T0" fmla="*/ 261 w 434"/>
                <a:gd name="T1" fmla="*/ 192 h 193"/>
                <a:gd name="T2" fmla="*/ 109 w 434"/>
                <a:gd name="T3" fmla="*/ 192 h 193"/>
                <a:gd name="T4" fmla="*/ 11 w 434"/>
                <a:gd name="T5" fmla="*/ 168 h 193"/>
                <a:gd name="T6" fmla="*/ 5 w 434"/>
                <a:gd name="T7" fmla="*/ 158 h 193"/>
                <a:gd name="T8" fmla="*/ 45 w 434"/>
                <a:gd name="T9" fmla="*/ 96 h 193"/>
                <a:gd name="T10" fmla="*/ 166 w 434"/>
                <a:gd name="T11" fmla="*/ 54 h 193"/>
                <a:gd name="T12" fmla="*/ 183 w 434"/>
                <a:gd name="T13" fmla="*/ 34 h 193"/>
                <a:gd name="T14" fmla="*/ 218 w 434"/>
                <a:gd name="T15" fmla="*/ 0 h 193"/>
                <a:gd name="T16" fmla="*/ 220 w 434"/>
                <a:gd name="T17" fmla="*/ 0 h 193"/>
                <a:gd name="T18" fmla="*/ 249 w 434"/>
                <a:gd name="T19" fmla="*/ 29 h 193"/>
                <a:gd name="T20" fmla="*/ 265 w 434"/>
                <a:gd name="T21" fmla="*/ 45 h 193"/>
                <a:gd name="T22" fmla="*/ 416 w 434"/>
                <a:gd name="T23" fmla="*/ 44 h 193"/>
                <a:gd name="T24" fmla="*/ 433 w 434"/>
                <a:gd name="T25" fmla="*/ 61 h 193"/>
                <a:gd name="T26" fmla="*/ 433 w 434"/>
                <a:gd name="T27" fmla="*/ 177 h 193"/>
                <a:gd name="T28" fmla="*/ 416 w 434"/>
                <a:gd name="T29" fmla="*/ 193 h 193"/>
                <a:gd name="T30" fmla="*/ 261 w 434"/>
                <a:gd name="T31" fmla="*/ 193 h 193"/>
                <a:gd name="T32" fmla="*/ 261 w 434"/>
                <a:gd name="T33" fmla="*/ 19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4" h="193">
                  <a:moveTo>
                    <a:pt x="261" y="192"/>
                  </a:moveTo>
                  <a:cubicBezTo>
                    <a:pt x="210" y="192"/>
                    <a:pt x="160" y="193"/>
                    <a:pt x="109" y="192"/>
                  </a:cubicBezTo>
                  <a:cubicBezTo>
                    <a:pt x="75" y="191"/>
                    <a:pt x="44" y="176"/>
                    <a:pt x="11" y="168"/>
                  </a:cubicBezTo>
                  <a:cubicBezTo>
                    <a:pt x="5" y="167"/>
                    <a:pt x="5" y="163"/>
                    <a:pt x="5" y="158"/>
                  </a:cubicBezTo>
                  <a:cubicBezTo>
                    <a:pt x="0" y="112"/>
                    <a:pt x="1" y="111"/>
                    <a:pt x="45" y="96"/>
                  </a:cubicBezTo>
                  <a:cubicBezTo>
                    <a:pt x="86" y="82"/>
                    <a:pt x="126" y="68"/>
                    <a:pt x="166" y="54"/>
                  </a:cubicBezTo>
                  <a:cubicBezTo>
                    <a:pt x="177" y="51"/>
                    <a:pt x="183" y="47"/>
                    <a:pt x="183" y="34"/>
                  </a:cubicBezTo>
                  <a:cubicBezTo>
                    <a:pt x="184" y="0"/>
                    <a:pt x="185" y="0"/>
                    <a:pt x="218" y="0"/>
                  </a:cubicBezTo>
                  <a:cubicBezTo>
                    <a:pt x="219" y="0"/>
                    <a:pt x="219" y="0"/>
                    <a:pt x="220" y="0"/>
                  </a:cubicBezTo>
                  <a:cubicBezTo>
                    <a:pt x="249" y="0"/>
                    <a:pt x="250" y="0"/>
                    <a:pt x="249" y="29"/>
                  </a:cubicBezTo>
                  <a:cubicBezTo>
                    <a:pt x="249" y="42"/>
                    <a:pt x="253" y="45"/>
                    <a:pt x="265" y="45"/>
                  </a:cubicBezTo>
                  <a:cubicBezTo>
                    <a:pt x="315" y="44"/>
                    <a:pt x="366" y="45"/>
                    <a:pt x="416" y="44"/>
                  </a:cubicBezTo>
                  <a:cubicBezTo>
                    <a:pt x="429" y="44"/>
                    <a:pt x="434" y="47"/>
                    <a:pt x="433" y="61"/>
                  </a:cubicBezTo>
                  <a:cubicBezTo>
                    <a:pt x="432" y="100"/>
                    <a:pt x="432" y="138"/>
                    <a:pt x="433" y="177"/>
                  </a:cubicBezTo>
                  <a:cubicBezTo>
                    <a:pt x="433" y="190"/>
                    <a:pt x="430" y="193"/>
                    <a:pt x="416" y="193"/>
                  </a:cubicBezTo>
                  <a:cubicBezTo>
                    <a:pt x="364" y="192"/>
                    <a:pt x="313" y="193"/>
                    <a:pt x="261" y="193"/>
                  </a:cubicBezTo>
                  <a:cubicBezTo>
                    <a:pt x="261" y="193"/>
                    <a:pt x="261" y="192"/>
                    <a:pt x="261" y="192"/>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3" name="Freeform 67">
              <a:extLst>
                <a:ext uri="{FF2B5EF4-FFF2-40B4-BE49-F238E27FC236}">
                  <a16:creationId xmlns:a16="http://schemas.microsoft.com/office/drawing/2014/main" id="{D9CE4CF2-73CA-4F80-9355-659CF60C2BED}"/>
                </a:ext>
              </a:extLst>
            </p:cNvPr>
            <p:cNvSpPr>
              <a:spLocks/>
            </p:cNvSpPr>
            <p:nvPr/>
          </p:nvSpPr>
          <p:spPr bwMode="auto">
            <a:xfrm>
              <a:off x="4891535" y="2949650"/>
              <a:ext cx="373785" cy="172205"/>
            </a:xfrm>
            <a:custGeom>
              <a:avLst/>
              <a:gdLst>
                <a:gd name="T0" fmla="*/ 289 w 431"/>
                <a:gd name="T1" fmla="*/ 198 h 198"/>
                <a:gd name="T2" fmla="*/ 266 w 431"/>
                <a:gd name="T3" fmla="*/ 197 h 198"/>
                <a:gd name="T4" fmla="*/ 195 w 431"/>
                <a:gd name="T5" fmla="*/ 195 h 198"/>
                <a:gd name="T6" fmla="*/ 13 w 431"/>
                <a:gd name="T7" fmla="*/ 196 h 198"/>
                <a:gd name="T8" fmla="*/ 2 w 431"/>
                <a:gd name="T9" fmla="*/ 183 h 198"/>
                <a:gd name="T10" fmla="*/ 2 w 431"/>
                <a:gd name="T11" fmla="*/ 61 h 198"/>
                <a:gd name="T12" fmla="*/ 16 w 431"/>
                <a:gd name="T13" fmla="*/ 47 h 198"/>
                <a:gd name="T14" fmla="*/ 164 w 431"/>
                <a:gd name="T15" fmla="*/ 47 h 198"/>
                <a:gd name="T16" fmla="*/ 183 w 431"/>
                <a:gd name="T17" fmla="*/ 27 h 198"/>
                <a:gd name="T18" fmla="*/ 208 w 431"/>
                <a:gd name="T19" fmla="*/ 2 h 198"/>
                <a:gd name="T20" fmla="*/ 250 w 431"/>
                <a:gd name="T21" fmla="*/ 43 h 198"/>
                <a:gd name="T22" fmla="*/ 265 w 431"/>
                <a:gd name="T23" fmla="*/ 62 h 198"/>
                <a:gd name="T24" fmla="*/ 413 w 431"/>
                <a:gd name="T25" fmla="*/ 106 h 198"/>
                <a:gd name="T26" fmla="*/ 431 w 431"/>
                <a:gd name="T27" fmla="*/ 129 h 198"/>
                <a:gd name="T28" fmla="*/ 393 w 431"/>
                <a:gd name="T29" fmla="*/ 179 h 198"/>
                <a:gd name="T30" fmla="*/ 289 w 431"/>
                <a:gd name="T31"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198">
                  <a:moveTo>
                    <a:pt x="289" y="198"/>
                  </a:moveTo>
                  <a:cubicBezTo>
                    <a:pt x="281" y="198"/>
                    <a:pt x="273" y="198"/>
                    <a:pt x="266" y="197"/>
                  </a:cubicBezTo>
                  <a:cubicBezTo>
                    <a:pt x="242" y="190"/>
                    <a:pt x="218" y="196"/>
                    <a:pt x="195" y="195"/>
                  </a:cubicBezTo>
                  <a:cubicBezTo>
                    <a:pt x="134" y="194"/>
                    <a:pt x="73" y="194"/>
                    <a:pt x="13" y="196"/>
                  </a:cubicBezTo>
                  <a:cubicBezTo>
                    <a:pt x="0" y="196"/>
                    <a:pt x="2" y="190"/>
                    <a:pt x="2" y="183"/>
                  </a:cubicBezTo>
                  <a:cubicBezTo>
                    <a:pt x="2" y="142"/>
                    <a:pt x="3" y="101"/>
                    <a:pt x="2" y="61"/>
                  </a:cubicBezTo>
                  <a:cubicBezTo>
                    <a:pt x="2" y="50"/>
                    <a:pt x="5" y="46"/>
                    <a:pt x="16" y="47"/>
                  </a:cubicBezTo>
                  <a:cubicBezTo>
                    <a:pt x="66" y="47"/>
                    <a:pt x="115" y="46"/>
                    <a:pt x="164" y="47"/>
                  </a:cubicBezTo>
                  <a:cubicBezTo>
                    <a:pt x="179" y="47"/>
                    <a:pt x="186" y="44"/>
                    <a:pt x="183" y="27"/>
                  </a:cubicBezTo>
                  <a:cubicBezTo>
                    <a:pt x="180" y="8"/>
                    <a:pt x="186" y="0"/>
                    <a:pt x="208" y="2"/>
                  </a:cubicBezTo>
                  <a:cubicBezTo>
                    <a:pt x="250" y="4"/>
                    <a:pt x="250" y="2"/>
                    <a:pt x="250" y="43"/>
                  </a:cubicBezTo>
                  <a:cubicBezTo>
                    <a:pt x="250" y="55"/>
                    <a:pt x="254" y="59"/>
                    <a:pt x="265" y="62"/>
                  </a:cubicBezTo>
                  <a:cubicBezTo>
                    <a:pt x="314" y="76"/>
                    <a:pt x="363" y="92"/>
                    <a:pt x="413" y="106"/>
                  </a:cubicBezTo>
                  <a:cubicBezTo>
                    <a:pt x="425" y="110"/>
                    <a:pt x="431" y="115"/>
                    <a:pt x="431" y="129"/>
                  </a:cubicBezTo>
                  <a:cubicBezTo>
                    <a:pt x="430" y="168"/>
                    <a:pt x="431" y="167"/>
                    <a:pt x="393" y="179"/>
                  </a:cubicBezTo>
                  <a:cubicBezTo>
                    <a:pt x="359" y="189"/>
                    <a:pt x="324" y="194"/>
                    <a:pt x="289" y="198"/>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4" name="Freeform 71">
              <a:extLst>
                <a:ext uri="{FF2B5EF4-FFF2-40B4-BE49-F238E27FC236}">
                  <a16:creationId xmlns:a16="http://schemas.microsoft.com/office/drawing/2014/main" id="{90AD5990-FD46-41B7-A45F-FCEA360DB9C6}"/>
                </a:ext>
              </a:extLst>
            </p:cNvPr>
            <p:cNvSpPr>
              <a:spLocks/>
            </p:cNvSpPr>
            <p:nvPr/>
          </p:nvSpPr>
          <p:spPr bwMode="auto">
            <a:xfrm>
              <a:off x="4444309" y="3024609"/>
              <a:ext cx="360617" cy="80531"/>
            </a:xfrm>
            <a:custGeom>
              <a:avLst/>
              <a:gdLst>
                <a:gd name="T0" fmla="*/ 208 w 416"/>
                <a:gd name="T1" fmla="*/ 93 h 93"/>
                <a:gd name="T2" fmla="*/ 18 w 416"/>
                <a:gd name="T3" fmla="*/ 93 h 93"/>
                <a:gd name="T4" fmla="*/ 1 w 416"/>
                <a:gd name="T5" fmla="*/ 77 h 93"/>
                <a:gd name="T6" fmla="*/ 2 w 416"/>
                <a:gd name="T7" fmla="*/ 13 h 93"/>
                <a:gd name="T8" fmla="*/ 15 w 416"/>
                <a:gd name="T9" fmla="*/ 0 h 93"/>
                <a:gd name="T10" fmla="*/ 403 w 416"/>
                <a:gd name="T11" fmla="*/ 0 h 93"/>
                <a:gd name="T12" fmla="*/ 415 w 416"/>
                <a:gd name="T13" fmla="*/ 12 h 93"/>
                <a:gd name="T14" fmla="*/ 415 w 416"/>
                <a:gd name="T15" fmla="*/ 78 h 93"/>
                <a:gd name="T16" fmla="*/ 399 w 416"/>
                <a:gd name="T17" fmla="*/ 93 h 93"/>
                <a:gd name="T18" fmla="*/ 208 w 416"/>
                <a:gd name="T19" fmla="*/ 93 h 93"/>
                <a:gd name="T20" fmla="*/ 208 w 416"/>
                <a:gd name="T21"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6" h="93">
                  <a:moveTo>
                    <a:pt x="208" y="93"/>
                  </a:moveTo>
                  <a:cubicBezTo>
                    <a:pt x="144" y="93"/>
                    <a:pt x="81" y="93"/>
                    <a:pt x="18" y="93"/>
                  </a:cubicBezTo>
                  <a:cubicBezTo>
                    <a:pt x="5" y="93"/>
                    <a:pt x="0" y="91"/>
                    <a:pt x="1" y="77"/>
                  </a:cubicBezTo>
                  <a:cubicBezTo>
                    <a:pt x="3" y="56"/>
                    <a:pt x="2" y="35"/>
                    <a:pt x="2" y="13"/>
                  </a:cubicBezTo>
                  <a:cubicBezTo>
                    <a:pt x="1" y="3"/>
                    <a:pt x="5" y="0"/>
                    <a:pt x="15" y="0"/>
                  </a:cubicBezTo>
                  <a:cubicBezTo>
                    <a:pt x="144" y="0"/>
                    <a:pt x="273" y="0"/>
                    <a:pt x="403" y="0"/>
                  </a:cubicBezTo>
                  <a:cubicBezTo>
                    <a:pt x="412" y="0"/>
                    <a:pt x="415" y="3"/>
                    <a:pt x="415" y="12"/>
                  </a:cubicBezTo>
                  <a:cubicBezTo>
                    <a:pt x="414" y="34"/>
                    <a:pt x="414" y="56"/>
                    <a:pt x="415" y="78"/>
                  </a:cubicBezTo>
                  <a:cubicBezTo>
                    <a:pt x="416" y="91"/>
                    <a:pt x="411" y="93"/>
                    <a:pt x="399" y="93"/>
                  </a:cubicBezTo>
                  <a:cubicBezTo>
                    <a:pt x="335" y="93"/>
                    <a:pt x="271" y="93"/>
                    <a:pt x="208" y="93"/>
                  </a:cubicBezTo>
                  <a:cubicBezTo>
                    <a:pt x="208" y="93"/>
                    <a:pt x="208" y="93"/>
                    <a:pt x="208" y="93"/>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grpSp>
        <p:nvGrpSpPr>
          <p:cNvPr id="65" name="组合 64">
            <a:extLst>
              <a:ext uri="{FF2B5EF4-FFF2-40B4-BE49-F238E27FC236}">
                <a16:creationId xmlns:a16="http://schemas.microsoft.com/office/drawing/2014/main" id="{7715ECCB-5F1B-4CD4-BA40-15B52D442692}"/>
              </a:ext>
            </a:extLst>
          </p:cNvPr>
          <p:cNvGrpSpPr>
            <a:grpSpLocks noChangeAspect="1"/>
          </p:cNvGrpSpPr>
          <p:nvPr/>
        </p:nvGrpSpPr>
        <p:grpSpPr>
          <a:xfrm>
            <a:off x="10299875" y="5713649"/>
            <a:ext cx="1592732" cy="720000"/>
            <a:chOff x="306581" y="578557"/>
            <a:chExt cx="6259884" cy="2829805"/>
          </a:xfrm>
          <a:noFill/>
        </p:grpSpPr>
        <p:sp>
          <p:nvSpPr>
            <p:cNvPr id="66" name="任意多边形: 形状 65">
              <a:extLst>
                <a:ext uri="{FF2B5EF4-FFF2-40B4-BE49-F238E27FC236}">
                  <a16:creationId xmlns:a16="http://schemas.microsoft.com/office/drawing/2014/main" id="{03C370AF-1DD6-4C44-94B3-A2FB4920CB21}"/>
                </a:ext>
              </a:extLst>
            </p:cNvPr>
            <p:cNvSpPr>
              <a:spLocks/>
            </p:cNvSpPr>
            <p:nvPr/>
          </p:nvSpPr>
          <p:spPr bwMode="auto">
            <a:xfrm>
              <a:off x="306581" y="1510400"/>
              <a:ext cx="6259884" cy="1880733"/>
            </a:xfrm>
            <a:custGeom>
              <a:avLst/>
              <a:gdLst>
                <a:gd name="connsiteX0" fmla="*/ 5160900 w 6259884"/>
                <a:gd name="connsiteY0" fmla="*/ 843864 h 1880733"/>
                <a:gd name="connsiteX1" fmla="*/ 5136631 w 6259884"/>
                <a:gd name="connsiteY1" fmla="*/ 857517 h 1880733"/>
                <a:gd name="connsiteX2" fmla="*/ 5139327 w 6259884"/>
                <a:gd name="connsiteY2" fmla="*/ 947623 h 1880733"/>
                <a:gd name="connsiteX3" fmla="*/ 5260673 w 6259884"/>
                <a:gd name="connsiteY3" fmla="*/ 961276 h 1880733"/>
                <a:gd name="connsiteX4" fmla="*/ 5301122 w 6259884"/>
                <a:gd name="connsiteY4" fmla="*/ 947623 h 1880733"/>
                <a:gd name="connsiteX5" fmla="*/ 5236404 w 6259884"/>
                <a:gd name="connsiteY5" fmla="*/ 843864 h 1880733"/>
                <a:gd name="connsiteX6" fmla="*/ 5220224 w 6259884"/>
                <a:gd name="connsiteY6" fmla="*/ 843864 h 1880733"/>
                <a:gd name="connsiteX7" fmla="*/ 5160900 w 6259884"/>
                <a:gd name="connsiteY7" fmla="*/ 843864 h 1880733"/>
                <a:gd name="connsiteX8" fmla="*/ 1324311 w 6259884"/>
                <a:gd name="connsiteY8" fmla="*/ 841658 h 1880733"/>
                <a:gd name="connsiteX9" fmla="*/ 1293091 w 6259884"/>
                <a:gd name="connsiteY9" fmla="*/ 844705 h 1880733"/>
                <a:gd name="connsiteX10" fmla="*/ 1271372 w 6259884"/>
                <a:gd name="connsiteY10" fmla="*/ 844705 h 1880733"/>
                <a:gd name="connsiteX11" fmla="*/ 1181782 w 6259884"/>
                <a:gd name="connsiteY11" fmla="*/ 888034 h 1880733"/>
                <a:gd name="connsiteX12" fmla="*/ 1257798 w 6259884"/>
                <a:gd name="connsiteY12" fmla="*/ 961152 h 1880733"/>
                <a:gd name="connsiteX13" fmla="*/ 1322954 w 6259884"/>
                <a:gd name="connsiteY13" fmla="*/ 961152 h 1880733"/>
                <a:gd name="connsiteX14" fmla="*/ 1350103 w 6259884"/>
                <a:gd name="connsiteY14" fmla="*/ 950320 h 1880733"/>
                <a:gd name="connsiteX15" fmla="*/ 1347388 w 6259884"/>
                <a:gd name="connsiteY15" fmla="*/ 852829 h 1880733"/>
                <a:gd name="connsiteX16" fmla="*/ 1324311 w 6259884"/>
                <a:gd name="connsiteY16" fmla="*/ 841658 h 1880733"/>
                <a:gd name="connsiteX17" fmla="*/ 1013621 w 6259884"/>
                <a:gd name="connsiteY17" fmla="*/ 841398 h 1880733"/>
                <a:gd name="connsiteX18" fmla="*/ 956609 w 6259884"/>
                <a:gd name="connsiteY18" fmla="*/ 898852 h 1880733"/>
                <a:gd name="connsiteX19" fmla="*/ 1038055 w 6259884"/>
                <a:gd name="connsiteY19" fmla="*/ 961777 h 1880733"/>
                <a:gd name="connsiteX20" fmla="*/ 1097781 w 6259884"/>
                <a:gd name="connsiteY20" fmla="*/ 961777 h 1880733"/>
                <a:gd name="connsiteX21" fmla="*/ 1127645 w 6259884"/>
                <a:gd name="connsiteY21" fmla="*/ 937154 h 1880733"/>
                <a:gd name="connsiteX22" fmla="*/ 1051629 w 6259884"/>
                <a:gd name="connsiteY22" fmla="*/ 844134 h 1880733"/>
                <a:gd name="connsiteX23" fmla="*/ 1013621 w 6259884"/>
                <a:gd name="connsiteY23" fmla="*/ 841398 h 1880733"/>
                <a:gd name="connsiteX24" fmla="*/ 5046846 w 6259884"/>
                <a:gd name="connsiteY24" fmla="*/ 841004 h 1880733"/>
                <a:gd name="connsiteX25" fmla="*/ 5013449 w 6259884"/>
                <a:gd name="connsiteY25" fmla="*/ 844083 h 1880733"/>
                <a:gd name="connsiteX26" fmla="*/ 4991859 w 6259884"/>
                <a:gd name="connsiteY26" fmla="*/ 844083 h 1880733"/>
                <a:gd name="connsiteX27" fmla="*/ 4908198 w 6259884"/>
                <a:gd name="connsiteY27" fmla="*/ 890613 h 1880733"/>
                <a:gd name="connsiteX28" fmla="*/ 4981065 w 6259884"/>
                <a:gd name="connsiteY28" fmla="*/ 961777 h 1880733"/>
                <a:gd name="connsiteX29" fmla="*/ 5043136 w 6259884"/>
                <a:gd name="connsiteY29" fmla="*/ 961777 h 1880733"/>
                <a:gd name="connsiteX30" fmla="*/ 5070123 w 6259884"/>
                <a:gd name="connsiteY30" fmla="*/ 950829 h 1880733"/>
                <a:gd name="connsiteX31" fmla="*/ 5070123 w 6259884"/>
                <a:gd name="connsiteY31" fmla="*/ 852294 h 1880733"/>
                <a:gd name="connsiteX32" fmla="*/ 5046846 w 6259884"/>
                <a:gd name="connsiteY32" fmla="*/ 841004 h 1880733"/>
                <a:gd name="connsiteX33" fmla="*/ 6207011 w 6259884"/>
                <a:gd name="connsiteY33" fmla="*/ 0 h 1880733"/>
                <a:gd name="connsiteX34" fmla="*/ 6258647 w 6259884"/>
                <a:gd name="connsiteY34" fmla="*/ 89904 h 1880733"/>
                <a:gd name="connsiteX35" fmla="*/ 6239623 w 6259884"/>
                <a:gd name="connsiteY35" fmla="*/ 119872 h 1880733"/>
                <a:gd name="connsiteX36" fmla="*/ 6014054 w 6259884"/>
                <a:gd name="connsiteY36" fmla="*/ 302405 h 1880733"/>
                <a:gd name="connsiteX37" fmla="*/ 5619987 w 6259884"/>
                <a:gd name="connsiteY37" fmla="*/ 525803 h 1880733"/>
                <a:gd name="connsiteX38" fmla="*/ 5560198 w 6259884"/>
                <a:gd name="connsiteY38" fmla="*/ 602085 h 1880733"/>
                <a:gd name="connsiteX39" fmla="*/ 5560198 w 6259884"/>
                <a:gd name="connsiteY39" fmla="*/ 1702730 h 1880733"/>
                <a:gd name="connsiteX40" fmla="*/ 5619987 w 6259884"/>
                <a:gd name="connsiteY40" fmla="*/ 1759942 h 1880733"/>
                <a:gd name="connsiteX41" fmla="*/ 5647164 w 6259884"/>
                <a:gd name="connsiteY41" fmla="*/ 1759942 h 1880733"/>
                <a:gd name="connsiteX42" fmla="*/ 5698800 w 6259884"/>
                <a:gd name="connsiteY42" fmla="*/ 1773564 h 1880733"/>
                <a:gd name="connsiteX43" fmla="*/ 5701518 w 6259884"/>
                <a:gd name="connsiteY43" fmla="*/ 1868917 h 1880733"/>
                <a:gd name="connsiteX44" fmla="*/ 5666188 w 6259884"/>
                <a:gd name="connsiteY44" fmla="*/ 1879814 h 1880733"/>
                <a:gd name="connsiteX45" fmla="*/ 4731299 w 6259884"/>
                <a:gd name="connsiteY45" fmla="*/ 1879814 h 1880733"/>
                <a:gd name="connsiteX46" fmla="*/ 4693251 w 6259884"/>
                <a:gd name="connsiteY46" fmla="*/ 1838949 h 1880733"/>
                <a:gd name="connsiteX47" fmla="*/ 4693251 w 6259884"/>
                <a:gd name="connsiteY47" fmla="*/ 1005292 h 1880733"/>
                <a:gd name="connsiteX48" fmla="*/ 4734017 w 6259884"/>
                <a:gd name="connsiteY48" fmla="*/ 961702 h 1880733"/>
                <a:gd name="connsiteX49" fmla="*/ 4777500 w 6259884"/>
                <a:gd name="connsiteY49" fmla="*/ 964426 h 1880733"/>
                <a:gd name="connsiteX50" fmla="*/ 4848160 w 6259884"/>
                <a:gd name="connsiteY50" fmla="*/ 893593 h 1880733"/>
                <a:gd name="connsiteX51" fmla="*/ 4793806 w 6259884"/>
                <a:gd name="connsiteY51" fmla="*/ 841830 h 1880733"/>
                <a:gd name="connsiteX52" fmla="*/ 4660639 w 6259884"/>
                <a:gd name="connsiteY52" fmla="*/ 975324 h 1880733"/>
                <a:gd name="connsiteX53" fmla="*/ 4663356 w 6259884"/>
                <a:gd name="connsiteY53" fmla="*/ 1830776 h 1880733"/>
                <a:gd name="connsiteX54" fmla="*/ 4617155 w 6259884"/>
                <a:gd name="connsiteY54" fmla="*/ 1879814 h 1880733"/>
                <a:gd name="connsiteX55" fmla="*/ 4519318 w 6259884"/>
                <a:gd name="connsiteY55" fmla="*/ 1879814 h 1880733"/>
                <a:gd name="connsiteX56" fmla="*/ 4464964 w 6259884"/>
                <a:gd name="connsiteY56" fmla="*/ 1822603 h 1880733"/>
                <a:gd name="connsiteX57" fmla="*/ 4464964 w 6259884"/>
                <a:gd name="connsiteY57" fmla="*/ 847279 h 1880733"/>
                <a:gd name="connsiteX58" fmla="*/ 4426916 w 6259884"/>
                <a:gd name="connsiteY58" fmla="*/ 798240 h 1880733"/>
                <a:gd name="connsiteX59" fmla="*/ 4416045 w 6259884"/>
                <a:gd name="connsiteY59" fmla="*/ 798240 h 1880733"/>
                <a:gd name="connsiteX60" fmla="*/ 4323644 w 6259884"/>
                <a:gd name="connsiteY60" fmla="*/ 751926 h 1880733"/>
                <a:gd name="connsiteX61" fmla="*/ 4304620 w 6259884"/>
                <a:gd name="connsiteY61" fmla="*/ 735579 h 1880733"/>
                <a:gd name="connsiteX62" fmla="*/ 4242113 w 6259884"/>
                <a:gd name="connsiteY62" fmla="*/ 691990 h 1880733"/>
                <a:gd name="connsiteX63" fmla="*/ 4100792 w 6259884"/>
                <a:gd name="connsiteY63" fmla="*/ 691990 h 1880733"/>
                <a:gd name="connsiteX64" fmla="*/ 4016543 w 6259884"/>
                <a:gd name="connsiteY64" fmla="*/ 741028 h 1880733"/>
                <a:gd name="connsiteX65" fmla="*/ 4005672 w 6259884"/>
                <a:gd name="connsiteY65" fmla="*/ 751926 h 1880733"/>
                <a:gd name="connsiteX66" fmla="*/ 3888811 w 6259884"/>
                <a:gd name="connsiteY66" fmla="*/ 795516 h 1880733"/>
                <a:gd name="connsiteX67" fmla="*/ 3856199 w 6259884"/>
                <a:gd name="connsiteY67" fmla="*/ 839106 h 1880733"/>
                <a:gd name="connsiteX68" fmla="*/ 3856199 w 6259884"/>
                <a:gd name="connsiteY68" fmla="*/ 904490 h 1880733"/>
                <a:gd name="connsiteX69" fmla="*/ 3804563 w 6259884"/>
                <a:gd name="connsiteY69" fmla="*/ 953529 h 1880733"/>
                <a:gd name="connsiteX70" fmla="*/ 3769232 w 6259884"/>
                <a:gd name="connsiteY70" fmla="*/ 907215 h 1880733"/>
                <a:gd name="connsiteX71" fmla="*/ 3769232 w 6259884"/>
                <a:gd name="connsiteY71" fmla="*/ 841830 h 1880733"/>
                <a:gd name="connsiteX72" fmla="*/ 3739338 w 6259884"/>
                <a:gd name="connsiteY72" fmla="*/ 795516 h 1880733"/>
                <a:gd name="connsiteX73" fmla="*/ 3625194 w 6259884"/>
                <a:gd name="connsiteY73" fmla="*/ 746477 h 1880733"/>
                <a:gd name="connsiteX74" fmla="*/ 3617041 w 6259884"/>
                <a:gd name="connsiteY74" fmla="*/ 708336 h 1880733"/>
                <a:gd name="connsiteX75" fmla="*/ 3617041 w 6259884"/>
                <a:gd name="connsiteY75" fmla="*/ 414104 h 1880733"/>
                <a:gd name="connsiteX76" fmla="*/ 3573558 w 6259884"/>
                <a:gd name="connsiteY76" fmla="*/ 365065 h 1880733"/>
                <a:gd name="connsiteX77" fmla="*/ 2682152 w 6259884"/>
                <a:gd name="connsiteY77" fmla="*/ 365065 h 1880733"/>
                <a:gd name="connsiteX78" fmla="*/ 2638669 w 6259884"/>
                <a:gd name="connsiteY78" fmla="*/ 414104 h 1880733"/>
                <a:gd name="connsiteX79" fmla="*/ 2638669 w 6259884"/>
                <a:gd name="connsiteY79" fmla="*/ 708336 h 1880733"/>
                <a:gd name="connsiteX80" fmla="*/ 2630516 w 6259884"/>
                <a:gd name="connsiteY80" fmla="*/ 751926 h 1880733"/>
                <a:gd name="connsiteX81" fmla="*/ 2505501 w 6259884"/>
                <a:gd name="connsiteY81" fmla="*/ 798240 h 1880733"/>
                <a:gd name="connsiteX82" fmla="*/ 2486478 w 6259884"/>
                <a:gd name="connsiteY82" fmla="*/ 825484 h 1880733"/>
                <a:gd name="connsiteX83" fmla="*/ 2486478 w 6259884"/>
                <a:gd name="connsiteY83" fmla="*/ 901766 h 1880733"/>
                <a:gd name="connsiteX84" fmla="*/ 2442995 w 6259884"/>
                <a:gd name="connsiteY84" fmla="*/ 953529 h 1880733"/>
                <a:gd name="connsiteX85" fmla="*/ 2399512 w 6259884"/>
                <a:gd name="connsiteY85" fmla="*/ 901766 h 1880733"/>
                <a:gd name="connsiteX86" fmla="*/ 2399512 w 6259884"/>
                <a:gd name="connsiteY86" fmla="*/ 841830 h 1880733"/>
                <a:gd name="connsiteX87" fmla="*/ 2366899 w 6259884"/>
                <a:gd name="connsiteY87" fmla="*/ 792791 h 1880733"/>
                <a:gd name="connsiteX88" fmla="*/ 2252756 w 6259884"/>
                <a:gd name="connsiteY88" fmla="*/ 751926 h 1880733"/>
                <a:gd name="connsiteX89" fmla="*/ 2239167 w 6259884"/>
                <a:gd name="connsiteY89" fmla="*/ 738304 h 1880733"/>
                <a:gd name="connsiteX90" fmla="*/ 2165789 w 6259884"/>
                <a:gd name="connsiteY90" fmla="*/ 691990 h 1880733"/>
                <a:gd name="connsiteX91" fmla="*/ 1986421 w 6259884"/>
                <a:gd name="connsiteY91" fmla="*/ 691990 h 1880733"/>
                <a:gd name="connsiteX92" fmla="*/ 1953809 w 6259884"/>
                <a:gd name="connsiteY92" fmla="*/ 708336 h 1880733"/>
                <a:gd name="connsiteX93" fmla="*/ 1894019 w 6259884"/>
                <a:gd name="connsiteY93" fmla="*/ 754650 h 1880733"/>
                <a:gd name="connsiteX94" fmla="*/ 1855971 w 6259884"/>
                <a:gd name="connsiteY94" fmla="*/ 779169 h 1880733"/>
                <a:gd name="connsiteX95" fmla="*/ 1834229 w 6259884"/>
                <a:gd name="connsiteY95" fmla="*/ 798240 h 1880733"/>
                <a:gd name="connsiteX96" fmla="*/ 1790746 w 6259884"/>
                <a:gd name="connsiteY96" fmla="*/ 855452 h 1880733"/>
                <a:gd name="connsiteX97" fmla="*/ 1790746 w 6259884"/>
                <a:gd name="connsiteY97" fmla="*/ 1825327 h 1880733"/>
                <a:gd name="connsiteX98" fmla="*/ 1739110 w 6259884"/>
                <a:gd name="connsiteY98" fmla="*/ 1879814 h 1880733"/>
                <a:gd name="connsiteX99" fmla="*/ 1641273 w 6259884"/>
                <a:gd name="connsiteY99" fmla="*/ 1879814 h 1880733"/>
                <a:gd name="connsiteX100" fmla="*/ 1595072 w 6259884"/>
                <a:gd name="connsiteY100" fmla="*/ 1830776 h 1880733"/>
                <a:gd name="connsiteX101" fmla="*/ 1595072 w 6259884"/>
                <a:gd name="connsiteY101" fmla="*/ 893593 h 1880733"/>
                <a:gd name="connsiteX102" fmla="*/ 1546153 w 6259884"/>
                <a:gd name="connsiteY102" fmla="*/ 841830 h 1880733"/>
                <a:gd name="connsiteX103" fmla="*/ 1486364 w 6259884"/>
                <a:gd name="connsiteY103" fmla="*/ 844554 h 1880733"/>
                <a:gd name="connsiteX104" fmla="*/ 1410268 w 6259884"/>
                <a:gd name="connsiteY104" fmla="*/ 942632 h 1880733"/>
                <a:gd name="connsiteX105" fmla="*/ 1445598 w 6259884"/>
                <a:gd name="connsiteY105" fmla="*/ 964426 h 1880733"/>
                <a:gd name="connsiteX106" fmla="*/ 1554307 w 6259884"/>
                <a:gd name="connsiteY106" fmla="*/ 972600 h 1880733"/>
                <a:gd name="connsiteX107" fmla="*/ 1562460 w 6259884"/>
                <a:gd name="connsiteY107" fmla="*/ 1087023 h 1880733"/>
                <a:gd name="connsiteX108" fmla="*/ 1562460 w 6259884"/>
                <a:gd name="connsiteY108" fmla="*/ 1828051 h 1880733"/>
                <a:gd name="connsiteX109" fmla="*/ 1513541 w 6259884"/>
                <a:gd name="connsiteY109" fmla="*/ 1879814 h 1880733"/>
                <a:gd name="connsiteX110" fmla="*/ 600393 w 6259884"/>
                <a:gd name="connsiteY110" fmla="*/ 1879814 h 1880733"/>
                <a:gd name="connsiteX111" fmla="*/ 551475 w 6259884"/>
                <a:gd name="connsiteY111" fmla="*/ 1817154 h 1880733"/>
                <a:gd name="connsiteX112" fmla="*/ 603111 w 6259884"/>
                <a:gd name="connsiteY112" fmla="*/ 1757218 h 1880733"/>
                <a:gd name="connsiteX113" fmla="*/ 692795 w 6259884"/>
                <a:gd name="connsiteY113" fmla="*/ 1664589 h 1880733"/>
                <a:gd name="connsiteX114" fmla="*/ 695513 w 6259884"/>
                <a:gd name="connsiteY114" fmla="*/ 607534 h 1880733"/>
                <a:gd name="connsiteX115" fmla="*/ 630288 w 6259884"/>
                <a:gd name="connsiteY115" fmla="*/ 525803 h 1880733"/>
                <a:gd name="connsiteX116" fmla="*/ 192738 w 6259884"/>
                <a:gd name="connsiteY116" fmla="*/ 239744 h 1880733"/>
                <a:gd name="connsiteX117" fmla="*/ 59571 w 6259884"/>
                <a:gd name="connsiteY117" fmla="*/ 136218 h 1880733"/>
                <a:gd name="connsiteX118" fmla="*/ 48700 w 6259884"/>
                <a:gd name="connsiteY118" fmla="*/ 5449 h 1880733"/>
                <a:gd name="connsiteX119" fmla="*/ 141102 w 6259884"/>
                <a:gd name="connsiteY119" fmla="*/ 51763 h 1880733"/>
                <a:gd name="connsiteX120" fmla="*/ 486250 w 6259884"/>
                <a:gd name="connsiteY120" fmla="*/ 228847 h 1880733"/>
                <a:gd name="connsiteX121" fmla="*/ 787915 w 6259884"/>
                <a:gd name="connsiteY121" fmla="*/ 272437 h 1880733"/>
                <a:gd name="connsiteX122" fmla="*/ 5475949 w 6259884"/>
                <a:gd name="connsiteY122" fmla="*/ 269712 h 1880733"/>
                <a:gd name="connsiteX123" fmla="*/ 6098302 w 6259884"/>
                <a:gd name="connsiteY123" fmla="*/ 70833 h 1880733"/>
                <a:gd name="connsiteX124" fmla="*/ 6133633 w 6259884"/>
                <a:gd name="connsiteY124" fmla="*/ 38141 h 1880733"/>
                <a:gd name="connsiteX125" fmla="*/ 6207011 w 6259884"/>
                <a:gd name="connsiteY125" fmla="*/ 0 h 1880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259884" h="1880733">
                  <a:moveTo>
                    <a:pt x="5160900" y="843864"/>
                  </a:moveTo>
                  <a:cubicBezTo>
                    <a:pt x="5150113" y="843864"/>
                    <a:pt x="5136631" y="843864"/>
                    <a:pt x="5136631" y="857517"/>
                  </a:cubicBezTo>
                  <a:cubicBezTo>
                    <a:pt x="5133934" y="887552"/>
                    <a:pt x="5125844" y="928510"/>
                    <a:pt x="5139327" y="947623"/>
                  </a:cubicBezTo>
                  <a:cubicBezTo>
                    <a:pt x="5168989" y="980389"/>
                    <a:pt x="5217528" y="955815"/>
                    <a:pt x="5260673" y="961276"/>
                  </a:cubicBezTo>
                  <a:cubicBezTo>
                    <a:pt x="5274156" y="961276"/>
                    <a:pt x="5290335" y="969467"/>
                    <a:pt x="5301122" y="947623"/>
                  </a:cubicBezTo>
                  <a:cubicBezTo>
                    <a:pt x="5322694" y="887552"/>
                    <a:pt x="5295728" y="843864"/>
                    <a:pt x="5236404" y="843864"/>
                  </a:cubicBezTo>
                  <a:cubicBezTo>
                    <a:pt x="5231011" y="843864"/>
                    <a:pt x="5225618" y="843864"/>
                    <a:pt x="5220224" y="843864"/>
                  </a:cubicBezTo>
                  <a:cubicBezTo>
                    <a:pt x="5198652" y="843864"/>
                    <a:pt x="5179776" y="843864"/>
                    <a:pt x="5160900" y="843864"/>
                  </a:cubicBezTo>
                  <a:close/>
                  <a:moveTo>
                    <a:pt x="1324311" y="841658"/>
                  </a:moveTo>
                  <a:cubicBezTo>
                    <a:pt x="1314131" y="842674"/>
                    <a:pt x="1302593" y="846059"/>
                    <a:pt x="1293091" y="844705"/>
                  </a:cubicBezTo>
                  <a:cubicBezTo>
                    <a:pt x="1284946" y="841996"/>
                    <a:pt x="1276801" y="844705"/>
                    <a:pt x="1271372" y="844705"/>
                  </a:cubicBezTo>
                  <a:cubicBezTo>
                    <a:pt x="1181782" y="844705"/>
                    <a:pt x="1181782" y="844705"/>
                    <a:pt x="1181782" y="888034"/>
                  </a:cubicBezTo>
                  <a:cubicBezTo>
                    <a:pt x="1184496" y="969276"/>
                    <a:pt x="1168207" y="961152"/>
                    <a:pt x="1257798" y="961152"/>
                  </a:cubicBezTo>
                  <a:cubicBezTo>
                    <a:pt x="1279516" y="961152"/>
                    <a:pt x="1301235" y="961152"/>
                    <a:pt x="1322954" y="961152"/>
                  </a:cubicBezTo>
                  <a:cubicBezTo>
                    <a:pt x="1333813" y="961152"/>
                    <a:pt x="1347388" y="961152"/>
                    <a:pt x="1350103" y="950320"/>
                  </a:cubicBezTo>
                  <a:cubicBezTo>
                    <a:pt x="1350103" y="917823"/>
                    <a:pt x="1355532" y="882618"/>
                    <a:pt x="1347388" y="852829"/>
                  </a:cubicBezTo>
                  <a:cubicBezTo>
                    <a:pt x="1343315" y="841997"/>
                    <a:pt x="1334492" y="840642"/>
                    <a:pt x="1324311" y="841658"/>
                  </a:cubicBezTo>
                  <a:close/>
                  <a:moveTo>
                    <a:pt x="1013621" y="841398"/>
                  </a:moveTo>
                  <a:cubicBezTo>
                    <a:pt x="970183" y="835926"/>
                    <a:pt x="953894" y="852341"/>
                    <a:pt x="956609" y="898852"/>
                  </a:cubicBezTo>
                  <a:cubicBezTo>
                    <a:pt x="959324" y="964513"/>
                    <a:pt x="956609" y="964513"/>
                    <a:pt x="1038055" y="961777"/>
                  </a:cubicBezTo>
                  <a:cubicBezTo>
                    <a:pt x="1057059" y="961777"/>
                    <a:pt x="1078778" y="961777"/>
                    <a:pt x="1097781" y="961777"/>
                  </a:cubicBezTo>
                  <a:cubicBezTo>
                    <a:pt x="1114071" y="961777"/>
                    <a:pt x="1122215" y="956305"/>
                    <a:pt x="1127645" y="937154"/>
                  </a:cubicBezTo>
                  <a:cubicBezTo>
                    <a:pt x="1141219" y="857813"/>
                    <a:pt x="1130360" y="844134"/>
                    <a:pt x="1051629" y="844134"/>
                  </a:cubicBezTo>
                  <a:cubicBezTo>
                    <a:pt x="1038055" y="844134"/>
                    <a:pt x="1027195" y="844134"/>
                    <a:pt x="1013621" y="841398"/>
                  </a:cubicBezTo>
                  <a:close/>
                  <a:moveTo>
                    <a:pt x="5046846" y="841004"/>
                  </a:moveTo>
                  <a:cubicBezTo>
                    <a:pt x="5035714" y="842030"/>
                    <a:pt x="5022895" y="845452"/>
                    <a:pt x="5013449" y="844083"/>
                  </a:cubicBezTo>
                  <a:cubicBezTo>
                    <a:pt x="5008052" y="841346"/>
                    <a:pt x="5002654" y="844083"/>
                    <a:pt x="4991859" y="844083"/>
                  </a:cubicBezTo>
                  <a:cubicBezTo>
                    <a:pt x="4967571" y="860506"/>
                    <a:pt x="4902801" y="805764"/>
                    <a:pt x="4908198" y="890613"/>
                  </a:cubicBezTo>
                  <a:cubicBezTo>
                    <a:pt x="4913596" y="964514"/>
                    <a:pt x="4889307" y="961777"/>
                    <a:pt x="4981065" y="961777"/>
                  </a:cubicBezTo>
                  <a:cubicBezTo>
                    <a:pt x="5002654" y="961777"/>
                    <a:pt x="5024244" y="961777"/>
                    <a:pt x="5043136" y="961777"/>
                  </a:cubicBezTo>
                  <a:cubicBezTo>
                    <a:pt x="5053931" y="961777"/>
                    <a:pt x="5070123" y="961777"/>
                    <a:pt x="5070123" y="950829"/>
                  </a:cubicBezTo>
                  <a:cubicBezTo>
                    <a:pt x="5072822" y="917984"/>
                    <a:pt x="5078219" y="882402"/>
                    <a:pt x="5070123" y="852294"/>
                  </a:cubicBezTo>
                  <a:cubicBezTo>
                    <a:pt x="5067424" y="841346"/>
                    <a:pt x="5057979" y="839977"/>
                    <a:pt x="5046846" y="841004"/>
                  </a:cubicBezTo>
                  <a:close/>
                  <a:moveTo>
                    <a:pt x="6207011" y="0"/>
                  </a:moveTo>
                  <a:cubicBezTo>
                    <a:pt x="6247776" y="16346"/>
                    <a:pt x="6245058" y="57212"/>
                    <a:pt x="6258647" y="89904"/>
                  </a:cubicBezTo>
                  <a:cubicBezTo>
                    <a:pt x="6264082" y="103526"/>
                    <a:pt x="6250494" y="117148"/>
                    <a:pt x="6239623" y="119872"/>
                  </a:cubicBezTo>
                  <a:cubicBezTo>
                    <a:pt x="6136350" y="144391"/>
                    <a:pt x="6076561" y="226122"/>
                    <a:pt x="6014054" y="302405"/>
                  </a:cubicBezTo>
                  <a:cubicBezTo>
                    <a:pt x="5908063" y="422277"/>
                    <a:pt x="5774896" y="493111"/>
                    <a:pt x="5619987" y="525803"/>
                  </a:cubicBezTo>
                  <a:cubicBezTo>
                    <a:pt x="5573786" y="536701"/>
                    <a:pt x="5560198" y="555771"/>
                    <a:pt x="5560198" y="602085"/>
                  </a:cubicBezTo>
                  <a:cubicBezTo>
                    <a:pt x="5562915" y="969875"/>
                    <a:pt x="5562915" y="1334941"/>
                    <a:pt x="5560198" y="1702730"/>
                  </a:cubicBezTo>
                  <a:cubicBezTo>
                    <a:pt x="5560198" y="1749045"/>
                    <a:pt x="5571068" y="1768115"/>
                    <a:pt x="5619987" y="1759942"/>
                  </a:cubicBezTo>
                  <a:cubicBezTo>
                    <a:pt x="5628140" y="1757218"/>
                    <a:pt x="5636293" y="1757218"/>
                    <a:pt x="5647164" y="1759942"/>
                  </a:cubicBezTo>
                  <a:cubicBezTo>
                    <a:pt x="5666188" y="1759942"/>
                    <a:pt x="5690647" y="1751769"/>
                    <a:pt x="5698800" y="1773564"/>
                  </a:cubicBezTo>
                  <a:cubicBezTo>
                    <a:pt x="5709671" y="1803532"/>
                    <a:pt x="5706954" y="1838949"/>
                    <a:pt x="5701518" y="1868917"/>
                  </a:cubicBezTo>
                  <a:cubicBezTo>
                    <a:pt x="5698800" y="1882539"/>
                    <a:pt x="5679777" y="1877090"/>
                    <a:pt x="5666188" y="1879814"/>
                  </a:cubicBezTo>
                  <a:cubicBezTo>
                    <a:pt x="5356370" y="1879814"/>
                    <a:pt x="5043834" y="1877090"/>
                    <a:pt x="4731299" y="1879814"/>
                  </a:cubicBezTo>
                  <a:cubicBezTo>
                    <a:pt x="4701404" y="1879814"/>
                    <a:pt x="4693251" y="1868917"/>
                    <a:pt x="4693251" y="1838949"/>
                  </a:cubicBezTo>
                  <a:cubicBezTo>
                    <a:pt x="4693251" y="1561063"/>
                    <a:pt x="4693251" y="1283178"/>
                    <a:pt x="4693251" y="1005292"/>
                  </a:cubicBezTo>
                  <a:cubicBezTo>
                    <a:pt x="4693251" y="972600"/>
                    <a:pt x="4701404" y="958978"/>
                    <a:pt x="4734017" y="961702"/>
                  </a:cubicBezTo>
                  <a:cubicBezTo>
                    <a:pt x="4750323" y="964426"/>
                    <a:pt x="4763911" y="961702"/>
                    <a:pt x="4777500" y="964426"/>
                  </a:cubicBezTo>
                  <a:cubicBezTo>
                    <a:pt x="4834571" y="972600"/>
                    <a:pt x="4850878" y="953529"/>
                    <a:pt x="4848160" y="893593"/>
                  </a:cubicBezTo>
                  <a:cubicBezTo>
                    <a:pt x="4848160" y="847279"/>
                    <a:pt x="4834571" y="841830"/>
                    <a:pt x="4793806" y="841830"/>
                  </a:cubicBezTo>
                  <a:cubicBezTo>
                    <a:pt x="4663356" y="844554"/>
                    <a:pt x="4660639" y="841830"/>
                    <a:pt x="4660639" y="975324"/>
                  </a:cubicBezTo>
                  <a:cubicBezTo>
                    <a:pt x="4660639" y="1261383"/>
                    <a:pt x="4660639" y="1547441"/>
                    <a:pt x="4663356" y="1830776"/>
                  </a:cubicBezTo>
                  <a:cubicBezTo>
                    <a:pt x="4663356" y="1868917"/>
                    <a:pt x="4655203" y="1882539"/>
                    <a:pt x="4617155" y="1879814"/>
                  </a:cubicBezTo>
                  <a:cubicBezTo>
                    <a:pt x="4584543" y="1877090"/>
                    <a:pt x="4551931" y="1874366"/>
                    <a:pt x="4519318" y="1879814"/>
                  </a:cubicBezTo>
                  <a:cubicBezTo>
                    <a:pt x="4473117" y="1885263"/>
                    <a:pt x="4464964" y="1866193"/>
                    <a:pt x="4464964" y="1822603"/>
                  </a:cubicBezTo>
                  <a:cubicBezTo>
                    <a:pt x="4464964" y="1498403"/>
                    <a:pt x="4464964" y="1174203"/>
                    <a:pt x="4464964" y="847279"/>
                  </a:cubicBezTo>
                  <a:cubicBezTo>
                    <a:pt x="4464964" y="820035"/>
                    <a:pt x="4470400" y="790067"/>
                    <a:pt x="4426916" y="798240"/>
                  </a:cubicBezTo>
                  <a:cubicBezTo>
                    <a:pt x="4424199" y="800964"/>
                    <a:pt x="4416045" y="798240"/>
                    <a:pt x="4416045" y="798240"/>
                  </a:cubicBezTo>
                  <a:cubicBezTo>
                    <a:pt x="4407892" y="732855"/>
                    <a:pt x="4358974" y="754650"/>
                    <a:pt x="4323644" y="751926"/>
                  </a:cubicBezTo>
                  <a:cubicBezTo>
                    <a:pt x="4315491" y="751926"/>
                    <a:pt x="4304620" y="738304"/>
                    <a:pt x="4304620" y="735579"/>
                  </a:cubicBezTo>
                  <a:cubicBezTo>
                    <a:pt x="4312773" y="678368"/>
                    <a:pt x="4272007" y="691990"/>
                    <a:pt x="4242113" y="691990"/>
                  </a:cubicBezTo>
                  <a:cubicBezTo>
                    <a:pt x="4195912" y="689265"/>
                    <a:pt x="4146993" y="689265"/>
                    <a:pt x="4100792" y="691990"/>
                  </a:cubicBezTo>
                  <a:cubicBezTo>
                    <a:pt x="4065462" y="691990"/>
                    <a:pt x="4016543" y="675643"/>
                    <a:pt x="4016543" y="741028"/>
                  </a:cubicBezTo>
                  <a:cubicBezTo>
                    <a:pt x="4016543" y="743753"/>
                    <a:pt x="4008390" y="751926"/>
                    <a:pt x="4005672" y="751926"/>
                  </a:cubicBezTo>
                  <a:cubicBezTo>
                    <a:pt x="3956754" y="743753"/>
                    <a:pt x="3926859" y="773721"/>
                    <a:pt x="3888811" y="795516"/>
                  </a:cubicBezTo>
                  <a:cubicBezTo>
                    <a:pt x="3867070" y="809137"/>
                    <a:pt x="3856199" y="814586"/>
                    <a:pt x="3856199" y="839106"/>
                  </a:cubicBezTo>
                  <a:cubicBezTo>
                    <a:pt x="3856199" y="860900"/>
                    <a:pt x="3853481" y="882695"/>
                    <a:pt x="3856199" y="904490"/>
                  </a:cubicBezTo>
                  <a:cubicBezTo>
                    <a:pt x="3861634" y="948080"/>
                    <a:pt x="3837175" y="950805"/>
                    <a:pt x="3804563" y="953529"/>
                  </a:cubicBezTo>
                  <a:cubicBezTo>
                    <a:pt x="3769232" y="956253"/>
                    <a:pt x="3769232" y="934458"/>
                    <a:pt x="3769232" y="907215"/>
                  </a:cubicBezTo>
                  <a:cubicBezTo>
                    <a:pt x="3769232" y="885420"/>
                    <a:pt x="3769232" y="863625"/>
                    <a:pt x="3769232" y="841830"/>
                  </a:cubicBezTo>
                  <a:cubicBezTo>
                    <a:pt x="3769232" y="820035"/>
                    <a:pt x="3752926" y="811862"/>
                    <a:pt x="3739338" y="795516"/>
                  </a:cubicBezTo>
                  <a:cubicBezTo>
                    <a:pt x="3706725" y="757374"/>
                    <a:pt x="3665960" y="760099"/>
                    <a:pt x="3625194" y="746477"/>
                  </a:cubicBezTo>
                  <a:cubicBezTo>
                    <a:pt x="3611606" y="741028"/>
                    <a:pt x="3617041" y="721958"/>
                    <a:pt x="3617041" y="708336"/>
                  </a:cubicBezTo>
                  <a:cubicBezTo>
                    <a:pt x="3617041" y="610259"/>
                    <a:pt x="3617041" y="512181"/>
                    <a:pt x="3617041" y="414104"/>
                  </a:cubicBezTo>
                  <a:cubicBezTo>
                    <a:pt x="3619759" y="378687"/>
                    <a:pt x="3611606" y="365065"/>
                    <a:pt x="3573558" y="365065"/>
                  </a:cubicBezTo>
                  <a:cubicBezTo>
                    <a:pt x="3277329" y="367790"/>
                    <a:pt x="2981099" y="365065"/>
                    <a:pt x="2682152" y="365065"/>
                  </a:cubicBezTo>
                  <a:cubicBezTo>
                    <a:pt x="2644104" y="365065"/>
                    <a:pt x="2638669" y="384136"/>
                    <a:pt x="2638669" y="414104"/>
                  </a:cubicBezTo>
                  <a:cubicBezTo>
                    <a:pt x="2641387" y="512181"/>
                    <a:pt x="2638669" y="610259"/>
                    <a:pt x="2638669" y="708336"/>
                  </a:cubicBezTo>
                  <a:cubicBezTo>
                    <a:pt x="2638669" y="724682"/>
                    <a:pt x="2644104" y="754650"/>
                    <a:pt x="2630516" y="751926"/>
                  </a:cubicBezTo>
                  <a:cubicBezTo>
                    <a:pt x="2570727" y="732855"/>
                    <a:pt x="2551703" y="795516"/>
                    <a:pt x="2505501" y="798240"/>
                  </a:cubicBezTo>
                  <a:cubicBezTo>
                    <a:pt x="2489195" y="800964"/>
                    <a:pt x="2486478" y="811862"/>
                    <a:pt x="2486478" y="825484"/>
                  </a:cubicBezTo>
                  <a:cubicBezTo>
                    <a:pt x="2486478" y="850003"/>
                    <a:pt x="2486478" y="874522"/>
                    <a:pt x="2486478" y="901766"/>
                  </a:cubicBezTo>
                  <a:cubicBezTo>
                    <a:pt x="2489195" y="934458"/>
                    <a:pt x="2489195" y="953529"/>
                    <a:pt x="2442995" y="953529"/>
                  </a:cubicBezTo>
                  <a:cubicBezTo>
                    <a:pt x="2399512" y="953529"/>
                    <a:pt x="2396793" y="934458"/>
                    <a:pt x="2399512" y="901766"/>
                  </a:cubicBezTo>
                  <a:cubicBezTo>
                    <a:pt x="2402229" y="882695"/>
                    <a:pt x="2399512" y="860900"/>
                    <a:pt x="2399512" y="841830"/>
                  </a:cubicBezTo>
                  <a:cubicBezTo>
                    <a:pt x="2402229" y="814586"/>
                    <a:pt x="2388641" y="809137"/>
                    <a:pt x="2366899" y="792791"/>
                  </a:cubicBezTo>
                  <a:cubicBezTo>
                    <a:pt x="2331569" y="768272"/>
                    <a:pt x="2298957" y="746477"/>
                    <a:pt x="2252756" y="751926"/>
                  </a:cubicBezTo>
                  <a:cubicBezTo>
                    <a:pt x="2247320" y="751926"/>
                    <a:pt x="2239167" y="743753"/>
                    <a:pt x="2239167" y="738304"/>
                  </a:cubicBezTo>
                  <a:cubicBezTo>
                    <a:pt x="2244602" y="675643"/>
                    <a:pt x="2198401" y="691990"/>
                    <a:pt x="2165789" y="691990"/>
                  </a:cubicBezTo>
                  <a:cubicBezTo>
                    <a:pt x="2106000" y="689265"/>
                    <a:pt x="2046210" y="689265"/>
                    <a:pt x="1986421" y="691990"/>
                  </a:cubicBezTo>
                  <a:cubicBezTo>
                    <a:pt x="1975550" y="691990"/>
                    <a:pt x="1953809" y="683816"/>
                    <a:pt x="1953809" y="708336"/>
                  </a:cubicBezTo>
                  <a:cubicBezTo>
                    <a:pt x="1959244" y="757374"/>
                    <a:pt x="1926631" y="751926"/>
                    <a:pt x="1894019" y="754650"/>
                  </a:cubicBezTo>
                  <a:cubicBezTo>
                    <a:pt x="1877713" y="754650"/>
                    <a:pt x="1853254" y="746477"/>
                    <a:pt x="1855971" y="779169"/>
                  </a:cubicBezTo>
                  <a:cubicBezTo>
                    <a:pt x="1855971" y="792791"/>
                    <a:pt x="1845101" y="800964"/>
                    <a:pt x="1834229" y="798240"/>
                  </a:cubicBezTo>
                  <a:cubicBezTo>
                    <a:pt x="1779876" y="790067"/>
                    <a:pt x="1790746" y="825484"/>
                    <a:pt x="1790746" y="855452"/>
                  </a:cubicBezTo>
                  <a:cubicBezTo>
                    <a:pt x="1790746" y="1179652"/>
                    <a:pt x="1790746" y="1501127"/>
                    <a:pt x="1790746" y="1825327"/>
                  </a:cubicBezTo>
                  <a:cubicBezTo>
                    <a:pt x="1793464" y="1866193"/>
                    <a:pt x="1782593" y="1885263"/>
                    <a:pt x="1739110" y="1879814"/>
                  </a:cubicBezTo>
                  <a:cubicBezTo>
                    <a:pt x="1706498" y="1874366"/>
                    <a:pt x="1673885" y="1874366"/>
                    <a:pt x="1641273" y="1879814"/>
                  </a:cubicBezTo>
                  <a:cubicBezTo>
                    <a:pt x="1600507" y="1885263"/>
                    <a:pt x="1595072" y="1866193"/>
                    <a:pt x="1595072" y="1830776"/>
                  </a:cubicBezTo>
                  <a:cubicBezTo>
                    <a:pt x="1595072" y="1517473"/>
                    <a:pt x="1595072" y="1206895"/>
                    <a:pt x="1595072" y="893593"/>
                  </a:cubicBezTo>
                  <a:cubicBezTo>
                    <a:pt x="1597790" y="855452"/>
                    <a:pt x="1589637" y="836381"/>
                    <a:pt x="1546153" y="841830"/>
                  </a:cubicBezTo>
                  <a:cubicBezTo>
                    <a:pt x="1527129" y="847279"/>
                    <a:pt x="1508105" y="844554"/>
                    <a:pt x="1486364" y="844554"/>
                  </a:cubicBezTo>
                  <a:cubicBezTo>
                    <a:pt x="1407551" y="844554"/>
                    <a:pt x="1396680" y="860900"/>
                    <a:pt x="1410268" y="942632"/>
                  </a:cubicBezTo>
                  <a:cubicBezTo>
                    <a:pt x="1412986" y="967151"/>
                    <a:pt x="1429292" y="961702"/>
                    <a:pt x="1445598" y="964426"/>
                  </a:cubicBezTo>
                  <a:cubicBezTo>
                    <a:pt x="1480929" y="967151"/>
                    <a:pt x="1529847" y="945356"/>
                    <a:pt x="1554307" y="972600"/>
                  </a:cubicBezTo>
                  <a:cubicBezTo>
                    <a:pt x="1578766" y="997119"/>
                    <a:pt x="1562460" y="1048882"/>
                    <a:pt x="1562460" y="1087023"/>
                  </a:cubicBezTo>
                  <a:cubicBezTo>
                    <a:pt x="1562460" y="1334941"/>
                    <a:pt x="1562460" y="1580134"/>
                    <a:pt x="1562460" y="1828051"/>
                  </a:cubicBezTo>
                  <a:cubicBezTo>
                    <a:pt x="1565177" y="1868917"/>
                    <a:pt x="1554307" y="1879814"/>
                    <a:pt x="1513541" y="1879814"/>
                  </a:cubicBezTo>
                  <a:cubicBezTo>
                    <a:pt x="1209158" y="1877090"/>
                    <a:pt x="904776" y="1877090"/>
                    <a:pt x="600393" y="1879814"/>
                  </a:cubicBezTo>
                  <a:cubicBezTo>
                    <a:pt x="543321" y="1879814"/>
                    <a:pt x="554192" y="1849846"/>
                    <a:pt x="551475" y="1817154"/>
                  </a:cubicBezTo>
                  <a:cubicBezTo>
                    <a:pt x="548757" y="1776288"/>
                    <a:pt x="556910" y="1757218"/>
                    <a:pt x="603111" y="1757218"/>
                  </a:cubicBezTo>
                  <a:cubicBezTo>
                    <a:pt x="695513" y="1762667"/>
                    <a:pt x="692795" y="1759942"/>
                    <a:pt x="692795" y="1664589"/>
                  </a:cubicBezTo>
                  <a:cubicBezTo>
                    <a:pt x="692795" y="1313146"/>
                    <a:pt x="692795" y="958978"/>
                    <a:pt x="695513" y="607534"/>
                  </a:cubicBezTo>
                  <a:cubicBezTo>
                    <a:pt x="695513" y="555771"/>
                    <a:pt x="684642" y="536701"/>
                    <a:pt x="630288" y="525803"/>
                  </a:cubicBezTo>
                  <a:cubicBezTo>
                    <a:pt x="448202" y="487662"/>
                    <a:pt x="301446" y="389585"/>
                    <a:pt x="192738" y="239744"/>
                  </a:cubicBezTo>
                  <a:cubicBezTo>
                    <a:pt x="157408" y="187981"/>
                    <a:pt x="111207" y="160738"/>
                    <a:pt x="59571" y="136218"/>
                  </a:cubicBezTo>
                  <a:cubicBezTo>
                    <a:pt x="-16525" y="98077"/>
                    <a:pt x="-19243" y="68109"/>
                    <a:pt x="48700" y="5449"/>
                  </a:cubicBezTo>
                  <a:cubicBezTo>
                    <a:pt x="92183" y="-5449"/>
                    <a:pt x="113925" y="32692"/>
                    <a:pt x="141102" y="51763"/>
                  </a:cubicBezTo>
                  <a:cubicBezTo>
                    <a:pt x="241657" y="138943"/>
                    <a:pt x="361236" y="190706"/>
                    <a:pt x="486250" y="228847"/>
                  </a:cubicBezTo>
                  <a:cubicBezTo>
                    <a:pt x="584087" y="256090"/>
                    <a:pt x="684642" y="272437"/>
                    <a:pt x="787915" y="272437"/>
                  </a:cubicBezTo>
                  <a:cubicBezTo>
                    <a:pt x="2350593" y="269712"/>
                    <a:pt x="3913271" y="272437"/>
                    <a:pt x="5475949" y="269712"/>
                  </a:cubicBezTo>
                  <a:cubicBezTo>
                    <a:pt x="5704236" y="269712"/>
                    <a:pt x="5910781" y="201603"/>
                    <a:pt x="6098302" y="70833"/>
                  </a:cubicBezTo>
                  <a:cubicBezTo>
                    <a:pt x="6111891" y="59936"/>
                    <a:pt x="6122762" y="49038"/>
                    <a:pt x="6133633" y="38141"/>
                  </a:cubicBezTo>
                  <a:cubicBezTo>
                    <a:pt x="6152657" y="16346"/>
                    <a:pt x="6177116" y="2724"/>
                    <a:pt x="6207011"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Arial"/>
                <a:ea typeface="微软雅黑"/>
              </a:endParaRPr>
            </a:p>
          </p:txBody>
        </p:sp>
        <p:sp>
          <p:nvSpPr>
            <p:cNvPr id="67" name="任意多边形: 形状 66">
              <a:extLst>
                <a:ext uri="{FF2B5EF4-FFF2-40B4-BE49-F238E27FC236}">
                  <a16:creationId xmlns:a16="http://schemas.microsoft.com/office/drawing/2014/main" id="{37ADAE26-0B89-490A-8073-02B57ED3D1C0}"/>
                </a:ext>
              </a:extLst>
            </p:cNvPr>
            <p:cNvSpPr>
              <a:spLocks/>
            </p:cNvSpPr>
            <p:nvPr/>
          </p:nvSpPr>
          <p:spPr bwMode="auto">
            <a:xfrm>
              <a:off x="354807" y="578557"/>
              <a:ext cx="6163779" cy="1159551"/>
            </a:xfrm>
            <a:custGeom>
              <a:avLst/>
              <a:gdLst>
                <a:gd name="connsiteX0" fmla="*/ 4855064 w 6163779"/>
                <a:gd name="connsiteY0" fmla="*/ 365122 h 1159550"/>
                <a:gd name="connsiteX1" fmla="*/ 4819397 w 6163779"/>
                <a:gd name="connsiteY1" fmla="*/ 369586 h 1159550"/>
                <a:gd name="connsiteX2" fmla="*/ 3085643 w 6163779"/>
                <a:gd name="connsiteY2" fmla="*/ 369586 h 1159550"/>
                <a:gd name="connsiteX3" fmla="*/ 1351889 w 6163779"/>
                <a:gd name="connsiteY3" fmla="*/ 369586 h 1159550"/>
                <a:gd name="connsiteX4" fmla="*/ 1313844 w 6163779"/>
                <a:gd name="connsiteY4" fmla="*/ 369586 h 1159550"/>
                <a:gd name="connsiteX5" fmla="*/ 1286669 w 6163779"/>
                <a:gd name="connsiteY5" fmla="*/ 386072 h 1159550"/>
                <a:gd name="connsiteX6" fmla="*/ 1311126 w 6163779"/>
                <a:gd name="connsiteY6" fmla="*/ 402557 h 1159550"/>
                <a:gd name="connsiteX7" fmla="*/ 1512220 w 6163779"/>
                <a:gd name="connsiteY7" fmla="*/ 410800 h 1159550"/>
                <a:gd name="connsiteX8" fmla="*/ 4819397 w 6163779"/>
                <a:gd name="connsiteY8" fmla="*/ 402557 h 1159550"/>
                <a:gd name="connsiteX9" fmla="*/ 4876464 w 6163779"/>
                <a:gd name="connsiteY9" fmla="*/ 383324 h 1159550"/>
                <a:gd name="connsiteX10" fmla="*/ 4855064 w 6163779"/>
                <a:gd name="connsiteY10" fmla="*/ 365122 h 1159550"/>
                <a:gd name="connsiteX11" fmla="*/ 4730163 w 6163779"/>
                <a:gd name="connsiteY11" fmla="*/ 914 h 1159550"/>
                <a:gd name="connsiteX12" fmla="*/ 4771813 w 6163779"/>
                <a:gd name="connsiteY12" fmla="*/ 54865 h 1159550"/>
                <a:gd name="connsiteX13" fmla="*/ 4774530 w 6163779"/>
                <a:gd name="connsiteY13" fmla="*/ 95678 h 1159550"/>
                <a:gd name="connsiteX14" fmla="*/ 4807137 w 6163779"/>
                <a:gd name="connsiteY14" fmla="*/ 141933 h 1159550"/>
                <a:gd name="connsiteX15" fmla="*/ 4839744 w 6163779"/>
                <a:gd name="connsiteY15" fmla="*/ 106562 h 1159550"/>
                <a:gd name="connsiteX16" fmla="*/ 4888654 w 6163779"/>
                <a:gd name="connsiteY16" fmla="*/ 63027 h 1159550"/>
                <a:gd name="connsiteX17" fmla="*/ 4937565 w 6163779"/>
                <a:gd name="connsiteY17" fmla="*/ 133771 h 1159550"/>
                <a:gd name="connsiteX18" fmla="*/ 5081579 w 6163779"/>
                <a:gd name="connsiteY18" fmla="*/ 781345 h 1159550"/>
                <a:gd name="connsiteX19" fmla="*/ 5133206 w 6163779"/>
                <a:gd name="connsiteY19" fmla="*/ 816717 h 1159550"/>
                <a:gd name="connsiteX20" fmla="*/ 5521772 w 6163779"/>
                <a:gd name="connsiteY20" fmla="*/ 824879 h 1159550"/>
                <a:gd name="connsiteX21" fmla="*/ 5578834 w 6163779"/>
                <a:gd name="connsiteY21" fmla="*/ 884739 h 1159550"/>
                <a:gd name="connsiteX22" fmla="*/ 5633179 w 6163779"/>
                <a:gd name="connsiteY22" fmla="*/ 933715 h 1159550"/>
                <a:gd name="connsiteX23" fmla="*/ 5834255 w 6163779"/>
                <a:gd name="connsiteY23" fmla="*/ 903785 h 1159550"/>
                <a:gd name="connsiteX24" fmla="*/ 6114130 w 6163779"/>
                <a:gd name="connsiteY24" fmla="*/ 871135 h 1159550"/>
                <a:gd name="connsiteX25" fmla="*/ 6157606 w 6163779"/>
                <a:gd name="connsiteY25" fmla="*/ 909227 h 1159550"/>
                <a:gd name="connsiteX26" fmla="*/ 6097827 w 6163779"/>
                <a:gd name="connsiteY26" fmla="*/ 944599 h 1159550"/>
                <a:gd name="connsiteX27" fmla="*/ 5817951 w 6163779"/>
                <a:gd name="connsiteY27" fmla="*/ 1094248 h 1159550"/>
                <a:gd name="connsiteX28" fmla="*/ 5375041 w 6163779"/>
                <a:gd name="connsiteY28" fmla="*/ 1159550 h 1159550"/>
                <a:gd name="connsiteX29" fmla="*/ 747578 w 6163779"/>
                <a:gd name="connsiteY29" fmla="*/ 1156829 h 1159550"/>
                <a:gd name="connsiteX30" fmla="*/ 133481 w 6163779"/>
                <a:gd name="connsiteY30" fmla="*/ 1001738 h 1159550"/>
                <a:gd name="connsiteX31" fmla="*/ 79136 w 6163779"/>
                <a:gd name="connsiteY31" fmla="*/ 958203 h 1159550"/>
                <a:gd name="connsiteX32" fmla="*/ 336 w 6163779"/>
                <a:gd name="connsiteY32" fmla="*/ 914669 h 1159550"/>
                <a:gd name="connsiteX33" fmla="*/ 49247 w 6163779"/>
                <a:gd name="connsiteY33" fmla="*/ 871135 h 1159550"/>
                <a:gd name="connsiteX34" fmla="*/ 551936 w 6163779"/>
                <a:gd name="connsiteY34" fmla="*/ 933715 h 1159550"/>
                <a:gd name="connsiteX35" fmla="*/ 579109 w 6163779"/>
                <a:gd name="connsiteY35" fmla="*/ 898344 h 1159550"/>
                <a:gd name="connsiteX36" fmla="*/ 652474 w 6163779"/>
                <a:gd name="connsiteY36" fmla="*/ 824879 h 1159550"/>
                <a:gd name="connsiteX37" fmla="*/ 1019302 w 6163779"/>
                <a:gd name="connsiteY37" fmla="*/ 816717 h 1159550"/>
                <a:gd name="connsiteX38" fmla="*/ 1084516 w 6163779"/>
                <a:gd name="connsiteY38" fmla="*/ 773182 h 1159550"/>
                <a:gd name="connsiteX39" fmla="*/ 1220378 w 6163779"/>
                <a:gd name="connsiteY39" fmla="*/ 141933 h 1159550"/>
                <a:gd name="connsiteX40" fmla="*/ 1252985 w 6163779"/>
                <a:gd name="connsiteY40" fmla="*/ 71190 h 1159550"/>
                <a:gd name="connsiteX41" fmla="*/ 1315481 w 6163779"/>
                <a:gd name="connsiteY41" fmla="*/ 92957 h 1159550"/>
                <a:gd name="connsiteX42" fmla="*/ 1350806 w 6163779"/>
                <a:gd name="connsiteY42" fmla="*/ 136492 h 1159550"/>
                <a:gd name="connsiteX43" fmla="*/ 1394281 w 6163779"/>
                <a:gd name="connsiteY43" fmla="*/ 76632 h 1159550"/>
                <a:gd name="connsiteX44" fmla="*/ 1416019 w 6163779"/>
                <a:gd name="connsiteY44" fmla="*/ 14051 h 1159550"/>
                <a:gd name="connsiteX45" fmla="*/ 1505688 w 6163779"/>
                <a:gd name="connsiteY45" fmla="*/ 19493 h 1159550"/>
                <a:gd name="connsiteX46" fmla="*/ 1541013 w 6163779"/>
                <a:gd name="connsiteY46" fmla="*/ 112004 h 1159550"/>
                <a:gd name="connsiteX47" fmla="*/ 1521992 w 6163779"/>
                <a:gd name="connsiteY47" fmla="*/ 264374 h 1159550"/>
                <a:gd name="connsiteX48" fmla="*/ 1570902 w 6163779"/>
                <a:gd name="connsiteY48" fmla="*/ 297025 h 1159550"/>
                <a:gd name="connsiteX49" fmla="*/ 1663288 w 6163779"/>
                <a:gd name="connsiteY49" fmla="*/ 294304 h 1159550"/>
                <a:gd name="connsiteX50" fmla="*/ 4508241 w 6163779"/>
                <a:gd name="connsiteY50" fmla="*/ 294304 h 1159550"/>
                <a:gd name="connsiteX51" fmla="*/ 4568020 w 6163779"/>
                <a:gd name="connsiteY51" fmla="*/ 294304 h 1159550"/>
                <a:gd name="connsiteX52" fmla="*/ 4641385 w 6163779"/>
                <a:gd name="connsiteY52" fmla="*/ 160980 h 1159550"/>
                <a:gd name="connsiteX53" fmla="*/ 4703882 w 6163779"/>
                <a:gd name="connsiteY53" fmla="*/ 3168 h 1159550"/>
                <a:gd name="connsiteX54" fmla="*/ 4730163 w 6163779"/>
                <a:gd name="connsiteY54" fmla="*/ 914 h 115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63779" h="1159550">
                  <a:moveTo>
                    <a:pt x="4855064" y="365122"/>
                  </a:moveTo>
                  <a:cubicBezTo>
                    <a:pt x="4843175" y="365465"/>
                    <a:pt x="4828908" y="369586"/>
                    <a:pt x="4819397" y="369586"/>
                  </a:cubicBezTo>
                  <a:cubicBezTo>
                    <a:pt x="4240573" y="369586"/>
                    <a:pt x="3664466" y="369586"/>
                    <a:pt x="3085643" y="369586"/>
                  </a:cubicBezTo>
                  <a:cubicBezTo>
                    <a:pt x="2506819" y="369586"/>
                    <a:pt x="1930713" y="369586"/>
                    <a:pt x="1351889" y="369586"/>
                  </a:cubicBezTo>
                  <a:cubicBezTo>
                    <a:pt x="1341019" y="369586"/>
                    <a:pt x="1327431" y="366839"/>
                    <a:pt x="1313844" y="369586"/>
                  </a:cubicBezTo>
                  <a:cubicBezTo>
                    <a:pt x="1302974" y="369586"/>
                    <a:pt x="1286669" y="364091"/>
                    <a:pt x="1286669" y="386072"/>
                  </a:cubicBezTo>
                  <a:cubicBezTo>
                    <a:pt x="1286669" y="405305"/>
                    <a:pt x="1300257" y="402557"/>
                    <a:pt x="1311126" y="402557"/>
                  </a:cubicBezTo>
                  <a:cubicBezTo>
                    <a:pt x="1379064" y="399810"/>
                    <a:pt x="1444283" y="410800"/>
                    <a:pt x="1512220" y="410800"/>
                  </a:cubicBezTo>
                  <a:cubicBezTo>
                    <a:pt x="2615518" y="408053"/>
                    <a:pt x="3716099" y="424538"/>
                    <a:pt x="4819397" y="402557"/>
                  </a:cubicBezTo>
                  <a:cubicBezTo>
                    <a:pt x="4841136" y="402557"/>
                    <a:pt x="4879181" y="413548"/>
                    <a:pt x="4876464" y="383324"/>
                  </a:cubicBezTo>
                  <a:cubicBezTo>
                    <a:pt x="4876464" y="368213"/>
                    <a:pt x="4866953" y="364778"/>
                    <a:pt x="4855064" y="365122"/>
                  </a:cubicBezTo>
                  <a:close/>
                  <a:moveTo>
                    <a:pt x="4730163" y="914"/>
                  </a:moveTo>
                  <a:cubicBezTo>
                    <a:pt x="4752453" y="5888"/>
                    <a:pt x="4763662" y="30377"/>
                    <a:pt x="4771813" y="54865"/>
                  </a:cubicBezTo>
                  <a:cubicBezTo>
                    <a:pt x="4777248" y="65748"/>
                    <a:pt x="4774530" y="82074"/>
                    <a:pt x="4774530" y="95678"/>
                  </a:cubicBezTo>
                  <a:cubicBezTo>
                    <a:pt x="4771813" y="120166"/>
                    <a:pt x="4790834" y="136492"/>
                    <a:pt x="4807137" y="141933"/>
                  </a:cubicBezTo>
                  <a:cubicBezTo>
                    <a:pt x="4826158" y="147375"/>
                    <a:pt x="4831592" y="122887"/>
                    <a:pt x="4839744" y="106562"/>
                  </a:cubicBezTo>
                  <a:cubicBezTo>
                    <a:pt x="4850613" y="87515"/>
                    <a:pt x="4845179" y="49423"/>
                    <a:pt x="4888654" y="63027"/>
                  </a:cubicBezTo>
                  <a:cubicBezTo>
                    <a:pt x="4926696" y="76632"/>
                    <a:pt x="4937565" y="92957"/>
                    <a:pt x="4937565" y="133771"/>
                  </a:cubicBezTo>
                  <a:cubicBezTo>
                    <a:pt x="4942999" y="359605"/>
                    <a:pt x="4972889" y="579998"/>
                    <a:pt x="5081579" y="781345"/>
                  </a:cubicBezTo>
                  <a:cubicBezTo>
                    <a:pt x="5092448" y="805833"/>
                    <a:pt x="5106034" y="816717"/>
                    <a:pt x="5133206" y="816717"/>
                  </a:cubicBezTo>
                  <a:cubicBezTo>
                    <a:pt x="5263634" y="811275"/>
                    <a:pt x="5394061" y="822158"/>
                    <a:pt x="5521772" y="824879"/>
                  </a:cubicBezTo>
                  <a:cubicBezTo>
                    <a:pt x="5565248" y="827600"/>
                    <a:pt x="5586986" y="841205"/>
                    <a:pt x="5578834" y="884739"/>
                  </a:cubicBezTo>
                  <a:cubicBezTo>
                    <a:pt x="5570682" y="930994"/>
                    <a:pt x="5597855" y="950041"/>
                    <a:pt x="5633179" y="933715"/>
                  </a:cubicBezTo>
                  <a:cubicBezTo>
                    <a:pt x="5698392" y="906506"/>
                    <a:pt x="5769041" y="917390"/>
                    <a:pt x="5834255" y="903785"/>
                  </a:cubicBezTo>
                  <a:cubicBezTo>
                    <a:pt x="5926641" y="887460"/>
                    <a:pt x="6019027" y="882018"/>
                    <a:pt x="6114130" y="871135"/>
                  </a:cubicBezTo>
                  <a:cubicBezTo>
                    <a:pt x="6138586" y="868414"/>
                    <a:pt x="6179344" y="854809"/>
                    <a:pt x="6157606" y="909227"/>
                  </a:cubicBezTo>
                  <a:cubicBezTo>
                    <a:pt x="6144020" y="930994"/>
                    <a:pt x="6119565" y="933715"/>
                    <a:pt x="6097827" y="944599"/>
                  </a:cubicBezTo>
                  <a:cubicBezTo>
                    <a:pt x="6019027" y="1020784"/>
                    <a:pt x="5918489" y="1056156"/>
                    <a:pt x="5817951" y="1094248"/>
                  </a:cubicBezTo>
                  <a:cubicBezTo>
                    <a:pt x="5676655" y="1148666"/>
                    <a:pt x="5524489" y="1156829"/>
                    <a:pt x="5375041" y="1159550"/>
                  </a:cubicBezTo>
                  <a:cubicBezTo>
                    <a:pt x="3834364" y="1159550"/>
                    <a:pt x="2290971" y="1159550"/>
                    <a:pt x="747578" y="1156829"/>
                  </a:cubicBezTo>
                  <a:cubicBezTo>
                    <a:pt x="532916" y="1156829"/>
                    <a:pt x="323688" y="1116016"/>
                    <a:pt x="133481" y="1001738"/>
                  </a:cubicBezTo>
                  <a:cubicBezTo>
                    <a:pt x="114461" y="988133"/>
                    <a:pt x="95440" y="977250"/>
                    <a:pt x="79136" y="958203"/>
                  </a:cubicBezTo>
                  <a:cubicBezTo>
                    <a:pt x="49247" y="952762"/>
                    <a:pt x="32943" y="920111"/>
                    <a:pt x="336" y="914669"/>
                  </a:cubicBezTo>
                  <a:cubicBezTo>
                    <a:pt x="-2381" y="879297"/>
                    <a:pt x="11205" y="865693"/>
                    <a:pt x="49247" y="871135"/>
                  </a:cubicBezTo>
                  <a:cubicBezTo>
                    <a:pt x="217716" y="892902"/>
                    <a:pt x="386185" y="909227"/>
                    <a:pt x="551936" y="933715"/>
                  </a:cubicBezTo>
                  <a:cubicBezTo>
                    <a:pt x="589978" y="939157"/>
                    <a:pt x="579109" y="914669"/>
                    <a:pt x="579109" y="898344"/>
                  </a:cubicBezTo>
                  <a:cubicBezTo>
                    <a:pt x="581826" y="827600"/>
                    <a:pt x="581826" y="830321"/>
                    <a:pt x="652474" y="824879"/>
                  </a:cubicBezTo>
                  <a:cubicBezTo>
                    <a:pt x="774750" y="819438"/>
                    <a:pt x="897026" y="813996"/>
                    <a:pt x="1019302" y="816717"/>
                  </a:cubicBezTo>
                  <a:cubicBezTo>
                    <a:pt x="1051909" y="816717"/>
                    <a:pt x="1070930" y="803112"/>
                    <a:pt x="1084516" y="773182"/>
                  </a:cubicBezTo>
                  <a:cubicBezTo>
                    <a:pt x="1182337" y="571836"/>
                    <a:pt x="1223095" y="362326"/>
                    <a:pt x="1220378" y="141933"/>
                  </a:cubicBezTo>
                  <a:cubicBezTo>
                    <a:pt x="1220378" y="109283"/>
                    <a:pt x="1225812" y="87515"/>
                    <a:pt x="1252985" y="71190"/>
                  </a:cubicBezTo>
                  <a:cubicBezTo>
                    <a:pt x="1285592" y="49423"/>
                    <a:pt x="1304612" y="57586"/>
                    <a:pt x="1315481" y="92957"/>
                  </a:cubicBezTo>
                  <a:cubicBezTo>
                    <a:pt x="1320916" y="112004"/>
                    <a:pt x="1320916" y="141933"/>
                    <a:pt x="1350806" y="136492"/>
                  </a:cubicBezTo>
                  <a:cubicBezTo>
                    <a:pt x="1377978" y="133771"/>
                    <a:pt x="1391564" y="106562"/>
                    <a:pt x="1394281" y="76632"/>
                  </a:cubicBezTo>
                  <a:cubicBezTo>
                    <a:pt x="1396999" y="54865"/>
                    <a:pt x="1391564" y="30377"/>
                    <a:pt x="1416019" y="14051"/>
                  </a:cubicBezTo>
                  <a:cubicBezTo>
                    <a:pt x="1448626" y="-4995"/>
                    <a:pt x="1475799" y="-2274"/>
                    <a:pt x="1505688" y="19493"/>
                  </a:cubicBezTo>
                  <a:cubicBezTo>
                    <a:pt x="1532861" y="43981"/>
                    <a:pt x="1560033" y="68469"/>
                    <a:pt x="1541013" y="112004"/>
                  </a:cubicBezTo>
                  <a:cubicBezTo>
                    <a:pt x="1519275" y="160980"/>
                    <a:pt x="1497537" y="207235"/>
                    <a:pt x="1521992" y="264374"/>
                  </a:cubicBezTo>
                  <a:cubicBezTo>
                    <a:pt x="1535578" y="294304"/>
                    <a:pt x="1546447" y="297025"/>
                    <a:pt x="1570902" y="297025"/>
                  </a:cubicBezTo>
                  <a:cubicBezTo>
                    <a:pt x="1600792" y="297025"/>
                    <a:pt x="1633399" y="294304"/>
                    <a:pt x="1663288" y="294304"/>
                  </a:cubicBezTo>
                  <a:cubicBezTo>
                    <a:pt x="2611606" y="294304"/>
                    <a:pt x="3559923" y="294304"/>
                    <a:pt x="4508241" y="294304"/>
                  </a:cubicBezTo>
                  <a:cubicBezTo>
                    <a:pt x="4529979" y="294304"/>
                    <a:pt x="4548999" y="294304"/>
                    <a:pt x="4568020" y="294304"/>
                  </a:cubicBezTo>
                  <a:cubicBezTo>
                    <a:pt x="4641385" y="291583"/>
                    <a:pt x="4676710" y="226281"/>
                    <a:pt x="4641385" y="160980"/>
                  </a:cubicBezTo>
                  <a:cubicBezTo>
                    <a:pt x="4581606" y="57586"/>
                    <a:pt x="4622365" y="33097"/>
                    <a:pt x="4703882" y="3168"/>
                  </a:cubicBezTo>
                  <a:cubicBezTo>
                    <a:pt x="4714071" y="-234"/>
                    <a:pt x="4722733" y="-744"/>
                    <a:pt x="4730163" y="9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Arial"/>
                <a:ea typeface="微软雅黑"/>
              </a:endParaRPr>
            </a:p>
          </p:txBody>
        </p:sp>
        <p:sp>
          <p:nvSpPr>
            <p:cNvPr id="68" name="Freeform 8">
              <a:extLst>
                <a:ext uri="{FF2B5EF4-FFF2-40B4-BE49-F238E27FC236}">
                  <a16:creationId xmlns:a16="http://schemas.microsoft.com/office/drawing/2014/main" id="{21B38325-0EBD-42BA-B8D6-7A726A8A8F5C}"/>
                </a:ext>
              </a:extLst>
            </p:cNvPr>
            <p:cNvSpPr>
              <a:spLocks/>
            </p:cNvSpPr>
            <p:nvPr/>
          </p:nvSpPr>
          <p:spPr bwMode="auto">
            <a:xfrm>
              <a:off x="2111375" y="2219325"/>
              <a:ext cx="2657475" cy="1189037"/>
            </a:xfrm>
            <a:custGeom>
              <a:avLst/>
              <a:gdLst>
                <a:gd name="T0" fmla="*/ 7 w 978"/>
                <a:gd name="T1" fmla="*/ 59 h 437"/>
                <a:gd name="T2" fmla="*/ 60 w 978"/>
                <a:gd name="T3" fmla="*/ 23 h 437"/>
                <a:gd name="T4" fmla="*/ 73 w 978"/>
                <a:gd name="T5" fmla="*/ 2 h 437"/>
                <a:gd name="T6" fmla="*/ 148 w 978"/>
                <a:gd name="T7" fmla="*/ 5 h 437"/>
                <a:gd name="T8" fmla="*/ 190 w 978"/>
                <a:gd name="T9" fmla="*/ 33 h 437"/>
                <a:gd name="T10" fmla="*/ 210 w 978"/>
                <a:gd name="T11" fmla="*/ 82 h 437"/>
                <a:gd name="T12" fmla="*/ 260 w 978"/>
                <a:gd name="T13" fmla="*/ 84 h 437"/>
                <a:gd name="T14" fmla="*/ 273 w 978"/>
                <a:gd name="T15" fmla="*/ 41 h 437"/>
                <a:gd name="T16" fmla="*/ 315 w 978"/>
                <a:gd name="T17" fmla="*/ 24 h 437"/>
                <a:gd name="T18" fmla="*/ 691 w 978"/>
                <a:gd name="T19" fmla="*/ 37 h 437"/>
                <a:gd name="T20" fmla="*/ 714 w 978"/>
                <a:gd name="T21" fmla="*/ 71 h 437"/>
                <a:gd name="T22" fmla="*/ 763 w 978"/>
                <a:gd name="T23" fmla="*/ 86 h 437"/>
                <a:gd name="T24" fmla="*/ 777 w 978"/>
                <a:gd name="T25" fmla="*/ 41 h 437"/>
                <a:gd name="T26" fmla="*/ 814 w 978"/>
                <a:gd name="T27" fmla="*/ 25 h 437"/>
                <a:gd name="T28" fmla="*/ 849 w 978"/>
                <a:gd name="T29" fmla="*/ 2 h 437"/>
                <a:gd name="T30" fmla="*/ 911 w 978"/>
                <a:gd name="T31" fmla="*/ 16 h 437"/>
                <a:gd name="T32" fmla="*/ 948 w 978"/>
                <a:gd name="T33" fmla="*/ 39 h 437"/>
                <a:gd name="T34" fmla="*/ 969 w 978"/>
                <a:gd name="T35" fmla="*/ 72 h 437"/>
                <a:gd name="T36" fmla="*/ 947 w 978"/>
                <a:gd name="T37" fmla="*/ 430 h 437"/>
                <a:gd name="T38" fmla="*/ 903 w 978"/>
                <a:gd name="T39" fmla="*/ 218 h 437"/>
                <a:gd name="T40" fmla="*/ 784 w 978"/>
                <a:gd name="T41" fmla="*/ 189 h 437"/>
                <a:gd name="T42" fmla="*/ 764 w 978"/>
                <a:gd name="T43" fmla="*/ 409 h 437"/>
                <a:gd name="T44" fmla="*/ 688 w 978"/>
                <a:gd name="T45" fmla="*/ 430 h 437"/>
                <a:gd name="T46" fmla="*/ 669 w 978"/>
                <a:gd name="T47" fmla="*/ 95 h 437"/>
                <a:gd name="T48" fmla="*/ 574 w 978"/>
                <a:gd name="T49" fmla="*/ 46 h 437"/>
                <a:gd name="T50" fmla="*/ 331 w 978"/>
                <a:gd name="T51" fmla="*/ 59 h 437"/>
                <a:gd name="T52" fmla="*/ 306 w 978"/>
                <a:gd name="T53" fmla="*/ 89 h 437"/>
                <a:gd name="T54" fmla="*/ 283 w 978"/>
                <a:gd name="T55" fmla="*/ 430 h 437"/>
                <a:gd name="T56" fmla="*/ 211 w 978"/>
                <a:gd name="T57" fmla="*/ 415 h 437"/>
                <a:gd name="T58" fmla="*/ 186 w 978"/>
                <a:gd name="T59" fmla="*/ 189 h 437"/>
                <a:gd name="T60" fmla="*/ 75 w 978"/>
                <a:gd name="T61" fmla="*/ 206 h 437"/>
                <a:gd name="T62" fmla="*/ 58 w 978"/>
                <a:gd name="T63" fmla="*/ 430 h 437"/>
                <a:gd name="T64" fmla="*/ 7 w 978"/>
                <a:gd name="T65" fmla="*/ 379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8" h="437">
                  <a:moveTo>
                    <a:pt x="7" y="235"/>
                  </a:moveTo>
                  <a:cubicBezTo>
                    <a:pt x="7" y="176"/>
                    <a:pt x="7" y="117"/>
                    <a:pt x="7" y="59"/>
                  </a:cubicBezTo>
                  <a:cubicBezTo>
                    <a:pt x="7" y="50"/>
                    <a:pt x="12" y="46"/>
                    <a:pt x="18" y="40"/>
                  </a:cubicBezTo>
                  <a:cubicBezTo>
                    <a:pt x="31" y="27"/>
                    <a:pt x="46" y="27"/>
                    <a:pt x="60" y="23"/>
                  </a:cubicBezTo>
                  <a:cubicBezTo>
                    <a:pt x="61" y="23"/>
                    <a:pt x="61" y="22"/>
                    <a:pt x="62" y="21"/>
                  </a:cubicBezTo>
                  <a:cubicBezTo>
                    <a:pt x="67" y="16"/>
                    <a:pt x="60" y="2"/>
                    <a:pt x="73" y="2"/>
                  </a:cubicBezTo>
                  <a:cubicBezTo>
                    <a:pt x="97" y="1"/>
                    <a:pt x="120" y="2"/>
                    <a:pt x="143" y="2"/>
                  </a:cubicBezTo>
                  <a:cubicBezTo>
                    <a:pt x="145" y="2"/>
                    <a:pt x="148" y="4"/>
                    <a:pt x="148" y="5"/>
                  </a:cubicBezTo>
                  <a:cubicBezTo>
                    <a:pt x="149" y="30"/>
                    <a:pt x="167" y="24"/>
                    <a:pt x="182" y="24"/>
                  </a:cubicBezTo>
                  <a:cubicBezTo>
                    <a:pt x="187" y="25"/>
                    <a:pt x="188" y="29"/>
                    <a:pt x="190" y="33"/>
                  </a:cubicBezTo>
                  <a:cubicBezTo>
                    <a:pt x="191" y="35"/>
                    <a:pt x="191" y="40"/>
                    <a:pt x="192" y="40"/>
                  </a:cubicBezTo>
                  <a:cubicBezTo>
                    <a:pt x="226" y="41"/>
                    <a:pt x="208" y="67"/>
                    <a:pt x="210" y="82"/>
                  </a:cubicBezTo>
                  <a:cubicBezTo>
                    <a:pt x="212" y="93"/>
                    <a:pt x="215" y="101"/>
                    <a:pt x="227" y="97"/>
                  </a:cubicBezTo>
                  <a:cubicBezTo>
                    <a:pt x="238" y="93"/>
                    <a:pt x="259" y="111"/>
                    <a:pt x="260" y="84"/>
                  </a:cubicBezTo>
                  <a:cubicBezTo>
                    <a:pt x="261" y="74"/>
                    <a:pt x="261" y="65"/>
                    <a:pt x="260" y="56"/>
                  </a:cubicBezTo>
                  <a:cubicBezTo>
                    <a:pt x="260" y="46"/>
                    <a:pt x="262" y="40"/>
                    <a:pt x="273" y="41"/>
                  </a:cubicBezTo>
                  <a:cubicBezTo>
                    <a:pt x="276" y="42"/>
                    <a:pt x="282" y="40"/>
                    <a:pt x="282" y="40"/>
                  </a:cubicBezTo>
                  <a:cubicBezTo>
                    <a:pt x="283" y="14"/>
                    <a:pt x="305" y="23"/>
                    <a:pt x="315" y="24"/>
                  </a:cubicBezTo>
                  <a:cubicBezTo>
                    <a:pt x="435" y="26"/>
                    <a:pt x="555" y="23"/>
                    <a:pt x="675" y="24"/>
                  </a:cubicBezTo>
                  <a:cubicBezTo>
                    <a:pt x="683" y="25"/>
                    <a:pt x="693" y="23"/>
                    <a:pt x="691" y="37"/>
                  </a:cubicBezTo>
                  <a:cubicBezTo>
                    <a:pt x="691" y="38"/>
                    <a:pt x="693" y="41"/>
                    <a:pt x="694" y="41"/>
                  </a:cubicBezTo>
                  <a:cubicBezTo>
                    <a:pt x="721" y="37"/>
                    <a:pt x="714" y="57"/>
                    <a:pt x="714" y="71"/>
                  </a:cubicBezTo>
                  <a:cubicBezTo>
                    <a:pt x="714" y="95"/>
                    <a:pt x="734" y="107"/>
                    <a:pt x="757" y="97"/>
                  </a:cubicBezTo>
                  <a:cubicBezTo>
                    <a:pt x="762" y="95"/>
                    <a:pt x="763" y="91"/>
                    <a:pt x="763" y="86"/>
                  </a:cubicBezTo>
                  <a:cubicBezTo>
                    <a:pt x="763" y="76"/>
                    <a:pt x="763" y="67"/>
                    <a:pt x="763" y="58"/>
                  </a:cubicBezTo>
                  <a:cubicBezTo>
                    <a:pt x="762" y="47"/>
                    <a:pt x="763" y="39"/>
                    <a:pt x="777" y="41"/>
                  </a:cubicBezTo>
                  <a:cubicBezTo>
                    <a:pt x="780" y="42"/>
                    <a:pt x="786" y="40"/>
                    <a:pt x="786" y="39"/>
                  </a:cubicBezTo>
                  <a:cubicBezTo>
                    <a:pt x="785" y="16"/>
                    <a:pt x="803" y="27"/>
                    <a:pt x="814" y="25"/>
                  </a:cubicBezTo>
                  <a:cubicBezTo>
                    <a:pt x="819" y="24"/>
                    <a:pt x="823" y="24"/>
                    <a:pt x="824" y="18"/>
                  </a:cubicBezTo>
                  <a:cubicBezTo>
                    <a:pt x="826" y="2"/>
                    <a:pt x="838" y="2"/>
                    <a:pt x="849" y="2"/>
                  </a:cubicBezTo>
                  <a:cubicBezTo>
                    <a:pt x="864" y="2"/>
                    <a:pt x="879" y="2"/>
                    <a:pt x="893" y="2"/>
                  </a:cubicBezTo>
                  <a:cubicBezTo>
                    <a:pt x="904" y="1"/>
                    <a:pt x="914" y="0"/>
                    <a:pt x="911" y="16"/>
                  </a:cubicBezTo>
                  <a:cubicBezTo>
                    <a:pt x="909" y="27"/>
                    <a:pt x="918" y="25"/>
                    <a:pt x="925" y="26"/>
                  </a:cubicBezTo>
                  <a:cubicBezTo>
                    <a:pt x="934" y="27"/>
                    <a:pt x="949" y="19"/>
                    <a:pt x="948" y="39"/>
                  </a:cubicBezTo>
                  <a:cubicBezTo>
                    <a:pt x="948" y="40"/>
                    <a:pt x="949" y="41"/>
                    <a:pt x="950" y="41"/>
                  </a:cubicBezTo>
                  <a:cubicBezTo>
                    <a:pt x="978" y="38"/>
                    <a:pt x="969" y="60"/>
                    <a:pt x="969" y="72"/>
                  </a:cubicBezTo>
                  <a:cubicBezTo>
                    <a:pt x="969" y="184"/>
                    <a:pt x="969" y="296"/>
                    <a:pt x="970" y="408"/>
                  </a:cubicBezTo>
                  <a:cubicBezTo>
                    <a:pt x="970" y="426"/>
                    <a:pt x="965" y="431"/>
                    <a:pt x="947" y="430"/>
                  </a:cubicBezTo>
                  <a:cubicBezTo>
                    <a:pt x="903" y="429"/>
                    <a:pt x="903" y="430"/>
                    <a:pt x="903" y="386"/>
                  </a:cubicBezTo>
                  <a:cubicBezTo>
                    <a:pt x="903" y="330"/>
                    <a:pt x="903" y="274"/>
                    <a:pt x="903" y="218"/>
                  </a:cubicBezTo>
                  <a:cubicBezTo>
                    <a:pt x="903" y="190"/>
                    <a:pt x="903" y="190"/>
                    <a:pt x="876" y="190"/>
                  </a:cubicBezTo>
                  <a:cubicBezTo>
                    <a:pt x="846" y="190"/>
                    <a:pt x="815" y="191"/>
                    <a:pt x="784" y="189"/>
                  </a:cubicBezTo>
                  <a:cubicBezTo>
                    <a:pt x="767" y="188"/>
                    <a:pt x="763" y="196"/>
                    <a:pt x="763" y="211"/>
                  </a:cubicBezTo>
                  <a:cubicBezTo>
                    <a:pt x="763" y="277"/>
                    <a:pt x="762" y="343"/>
                    <a:pt x="764" y="409"/>
                  </a:cubicBezTo>
                  <a:cubicBezTo>
                    <a:pt x="764" y="428"/>
                    <a:pt x="758" y="431"/>
                    <a:pt x="741" y="430"/>
                  </a:cubicBezTo>
                  <a:cubicBezTo>
                    <a:pt x="724" y="428"/>
                    <a:pt x="705" y="428"/>
                    <a:pt x="688" y="430"/>
                  </a:cubicBezTo>
                  <a:cubicBezTo>
                    <a:pt x="672" y="431"/>
                    <a:pt x="669" y="425"/>
                    <a:pt x="669" y="411"/>
                  </a:cubicBezTo>
                  <a:cubicBezTo>
                    <a:pt x="669" y="305"/>
                    <a:pt x="669" y="200"/>
                    <a:pt x="669" y="95"/>
                  </a:cubicBezTo>
                  <a:cubicBezTo>
                    <a:pt x="669" y="79"/>
                    <a:pt x="675" y="59"/>
                    <a:pt x="647" y="61"/>
                  </a:cubicBezTo>
                  <a:cubicBezTo>
                    <a:pt x="627" y="35"/>
                    <a:pt x="599" y="47"/>
                    <a:pt x="574" y="46"/>
                  </a:cubicBezTo>
                  <a:cubicBezTo>
                    <a:pt x="501" y="45"/>
                    <a:pt x="428" y="46"/>
                    <a:pt x="354" y="46"/>
                  </a:cubicBezTo>
                  <a:cubicBezTo>
                    <a:pt x="345" y="46"/>
                    <a:pt x="331" y="41"/>
                    <a:pt x="331" y="59"/>
                  </a:cubicBezTo>
                  <a:cubicBezTo>
                    <a:pt x="331" y="60"/>
                    <a:pt x="328" y="62"/>
                    <a:pt x="326" y="61"/>
                  </a:cubicBezTo>
                  <a:cubicBezTo>
                    <a:pt x="302" y="58"/>
                    <a:pt x="306" y="75"/>
                    <a:pt x="306" y="89"/>
                  </a:cubicBezTo>
                  <a:cubicBezTo>
                    <a:pt x="306" y="195"/>
                    <a:pt x="305" y="301"/>
                    <a:pt x="306" y="407"/>
                  </a:cubicBezTo>
                  <a:cubicBezTo>
                    <a:pt x="307" y="427"/>
                    <a:pt x="301" y="431"/>
                    <a:pt x="283" y="430"/>
                  </a:cubicBezTo>
                  <a:cubicBezTo>
                    <a:pt x="264" y="428"/>
                    <a:pt x="244" y="429"/>
                    <a:pt x="225" y="430"/>
                  </a:cubicBezTo>
                  <a:cubicBezTo>
                    <a:pt x="213" y="430"/>
                    <a:pt x="211" y="426"/>
                    <a:pt x="211" y="415"/>
                  </a:cubicBezTo>
                  <a:cubicBezTo>
                    <a:pt x="211" y="349"/>
                    <a:pt x="211" y="282"/>
                    <a:pt x="211" y="215"/>
                  </a:cubicBezTo>
                  <a:cubicBezTo>
                    <a:pt x="212" y="196"/>
                    <a:pt x="208" y="188"/>
                    <a:pt x="186" y="189"/>
                  </a:cubicBezTo>
                  <a:cubicBezTo>
                    <a:pt x="155" y="191"/>
                    <a:pt x="124" y="190"/>
                    <a:pt x="92" y="189"/>
                  </a:cubicBezTo>
                  <a:cubicBezTo>
                    <a:pt x="79" y="189"/>
                    <a:pt x="75" y="192"/>
                    <a:pt x="75" y="206"/>
                  </a:cubicBezTo>
                  <a:cubicBezTo>
                    <a:pt x="76" y="275"/>
                    <a:pt x="75" y="344"/>
                    <a:pt x="75" y="412"/>
                  </a:cubicBezTo>
                  <a:cubicBezTo>
                    <a:pt x="76" y="426"/>
                    <a:pt x="73" y="431"/>
                    <a:pt x="58" y="430"/>
                  </a:cubicBezTo>
                  <a:cubicBezTo>
                    <a:pt x="42" y="428"/>
                    <a:pt x="20" y="437"/>
                    <a:pt x="10" y="427"/>
                  </a:cubicBezTo>
                  <a:cubicBezTo>
                    <a:pt x="0" y="417"/>
                    <a:pt x="7" y="395"/>
                    <a:pt x="7" y="379"/>
                  </a:cubicBezTo>
                  <a:cubicBezTo>
                    <a:pt x="7" y="331"/>
                    <a:pt x="7" y="283"/>
                    <a:pt x="7" y="23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Arial"/>
                <a:ea typeface="微软雅黑"/>
              </a:endParaRPr>
            </a:p>
          </p:txBody>
        </p:sp>
        <p:sp>
          <p:nvSpPr>
            <p:cNvPr id="69" name="Freeform 9">
              <a:extLst>
                <a:ext uri="{FF2B5EF4-FFF2-40B4-BE49-F238E27FC236}">
                  <a16:creationId xmlns:a16="http://schemas.microsoft.com/office/drawing/2014/main" id="{88394263-8A34-4CA4-95DA-C1471A1EB107}"/>
                </a:ext>
              </a:extLst>
            </p:cNvPr>
            <p:cNvSpPr>
              <a:spLocks/>
            </p:cNvSpPr>
            <p:nvPr/>
          </p:nvSpPr>
          <p:spPr bwMode="auto">
            <a:xfrm>
              <a:off x="2997200" y="1930400"/>
              <a:ext cx="877887" cy="304800"/>
            </a:xfrm>
            <a:custGeom>
              <a:avLst/>
              <a:gdLst>
                <a:gd name="T0" fmla="*/ 161 w 323"/>
                <a:gd name="T1" fmla="*/ 112 h 112"/>
                <a:gd name="T2" fmla="*/ 19 w 323"/>
                <a:gd name="T3" fmla="*/ 112 h 112"/>
                <a:gd name="T4" fmla="*/ 1 w 323"/>
                <a:gd name="T5" fmla="*/ 93 h 112"/>
                <a:gd name="T6" fmla="*/ 1 w 323"/>
                <a:gd name="T7" fmla="*/ 17 h 112"/>
                <a:gd name="T8" fmla="*/ 16 w 323"/>
                <a:gd name="T9" fmla="*/ 0 h 112"/>
                <a:gd name="T10" fmla="*/ 304 w 323"/>
                <a:gd name="T11" fmla="*/ 0 h 112"/>
                <a:gd name="T12" fmla="*/ 322 w 323"/>
                <a:gd name="T13" fmla="*/ 20 h 112"/>
                <a:gd name="T14" fmla="*/ 322 w 323"/>
                <a:gd name="T15" fmla="*/ 96 h 112"/>
                <a:gd name="T16" fmla="*/ 305 w 323"/>
                <a:gd name="T17" fmla="*/ 112 h 112"/>
                <a:gd name="T18" fmla="*/ 161 w 323"/>
                <a:gd name="T1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112">
                  <a:moveTo>
                    <a:pt x="161" y="112"/>
                  </a:moveTo>
                  <a:cubicBezTo>
                    <a:pt x="114" y="112"/>
                    <a:pt x="66" y="111"/>
                    <a:pt x="19" y="112"/>
                  </a:cubicBezTo>
                  <a:cubicBezTo>
                    <a:pt x="4" y="112"/>
                    <a:pt x="0" y="107"/>
                    <a:pt x="1" y="93"/>
                  </a:cubicBezTo>
                  <a:cubicBezTo>
                    <a:pt x="2" y="68"/>
                    <a:pt x="2" y="42"/>
                    <a:pt x="1" y="17"/>
                  </a:cubicBezTo>
                  <a:cubicBezTo>
                    <a:pt x="1" y="5"/>
                    <a:pt x="3" y="0"/>
                    <a:pt x="16" y="0"/>
                  </a:cubicBezTo>
                  <a:cubicBezTo>
                    <a:pt x="112" y="1"/>
                    <a:pt x="208" y="1"/>
                    <a:pt x="304" y="0"/>
                  </a:cubicBezTo>
                  <a:cubicBezTo>
                    <a:pt x="319" y="0"/>
                    <a:pt x="323" y="5"/>
                    <a:pt x="322" y="20"/>
                  </a:cubicBezTo>
                  <a:cubicBezTo>
                    <a:pt x="321" y="45"/>
                    <a:pt x="321" y="71"/>
                    <a:pt x="322" y="96"/>
                  </a:cubicBezTo>
                  <a:cubicBezTo>
                    <a:pt x="323" y="110"/>
                    <a:pt x="317" y="112"/>
                    <a:pt x="305" y="112"/>
                  </a:cubicBezTo>
                  <a:cubicBezTo>
                    <a:pt x="257" y="111"/>
                    <a:pt x="209" y="112"/>
                    <a:pt x="161" y="1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latin typeface="Arial"/>
                <a:ea typeface="微软雅黑"/>
              </a:endParaRPr>
            </a:p>
          </p:txBody>
        </p:sp>
      </p:grpSp>
      <p:grpSp>
        <p:nvGrpSpPr>
          <p:cNvPr id="70" name="组合 69">
            <a:extLst>
              <a:ext uri="{FF2B5EF4-FFF2-40B4-BE49-F238E27FC236}">
                <a16:creationId xmlns:a16="http://schemas.microsoft.com/office/drawing/2014/main" id="{988CB186-DA69-4C68-86B0-470FFAB65612}"/>
              </a:ext>
            </a:extLst>
          </p:cNvPr>
          <p:cNvGrpSpPr>
            <a:grpSpLocks noChangeAspect="1"/>
          </p:cNvGrpSpPr>
          <p:nvPr/>
        </p:nvGrpSpPr>
        <p:grpSpPr>
          <a:xfrm>
            <a:off x="4064000" y="5718900"/>
            <a:ext cx="1653525" cy="720000"/>
            <a:chOff x="433708" y="2470619"/>
            <a:chExt cx="2866028" cy="1247965"/>
          </a:xfrm>
          <a:noFill/>
        </p:grpSpPr>
        <p:sp>
          <p:nvSpPr>
            <p:cNvPr id="71" name="任意多边形: 形状 70">
              <a:extLst>
                <a:ext uri="{FF2B5EF4-FFF2-40B4-BE49-F238E27FC236}">
                  <a16:creationId xmlns:a16="http://schemas.microsoft.com/office/drawing/2014/main" id="{9BE210DA-0167-48CF-A76C-FBF1726CB081}"/>
                </a:ext>
              </a:extLst>
            </p:cNvPr>
            <p:cNvSpPr>
              <a:spLocks/>
            </p:cNvSpPr>
            <p:nvPr/>
          </p:nvSpPr>
          <p:spPr bwMode="auto">
            <a:xfrm>
              <a:off x="433708" y="2470619"/>
              <a:ext cx="2866028" cy="1247965"/>
            </a:xfrm>
            <a:custGeom>
              <a:avLst/>
              <a:gdLst>
                <a:gd name="connsiteX0" fmla="*/ 1805633 w 2866028"/>
                <a:gd name="connsiteY0" fmla="*/ 759832 h 1247965"/>
                <a:gd name="connsiteX1" fmla="*/ 1799970 w 2866028"/>
                <a:gd name="connsiteY1" fmla="*/ 807737 h 1247965"/>
                <a:gd name="connsiteX2" fmla="*/ 1805633 w 2866028"/>
                <a:gd name="connsiteY2" fmla="*/ 759832 h 1247965"/>
                <a:gd name="connsiteX3" fmla="*/ 1794070 w 2866028"/>
                <a:gd name="connsiteY3" fmla="*/ 704493 h 1247965"/>
                <a:gd name="connsiteX4" fmla="*/ 1788407 w 2866028"/>
                <a:gd name="connsiteY4" fmla="*/ 755702 h 1247965"/>
                <a:gd name="connsiteX5" fmla="*/ 1794070 w 2866028"/>
                <a:gd name="connsiteY5" fmla="*/ 704493 h 1247965"/>
                <a:gd name="connsiteX6" fmla="*/ 1772922 w 2866028"/>
                <a:gd name="connsiteY6" fmla="*/ 645025 h 1247965"/>
                <a:gd name="connsiteX7" fmla="*/ 1761740 w 2866028"/>
                <a:gd name="connsiteY7" fmla="*/ 765613 h 1247965"/>
                <a:gd name="connsiteX8" fmla="*/ 1779911 w 2866028"/>
                <a:gd name="connsiteY8" fmla="*/ 646444 h 1247965"/>
                <a:gd name="connsiteX9" fmla="*/ 1772922 w 2866028"/>
                <a:gd name="connsiteY9" fmla="*/ 645025 h 1247965"/>
                <a:gd name="connsiteX10" fmla="*/ 1746048 w 2866028"/>
                <a:gd name="connsiteY10" fmla="*/ 571281 h 1247965"/>
                <a:gd name="connsiteX11" fmla="*/ 1740541 w 2866028"/>
                <a:gd name="connsiteY11" fmla="*/ 584030 h 1247965"/>
                <a:gd name="connsiteX12" fmla="*/ 1746048 w 2866028"/>
                <a:gd name="connsiteY12" fmla="*/ 803606 h 1247965"/>
                <a:gd name="connsiteX13" fmla="*/ 1751554 w 2866028"/>
                <a:gd name="connsiteY13" fmla="*/ 785190 h 1247965"/>
                <a:gd name="connsiteX14" fmla="*/ 1755684 w 2866028"/>
                <a:gd name="connsiteY14" fmla="*/ 635029 h 1247965"/>
                <a:gd name="connsiteX15" fmla="*/ 1755684 w 2866028"/>
                <a:gd name="connsiteY15" fmla="*/ 584030 h 1247965"/>
                <a:gd name="connsiteX16" fmla="*/ 1746048 w 2866028"/>
                <a:gd name="connsiteY16" fmla="*/ 571281 h 1247965"/>
                <a:gd name="connsiteX17" fmla="*/ 1703683 w 2866028"/>
                <a:gd name="connsiteY17" fmla="*/ 482314 h 1247965"/>
                <a:gd name="connsiteX18" fmla="*/ 1717793 w 2866028"/>
                <a:gd name="connsiteY18" fmla="*/ 820951 h 1247965"/>
                <a:gd name="connsiteX19" fmla="*/ 1723437 w 2866028"/>
                <a:gd name="connsiteY19" fmla="*/ 802532 h 1247965"/>
                <a:gd name="connsiteX20" fmla="*/ 1724848 w 2866028"/>
                <a:gd name="connsiteY20" fmla="*/ 551742 h 1247965"/>
                <a:gd name="connsiteX21" fmla="*/ 1703683 w 2866028"/>
                <a:gd name="connsiteY21" fmla="*/ 482314 h 1247965"/>
                <a:gd name="connsiteX22" fmla="*/ 1918782 w 2866028"/>
                <a:gd name="connsiteY22" fmla="*/ 417065 h 1247965"/>
                <a:gd name="connsiteX23" fmla="*/ 1903296 w 2866028"/>
                <a:gd name="connsiteY23" fmla="*/ 466687 h 1247965"/>
                <a:gd name="connsiteX24" fmla="*/ 1883585 w 2866028"/>
                <a:gd name="connsiteY24" fmla="*/ 570184 h 1247965"/>
                <a:gd name="connsiteX25" fmla="*/ 1917374 w 2866028"/>
                <a:gd name="connsiteY25" fmla="*/ 764417 h 1247965"/>
                <a:gd name="connsiteX26" fmla="*/ 1928637 w 2866028"/>
                <a:gd name="connsiteY26" fmla="*/ 775759 h 1247965"/>
                <a:gd name="connsiteX27" fmla="*/ 1937084 w 2866028"/>
                <a:gd name="connsiteY27" fmla="*/ 761582 h 1247965"/>
                <a:gd name="connsiteX28" fmla="*/ 1932861 w 2866028"/>
                <a:gd name="connsiteY28" fmla="*/ 697782 h 1247965"/>
                <a:gd name="connsiteX29" fmla="*/ 1925821 w 2866028"/>
                <a:gd name="connsiteY29" fmla="*/ 434078 h 1247965"/>
                <a:gd name="connsiteX30" fmla="*/ 1918782 w 2866028"/>
                <a:gd name="connsiteY30" fmla="*/ 417065 h 1247965"/>
                <a:gd name="connsiteX31" fmla="*/ 1807373 w 2866028"/>
                <a:gd name="connsiteY31" fmla="*/ 281269 h 1247965"/>
                <a:gd name="connsiteX32" fmla="*/ 1798755 w 2866028"/>
                <a:gd name="connsiteY32" fmla="*/ 290855 h 1247965"/>
                <a:gd name="connsiteX33" fmla="*/ 1805790 w 2866028"/>
                <a:gd name="connsiteY33" fmla="*/ 347657 h 1247965"/>
                <a:gd name="connsiteX34" fmla="*/ 1815640 w 2866028"/>
                <a:gd name="connsiteY34" fmla="*/ 356177 h 1247965"/>
                <a:gd name="connsiteX35" fmla="*/ 1824083 w 2866028"/>
                <a:gd name="connsiteY35" fmla="*/ 343397 h 1247965"/>
                <a:gd name="connsiteX36" fmla="*/ 1828305 w 2866028"/>
                <a:gd name="connsiteY36" fmla="*/ 296535 h 1247965"/>
                <a:gd name="connsiteX37" fmla="*/ 1821269 w 2866028"/>
                <a:gd name="connsiteY37" fmla="*/ 282334 h 1247965"/>
                <a:gd name="connsiteX38" fmla="*/ 1807373 w 2866028"/>
                <a:gd name="connsiteY38" fmla="*/ 281269 h 1247965"/>
                <a:gd name="connsiteX39" fmla="*/ 1872090 w 2866028"/>
                <a:gd name="connsiteY39" fmla="*/ 272524 h 1247965"/>
                <a:gd name="connsiteX40" fmla="*/ 1843834 w 2866028"/>
                <a:gd name="connsiteY40" fmla="*/ 288076 h 1247965"/>
                <a:gd name="connsiteX41" fmla="*/ 1831119 w 2866028"/>
                <a:gd name="connsiteY41" fmla="*/ 394109 h 1247965"/>
                <a:gd name="connsiteX42" fmla="*/ 1831119 w 2866028"/>
                <a:gd name="connsiteY42" fmla="*/ 402591 h 1247965"/>
                <a:gd name="connsiteX43" fmla="*/ 1845247 w 2866028"/>
                <a:gd name="connsiteY43" fmla="*/ 429453 h 1247965"/>
                <a:gd name="connsiteX44" fmla="*/ 1857962 w 2866028"/>
                <a:gd name="connsiteY44" fmla="*/ 404005 h 1247965"/>
                <a:gd name="connsiteX45" fmla="*/ 1879154 w 2866028"/>
                <a:gd name="connsiteY45" fmla="*/ 295145 h 1247965"/>
                <a:gd name="connsiteX46" fmla="*/ 1872090 w 2866028"/>
                <a:gd name="connsiteY46" fmla="*/ 272524 h 1247965"/>
                <a:gd name="connsiteX47" fmla="*/ 1913163 w 2866028"/>
                <a:gd name="connsiteY47" fmla="*/ 266510 h 1247965"/>
                <a:gd name="connsiteX48" fmla="*/ 1894821 w 2866028"/>
                <a:gd name="connsiteY48" fmla="*/ 282115 h 1247965"/>
                <a:gd name="connsiteX49" fmla="*/ 1860957 w 2866028"/>
                <a:gd name="connsiteY49" fmla="*/ 462288 h 1247965"/>
                <a:gd name="connsiteX50" fmla="*/ 1862368 w 2866028"/>
                <a:gd name="connsiteY50" fmla="*/ 497755 h 1247965"/>
                <a:gd name="connsiteX51" fmla="*/ 1873656 w 2866028"/>
                <a:gd name="connsiteY51" fmla="*/ 504848 h 1247965"/>
                <a:gd name="connsiteX52" fmla="*/ 1880711 w 2866028"/>
                <a:gd name="connsiteY52" fmla="*/ 497755 h 1247965"/>
                <a:gd name="connsiteX53" fmla="*/ 1921629 w 2866028"/>
                <a:gd name="connsiteY53" fmla="*/ 309070 h 1247965"/>
                <a:gd name="connsiteX54" fmla="*/ 1921629 w 2866028"/>
                <a:gd name="connsiteY54" fmla="*/ 283534 h 1247965"/>
                <a:gd name="connsiteX55" fmla="*/ 1913163 w 2866028"/>
                <a:gd name="connsiteY55" fmla="*/ 266510 h 1247965"/>
                <a:gd name="connsiteX56" fmla="*/ 2056732 w 2866028"/>
                <a:gd name="connsiteY56" fmla="*/ 265 h 1247965"/>
                <a:gd name="connsiteX57" fmla="*/ 2108164 w 2866028"/>
                <a:gd name="connsiteY57" fmla="*/ 8596 h 1247965"/>
                <a:gd name="connsiteX58" fmla="*/ 2262282 w 2866028"/>
                <a:gd name="connsiteY58" fmla="*/ 133383 h 1247965"/>
                <a:gd name="connsiteX59" fmla="*/ 2586071 w 2866028"/>
                <a:gd name="connsiteY59" fmla="*/ 641043 h 1247965"/>
                <a:gd name="connsiteX60" fmla="*/ 2860372 w 2866028"/>
                <a:gd name="connsiteY60" fmla="*/ 1225276 h 1247965"/>
                <a:gd name="connsiteX61" fmla="*/ 2866028 w 2866028"/>
                <a:gd name="connsiteY61" fmla="*/ 1246547 h 1247965"/>
                <a:gd name="connsiteX62" fmla="*/ 2600210 w 2866028"/>
                <a:gd name="connsiteY62" fmla="*/ 1247965 h 1247965"/>
                <a:gd name="connsiteX63" fmla="*/ 2581829 w 2866028"/>
                <a:gd name="connsiteY63" fmla="*/ 1229531 h 1247965"/>
                <a:gd name="connsiteX64" fmla="*/ 2337220 w 2866028"/>
                <a:gd name="connsiteY64" fmla="*/ 641043 h 1247965"/>
                <a:gd name="connsiteX65" fmla="*/ 2142098 w 2866028"/>
                <a:gd name="connsiteY65" fmla="*/ 309221 h 1247965"/>
                <a:gd name="connsiteX66" fmla="*/ 2102508 w 2866028"/>
                <a:gd name="connsiteY66" fmla="*/ 272352 h 1247965"/>
                <a:gd name="connsiteX67" fmla="*/ 2061504 w 2866028"/>
                <a:gd name="connsiteY67" fmla="*/ 282278 h 1247965"/>
                <a:gd name="connsiteX68" fmla="*/ 2036054 w 2866028"/>
                <a:gd name="connsiteY68" fmla="*/ 394303 h 1247965"/>
                <a:gd name="connsiteX69" fmla="*/ 2010603 w 2866028"/>
                <a:gd name="connsiteY69" fmla="*/ 974283 h 1247965"/>
                <a:gd name="connsiteX70" fmla="*/ 1894661 w 2866028"/>
                <a:gd name="connsiteY70" fmla="*/ 935996 h 1247965"/>
                <a:gd name="connsiteX71" fmla="*/ 1848001 w 2866028"/>
                <a:gd name="connsiteY71" fmla="*/ 931742 h 1247965"/>
                <a:gd name="connsiteX72" fmla="*/ 1846412 w 2866028"/>
                <a:gd name="connsiteY72" fmla="*/ 926455 h 1247965"/>
                <a:gd name="connsiteX73" fmla="*/ 1840457 w 2866028"/>
                <a:gd name="connsiteY73" fmla="*/ 874642 h 1247965"/>
                <a:gd name="connsiteX74" fmla="*/ 1828091 w 2866028"/>
                <a:gd name="connsiteY74" fmla="*/ 823440 h 1247965"/>
                <a:gd name="connsiteX75" fmla="*/ 1822438 w 2866028"/>
                <a:gd name="connsiteY75" fmla="*/ 814935 h 1247965"/>
                <a:gd name="connsiteX76" fmla="*/ 1813958 w 2866028"/>
                <a:gd name="connsiteY76" fmla="*/ 819188 h 1247965"/>
                <a:gd name="connsiteX77" fmla="*/ 1795585 w 2866028"/>
                <a:gd name="connsiteY77" fmla="*/ 928324 h 1247965"/>
                <a:gd name="connsiteX78" fmla="*/ 1797436 w 2866028"/>
                <a:gd name="connsiteY78" fmla="*/ 928273 h 1247965"/>
                <a:gd name="connsiteX79" fmla="*/ 1797100 w 2866028"/>
                <a:gd name="connsiteY79" fmla="*/ 930324 h 1247965"/>
                <a:gd name="connsiteX80" fmla="*/ 1706609 w 2866028"/>
                <a:gd name="connsiteY80" fmla="*/ 927487 h 1247965"/>
                <a:gd name="connsiteX81" fmla="*/ 1691056 w 2866028"/>
                <a:gd name="connsiteY81" fmla="*/ 557378 h 1247965"/>
                <a:gd name="connsiteX82" fmla="*/ 1688228 w 2866028"/>
                <a:gd name="connsiteY82" fmla="*/ 496402 h 1247965"/>
                <a:gd name="connsiteX83" fmla="*/ 1377164 w 2866028"/>
                <a:gd name="connsiteY83" fmla="*/ 299294 h 1247965"/>
                <a:gd name="connsiteX84" fmla="*/ 1167903 w 2866028"/>
                <a:gd name="connsiteY84" fmla="*/ 449607 h 1247965"/>
                <a:gd name="connsiteX85" fmla="*/ 723930 w 2866028"/>
                <a:gd name="connsiteY85" fmla="*/ 943086 h 1247965"/>
                <a:gd name="connsiteX86" fmla="*/ 521739 w 2866028"/>
                <a:gd name="connsiteY86" fmla="*/ 1230949 h 1247965"/>
                <a:gd name="connsiteX87" fmla="*/ 496289 w 2866028"/>
                <a:gd name="connsiteY87" fmla="*/ 1247965 h 1247965"/>
                <a:gd name="connsiteX88" fmla="*/ 12726 w 2866028"/>
                <a:gd name="connsiteY88" fmla="*/ 1246547 h 1247965"/>
                <a:gd name="connsiteX89" fmla="*/ 0 w 2866028"/>
                <a:gd name="connsiteY89" fmla="*/ 1243711 h 1247965"/>
                <a:gd name="connsiteX90" fmla="*/ 100389 w 2866028"/>
                <a:gd name="connsiteY90" fmla="*/ 1114669 h 1247965"/>
                <a:gd name="connsiteX91" fmla="*/ 322376 w 2866028"/>
                <a:gd name="connsiteY91" fmla="*/ 846659 h 1247965"/>
                <a:gd name="connsiteX92" fmla="*/ 856839 w 2866028"/>
                <a:gd name="connsiteY92" fmla="*/ 312057 h 1247965"/>
                <a:gd name="connsiteX93" fmla="*/ 1173559 w 2866028"/>
                <a:gd name="connsiteY93" fmla="*/ 102186 h 1247965"/>
                <a:gd name="connsiteX94" fmla="*/ 1412512 w 2866028"/>
                <a:gd name="connsiteY94" fmla="*/ 44047 h 1247965"/>
                <a:gd name="connsiteX95" fmla="*/ 1675502 w 2866028"/>
                <a:gd name="connsiteY95" fmla="*/ 158908 h 1247965"/>
                <a:gd name="connsiteX96" fmla="*/ 1715092 w 2866028"/>
                <a:gd name="connsiteY96" fmla="*/ 202867 h 1247965"/>
                <a:gd name="connsiteX97" fmla="*/ 1741957 w 2866028"/>
                <a:gd name="connsiteY97" fmla="*/ 211376 h 1247965"/>
                <a:gd name="connsiteX98" fmla="*/ 1901731 w 2866028"/>
                <a:gd name="connsiteY98" fmla="*/ 190105 h 1247965"/>
                <a:gd name="connsiteX99" fmla="*/ 1927181 w 2866028"/>
                <a:gd name="connsiteY99" fmla="*/ 164580 h 1247965"/>
                <a:gd name="connsiteX100" fmla="*/ 2006361 w 2866028"/>
                <a:gd name="connsiteY100" fmla="*/ 18522 h 1247965"/>
                <a:gd name="connsiteX101" fmla="*/ 2056732 w 2866028"/>
                <a:gd name="connsiteY101" fmla="*/ 265 h 124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866028" h="1247965">
                  <a:moveTo>
                    <a:pt x="1805633" y="759832"/>
                  </a:moveTo>
                  <a:cubicBezTo>
                    <a:pt x="1807049" y="776740"/>
                    <a:pt x="1791474" y="789421"/>
                    <a:pt x="1799970" y="807737"/>
                  </a:cubicBezTo>
                  <a:cubicBezTo>
                    <a:pt x="1807049" y="792238"/>
                    <a:pt x="1811297" y="776740"/>
                    <a:pt x="1805633" y="759832"/>
                  </a:cubicBezTo>
                  <a:close/>
                  <a:moveTo>
                    <a:pt x="1794070" y="704493"/>
                  </a:moveTo>
                  <a:cubicBezTo>
                    <a:pt x="1791239" y="721563"/>
                    <a:pt x="1779911" y="737210"/>
                    <a:pt x="1788407" y="755702"/>
                  </a:cubicBezTo>
                  <a:cubicBezTo>
                    <a:pt x="1796902" y="738632"/>
                    <a:pt x="1799734" y="721563"/>
                    <a:pt x="1794070" y="704493"/>
                  </a:cubicBezTo>
                  <a:close/>
                  <a:moveTo>
                    <a:pt x="1772922" y="645025"/>
                  </a:moveTo>
                  <a:cubicBezTo>
                    <a:pt x="1768729" y="686167"/>
                    <a:pt x="1765933" y="725890"/>
                    <a:pt x="1761740" y="765613"/>
                  </a:cubicBezTo>
                  <a:cubicBezTo>
                    <a:pt x="1777116" y="727309"/>
                    <a:pt x="1772922" y="686167"/>
                    <a:pt x="1779911" y="646444"/>
                  </a:cubicBezTo>
                  <a:cubicBezTo>
                    <a:pt x="1777116" y="646444"/>
                    <a:pt x="1775718" y="646444"/>
                    <a:pt x="1772922" y="645025"/>
                  </a:cubicBezTo>
                  <a:close/>
                  <a:moveTo>
                    <a:pt x="1746048" y="571281"/>
                  </a:moveTo>
                  <a:cubicBezTo>
                    <a:pt x="1737788" y="571281"/>
                    <a:pt x="1740541" y="579780"/>
                    <a:pt x="1740541" y="584030"/>
                  </a:cubicBezTo>
                  <a:cubicBezTo>
                    <a:pt x="1741918" y="656278"/>
                    <a:pt x="1743295" y="728525"/>
                    <a:pt x="1746048" y="803606"/>
                  </a:cubicBezTo>
                  <a:cubicBezTo>
                    <a:pt x="1752931" y="796523"/>
                    <a:pt x="1751554" y="790857"/>
                    <a:pt x="1751554" y="785190"/>
                  </a:cubicBezTo>
                  <a:cubicBezTo>
                    <a:pt x="1751554" y="735608"/>
                    <a:pt x="1750178" y="684610"/>
                    <a:pt x="1755684" y="635029"/>
                  </a:cubicBezTo>
                  <a:cubicBezTo>
                    <a:pt x="1758437" y="618029"/>
                    <a:pt x="1757061" y="601030"/>
                    <a:pt x="1755684" y="584030"/>
                  </a:cubicBezTo>
                  <a:cubicBezTo>
                    <a:pt x="1755684" y="578364"/>
                    <a:pt x="1754307" y="569864"/>
                    <a:pt x="1746048" y="571281"/>
                  </a:cubicBezTo>
                  <a:close/>
                  <a:moveTo>
                    <a:pt x="1703683" y="482314"/>
                  </a:moveTo>
                  <a:cubicBezTo>
                    <a:pt x="1702272" y="597082"/>
                    <a:pt x="1717793" y="707600"/>
                    <a:pt x="1717793" y="820951"/>
                  </a:cubicBezTo>
                  <a:cubicBezTo>
                    <a:pt x="1724848" y="813867"/>
                    <a:pt x="1723437" y="808199"/>
                    <a:pt x="1723437" y="802532"/>
                  </a:cubicBezTo>
                  <a:cubicBezTo>
                    <a:pt x="1724848" y="718935"/>
                    <a:pt x="1726259" y="635338"/>
                    <a:pt x="1724848" y="551742"/>
                  </a:cubicBezTo>
                  <a:cubicBezTo>
                    <a:pt x="1723437" y="530488"/>
                    <a:pt x="1736136" y="502151"/>
                    <a:pt x="1703683" y="482314"/>
                  </a:cubicBezTo>
                  <a:close/>
                  <a:moveTo>
                    <a:pt x="1918782" y="417065"/>
                  </a:moveTo>
                  <a:cubicBezTo>
                    <a:pt x="1906111" y="431243"/>
                    <a:pt x="1906111" y="449674"/>
                    <a:pt x="1903296" y="466687"/>
                  </a:cubicBezTo>
                  <a:cubicBezTo>
                    <a:pt x="1894848" y="500713"/>
                    <a:pt x="1876546" y="534740"/>
                    <a:pt x="1883585" y="570184"/>
                  </a:cubicBezTo>
                  <a:cubicBezTo>
                    <a:pt x="1894848" y="633983"/>
                    <a:pt x="1911743" y="697782"/>
                    <a:pt x="1917374" y="764417"/>
                  </a:cubicBezTo>
                  <a:cubicBezTo>
                    <a:pt x="1917374" y="771506"/>
                    <a:pt x="1920190" y="777177"/>
                    <a:pt x="1928637" y="775759"/>
                  </a:cubicBezTo>
                  <a:cubicBezTo>
                    <a:pt x="1938492" y="775759"/>
                    <a:pt x="1937084" y="768671"/>
                    <a:pt x="1937084" y="761582"/>
                  </a:cubicBezTo>
                  <a:cubicBezTo>
                    <a:pt x="1935676" y="740315"/>
                    <a:pt x="1932861" y="719049"/>
                    <a:pt x="1932861" y="697782"/>
                  </a:cubicBezTo>
                  <a:cubicBezTo>
                    <a:pt x="1930045" y="609881"/>
                    <a:pt x="1928637" y="521980"/>
                    <a:pt x="1925821" y="434078"/>
                  </a:cubicBezTo>
                  <a:cubicBezTo>
                    <a:pt x="1925821" y="428407"/>
                    <a:pt x="1928637" y="421318"/>
                    <a:pt x="1918782" y="417065"/>
                  </a:cubicBezTo>
                  <a:close/>
                  <a:moveTo>
                    <a:pt x="1807373" y="281269"/>
                  </a:moveTo>
                  <a:cubicBezTo>
                    <a:pt x="1802976" y="281624"/>
                    <a:pt x="1799458" y="283754"/>
                    <a:pt x="1798755" y="290855"/>
                  </a:cubicBezTo>
                  <a:cubicBezTo>
                    <a:pt x="1794533" y="310735"/>
                    <a:pt x="1793126" y="330616"/>
                    <a:pt x="1805790" y="347657"/>
                  </a:cubicBezTo>
                  <a:cubicBezTo>
                    <a:pt x="1808605" y="351917"/>
                    <a:pt x="1810012" y="357597"/>
                    <a:pt x="1815640" y="356177"/>
                  </a:cubicBezTo>
                  <a:cubicBezTo>
                    <a:pt x="1822676" y="356177"/>
                    <a:pt x="1822676" y="349077"/>
                    <a:pt x="1824083" y="343397"/>
                  </a:cubicBezTo>
                  <a:cubicBezTo>
                    <a:pt x="1825491" y="327776"/>
                    <a:pt x="1826898" y="312155"/>
                    <a:pt x="1828305" y="296535"/>
                  </a:cubicBezTo>
                  <a:cubicBezTo>
                    <a:pt x="1829712" y="289435"/>
                    <a:pt x="1831119" y="282334"/>
                    <a:pt x="1821269" y="282334"/>
                  </a:cubicBezTo>
                  <a:cubicBezTo>
                    <a:pt x="1817048" y="282334"/>
                    <a:pt x="1811771" y="280914"/>
                    <a:pt x="1807373" y="281269"/>
                  </a:cubicBezTo>
                  <a:close/>
                  <a:moveTo>
                    <a:pt x="1872090" y="272524"/>
                  </a:moveTo>
                  <a:cubicBezTo>
                    <a:pt x="1862200" y="272524"/>
                    <a:pt x="1846660" y="272524"/>
                    <a:pt x="1843834" y="288076"/>
                  </a:cubicBezTo>
                  <a:cubicBezTo>
                    <a:pt x="1839596" y="323420"/>
                    <a:pt x="1835357" y="358764"/>
                    <a:pt x="1831119" y="394109"/>
                  </a:cubicBezTo>
                  <a:cubicBezTo>
                    <a:pt x="1831119" y="396936"/>
                    <a:pt x="1831119" y="399764"/>
                    <a:pt x="1831119" y="402591"/>
                  </a:cubicBezTo>
                  <a:cubicBezTo>
                    <a:pt x="1832532" y="413902"/>
                    <a:pt x="1833945" y="429453"/>
                    <a:pt x="1845247" y="429453"/>
                  </a:cubicBezTo>
                  <a:cubicBezTo>
                    <a:pt x="1857962" y="429453"/>
                    <a:pt x="1856549" y="413902"/>
                    <a:pt x="1857962" y="404005"/>
                  </a:cubicBezTo>
                  <a:cubicBezTo>
                    <a:pt x="1865026" y="368661"/>
                    <a:pt x="1872090" y="331903"/>
                    <a:pt x="1879154" y="295145"/>
                  </a:cubicBezTo>
                  <a:cubicBezTo>
                    <a:pt x="1881980" y="286662"/>
                    <a:pt x="1884805" y="273938"/>
                    <a:pt x="1872090" y="272524"/>
                  </a:cubicBezTo>
                  <a:close/>
                  <a:moveTo>
                    <a:pt x="1913163" y="266510"/>
                  </a:moveTo>
                  <a:cubicBezTo>
                    <a:pt x="1901875" y="265091"/>
                    <a:pt x="1897643" y="270766"/>
                    <a:pt x="1894821" y="282115"/>
                  </a:cubicBezTo>
                  <a:cubicBezTo>
                    <a:pt x="1883533" y="341700"/>
                    <a:pt x="1872245" y="401285"/>
                    <a:pt x="1860957" y="462288"/>
                  </a:cubicBezTo>
                  <a:cubicBezTo>
                    <a:pt x="1858135" y="473637"/>
                    <a:pt x="1856724" y="486406"/>
                    <a:pt x="1862368" y="497755"/>
                  </a:cubicBezTo>
                  <a:cubicBezTo>
                    <a:pt x="1865190" y="502011"/>
                    <a:pt x="1868012" y="506267"/>
                    <a:pt x="1873656" y="504848"/>
                  </a:cubicBezTo>
                  <a:cubicBezTo>
                    <a:pt x="1876478" y="504848"/>
                    <a:pt x="1879300" y="500592"/>
                    <a:pt x="1880711" y="497755"/>
                  </a:cubicBezTo>
                  <a:cubicBezTo>
                    <a:pt x="1893410" y="433914"/>
                    <a:pt x="1915985" y="372911"/>
                    <a:pt x="1921629" y="309070"/>
                  </a:cubicBezTo>
                  <a:cubicBezTo>
                    <a:pt x="1921629" y="300558"/>
                    <a:pt x="1921629" y="292046"/>
                    <a:pt x="1921629" y="283534"/>
                  </a:cubicBezTo>
                  <a:cubicBezTo>
                    <a:pt x="1920218" y="276441"/>
                    <a:pt x="1924451" y="266510"/>
                    <a:pt x="1913163" y="266510"/>
                  </a:cubicBezTo>
                  <a:close/>
                  <a:moveTo>
                    <a:pt x="2056732" y="265"/>
                  </a:moveTo>
                  <a:cubicBezTo>
                    <a:pt x="2073523" y="-976"/>
                    <a:pt x="2090490" y="2214"/>
                    <a:pt x="2108164" y="8596"/>
                  </a:cubicBezTo>
                  <a:cubicBezTo>
                    <a:pt x="2171790" y="35538"/>
                    <a:pt x="2219864" y="82334"/>
                    <a:pt x="2262282" y="133383"/>
                  </a:cubicBezTo>
                  <a:cubicBezTo>
                    <a:pt x="2392363" y="287950"/>
                    <a:pt x="2491338" y="463787"/>
                    <a:pt x="2586071" y="641043"/>
                  </a:cubicBezTo>
                  <a:cubicBezTo>
                    <a:pt x="2687873" y="831061"/>
                    <a:pt x="2775537" y="1028168"/>
                    <a:pt x="2860372" y="1225276"/>
                  </a:cubicBezTo>
                  <a:cubicBezTo>
                    <a:pt x="2861786" y="1232367"/>
                    <a:pt x="2863200" y="1238039"/>
                    <a:pt x="2866028" y="1246547"/>
                  </a:cubicBezTo>
                  <a:cubicBezTo>
                    <a:pt x="2775537" y="1246547"/>
                    <a:pt x="2687873" y="1246547"/>
                    <a:pt x="2600210" y="1247965"/>
                  </a:cubicBezTo>
                  <a:cubicBezTo>
                    <a:pt x="2586071" y="1247965"/>
                    <a:pt x="2584657" y="1238039"/>
                    <a:pt x="2581829" y="1229531"/>
                  </a:cubicBezTo>
                  <a:cubicBezTo>
                    <a:pt x="2506891" y="1031005"/>
                    <a:pt x="2429125" y="832479"/>
                    <a:pt x="2337220" y="641043"/>
                  </a:cubicBezTo>
                  <a:cubicBezTo>
                    <a:pt x="2280663" y="524763"/>
                    <a:pt x="2224106" y="409902"/>
                    <a:pt x="2142098" y="309221"/>
                  </a:cubicBezTo>
                  <a:cubicBezTo>
                    <a:pt x="2130787" y="295040"/>
                    <a:pt x="2116647" y="283696"/>
                    <a:pt x="2102508" y="272352"/>
                  </a:cubicBezTo>
                  <a:cubicBezTo>
                    <a:pt x="2084127" y="255335"/>
                    <a:pt x="2071402" y="262425"/>
                    <a:pt x="2061504" y="282278"/>
                  </a:cubicBezTo>
                  <a:cubicBezTo>
                    <a:pt x="2044537" y="317729"/>
                    <a:pt x="2040295" y="356016"/>
                    <a:pt x="2036054" y="394303"/>
                  </a:cubicBezTo>
                  <a:cubicBezTo>
                    <a:pt x="2012017" y="587157"/>
                    <a:pt x="2012017" y="780011"/>
                    <a:pt x="2010603" y="974283"/>
                  </a:cubicBezTo>
                  <a:cubicBezTo>
                    <a:pt x="1979497" y="937414"/>
                    <a:pt x="1938493" y="935996"/>
                    <a:pt x="1894661" y="935996"/>
                  </a:cubicBezTo>
                  <a:cubicBezTo>
                    <a:pt x="1879108" y="935996"/>
                    <a:pt x="1863555" y="937414"/>
                    <a:pt x="1848001" y="931742"/>
                  </a:cubicBezTo>
                  <a:lnTo>
                    <a:pt x="1846412" y="926455"/>
                  </a:lnTo>
                  <a:lnTo>
                    <a:pt x="1840457" y="874642"/>
                  </a:lnTo>
                  <a:cubicBezTo>
                    <a:pt x="1836217" y="857456"/>
                    <a:pt x="1830917" y="840448"/>
                    <a:pt x="1828091" y="823440"/>
                  </a:cubicBezTo>
                  <a:cubicBezTo>
                    <a:pt x="1828091" y="820605"/>
                    <a:pt x="1825264" y="816353"/>
                    <a:pt x="1822438" y="814935"/>
                  </a:cubicBezTo>
                  <a:cubicBezTo>
                    <a:pt x="1819611" y="813518"/>
                    <a:pt x="1815371" y="814935"/>
                    <a:pt x="1813958" y="819188"/>
                  </a:cubicBezTo>
                  <a:cubicBezTo>
                    <a:pt x="1808305" y="856039"/>
                    <a:pt x="1785692" y="888638"/>
                    <a:pt x="1795585" y="928324"/>
                  </a:cubicBezTo>
                  <a:lnTo>
                    <a:pt x="1797436" y="928273"/>
                  </a:lnTo>
                  <a:lnTo>
                    <a:pt x="1797100" y="930324"/>
                  </a:lnTo>
                  <a:cubicBezTo>
                    <a:pt x="1767408" y="931742"/>
                    <a:pt x="1736301" y="934578"/>
                    <a:pt x="1706609" y="927487"/>
                  </a:cubicBezTo>
                  <a:cubicBezTo>
                    <a:pt x="1700953" y="804118"/>
                    <a:pt x="1696711" y="680748"/>
                    <a:pt x="1691056" y="557378"/>
                  </a:cubicBezTo>
                  <a:cubicBezTo>
                    <a:pt x="1691056" y="537526"/>
                    <a:pt x="1689642" y="516255"/>
                    <a:pt x="1688228" y="496402"/>
                  </a:cubicBezTo>
                  <a:cubicBezTo>
                    <a:pt x="1683986" y="331909"/>
                    <a:pt x="1528454" y="234064"/>
                    <a:pt x="1377164" y="299294"/>
                  </a:cubicBezTo>
                  <a:cubicBezTo>
                    <a:pt x="1296570" y="333327"/>
                    <a:pt x="1231530" y="391467"/>
                    <a:pt x="1167903" y="449607"/>
                  </a:cubicBezTo>
                  <a:cubicBezTo>
                    <a:pt x="1005302" y="601338"/>
                    <a:pt x="858253" y="765831"/>
                    <a:pt x="723930" y="943086"/>
                  </a:cubicBezTo>
                  <a:cubicBezTo>
                    <a:pt x="653234" y="1036677"/>
                    <a:pt x="583952" y="1131686"/>
                    <a:pt x="521739" y="1230949"/>
                  </a:cubicBezTo>
                  <a:cubicBezTo>
                    <a:pt x="516084" y="1240875"/>
                    <a:pt x="510428" y="1247965"/>
                    <a:pt x="496289" y="1247965"/>
                  </a:cubicBezTo>
                  <a:cubicBezTo>
                    <a:pt x="335101" y="1246547"/>
                    <a:pt x="173913" y="1247965"/>
                    <a:pt x="12726" y="1246547"/>
                  </a:cubicBezTo>
                  <a:cubicBezTo>
                    <a:pt x="9898" y="1246547"/>
                    <a:pt x="7070" y="1246547"/>
                    <a:pt x="0" y="1243711"/>
                  </a:cubicBezTo>
                  <a:cubicBezTo>
                    <a:pt x="35349" y="1199752"/>
                    <a:pt x="67869" y="1157210"/>
                    <a:pt x="100389" y="1114669"/>
                  </a:cubicBezTo>
                  <a:cubicBezTo>
                    <a:pt x="172499" y="1023914"/>
                    <a:pt x="246024" y="934578"/>
                    <a:pt x="322376" y="846659"/>
                  </a:cubicBezTo>
                  <a:cubicBezTo>
                    <a:pt x="487805" y="655223"/>
                    <a:pt x="661718" y="472296"/>
                    <a:pt x="856839" y="312057"/>
                  </a:cubicBezTo>
                  <a:cubicBezTo>
                    <a:pt x="955814" y="229810"/>
                    <a:pt x="1059031" y="156072"/>
                    <a:pt x="1173559" y="102186"/>
                  </a:cubicBezTo>
                  <a:cubicBezTo>
                    <a:pt x="1249911" y="66735"/>
                    <a:pt x="1327677" y="42629"/>
                    <a:pt x="1412512" y="44047"/>
                  </a:cubicBezTo>
                  <a:cubicBezTo>
                    <a:pt x="1515729" y="45465"/>
                    <a:pt x="1603392" y="83752"/>
                    <a:pt x="1675502" y="158908"/>
                  </a:cubicBezTo>
                  <a:cubicBezTo>
                    <a:pt x="1689642" y="173089"/>
                    <a:pt x="1703781" y="187269"/>
                    <a:pt x="1715092" y="202867"/>
                  </a:cubicBezTo>
                  <a:cubicBezTo>
                    <a:pt x="1723576" y="212794"/>
                    <a:pt x="1732060" y="212794"/>
                    <a:pt x="1741957" y="211376"/>
                  </a:cubicBezTo>
                  <a:cubicBezTo>
                    <a:pt x="1795686" y="204285"/>
                    <a:pt x="1848001" y="195777"/>
                    <a:pt x="1901731" y="190105"/>
                  </a:cubicBezTo>
                  <a:cubicBezTo>
                    <a:pt x="1917284" y="187269"/>
                    <a:pt x="1922940" y="183015"/>
                    <a:pt x="1927181" y="164580"/>
                  </a:cubicBezTo>
                  <a:cubicBezTo>
                    <a:pt x="1939907" y="109277"/>
                    <a:pt x="1955460" y="53973"/>
                    <a:pt x="2006361" y="18522"/>
                  </a:cubicBezTo>
                  <a:cubicBezTo>
                    <a:pt x="2023328" y="7178"/>
                    <a:pt x="2039942" y="1505"/>
                    <a:pt x="2056732" y="265"/>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72" name="Freeform 49">
              <a:extLst>
                <a:ext uri="{FF2B5EF4-FFF2-40B4-BE49-F238E27FC236}">
                  <a16:creationId xmlns:a16="http://schemas.microsoft.com/office/drawing/2014/main" id="{E31DB5BE-91E7-4303-A732-A1675E5440BB}"/>
                </a:ext>
              </a:extLst>
            </p:cNvPr>
            <p:cNvSpPr>
              <a:spLocks/>
            </p:cNvSpPr>
            <p:nvPr/>
          </p:nvSpPr>
          <p:spPr bwMode="auto">
            <a:xfrm>
              <a:off x="1619765" y="3388205"/>
              <a:ext cx="854027" cy="279995"/>
            </a:xfrm>
            <a:custGeom>
              <a:avLst/>
              <a:gdLst>
                <a:gd name="T0" fmla="*/ 368 w 604"/>
                <a:gd name="T1" fmla="*/ 7 h 198"/>
                <a:gd name="T2" fmla="*/ 431 w 604"/>
                <a:gd name="T3" fmla="*/ 8 h 198"/>
                <a:gd name="T4" fmla="*/ 467 w 604"/>
                <a:gd name="T5" fmla="*/ 7 h 198"/>
                <a:gd name="T6" fmla="*/ 548 w 604"/>
                <a:gd name="T7" fmla="*/ 11 h 198"/>
                <a:gd name="T8" fmla="*/ 583 w 604"/>
                <a:gd name="T9" fmla="*/ 40 h 198"/>
                <a:gd name="T10" fmla="*/ 526 w 604"/>
                <a:gd name="T11" fmla="*/ 132 h 198"/>
                <a:gd name="T12" fmla="*/ 298 w 604"/>
                <a:gd name="T13" fmla="*/ 163 h 198"/>
                <a:gd name="T14" fmla="*/ 127 w 604"/>
                <a:gd name="T15" fmla="*/ 185 h 198"/>
                <a:gd name="T16" fmla="*/ 66 w 604"/>
                <a:gd name="T17" fmla="*/ 194 h 198"/>
                <a:gd name="T18" fmla="*/ 3 w 604"/>
                <a:gd name="T19" fmla="*/ 144 h 198"/>
                <a:gd name="T20" fmla="*/ 4 w 604"/>
                <a:gd name="T21" fmla="*/ 49 h 198"/>
                <a:gd name="T22" fmla="*/ 59 w 604"/>
                <a:gd name="T23" fmla="*/ 3 h 198"/>
                <a:gd name="T24" fmla="*/ 368 w 604"/>
                <a:gd name="T25" fmla="*/ 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4" h="198">
                  <a:moveTo>
                    <a:pt x="368" y="7"/>
                  </a:moveTo>
                  <a:cubicBezTo>
                    <a:pt x="389" y="3"/>
                    <a:pt x="410" y="2"/>
                    <a:pt x="431" y="8"/>
                  </a:cubicBezTo>
                  <a:cubicBezTo>
                    <a:pt x="443" y="0"/>
                    <a:pt x="455" y="0"/>
                    <a:pt x="467" y="7"/>
                  </a:cubicBezTo>
                  <a:cubicBezTo>
                    <a:pt x="494" y="8"/>
                    <a:pt x="521" y="7"/>
                    <a:pt x="548" y="11"/>
                  </a:cubicBezTo>
                  <a:cubicBezTo>
                    <a:pt x="566" y="14"/>
                    <a:pt x="578" y="22"/>
                    <a:pt x="583" y="40"/>
                  </a:cubicBezTo>
                  <a:cubicBezTo>
                    <a:pt x="604" y="84"/>
                    <a:pt x="576" y="126"/>
                    <a:pt x="526" y="132"/>
                  </a:cubicBezTo>
                  <a:cubicBezTo>
                    <a:pt x="450" y="140"/>
                    <a:pt x="374" y="151"/>
                    <a:pt x="298" y="163"/>
                  </a:cubicBezTo>
                  <a:cubicBezTo>
                    <a:pt x="241" y="172"/>
                    <a:pt x="184" y="177"/>
                    <a:pt x="127" y="185"/>
                  </a:cubicBezTo>
                  <a:cubicBezTo>
                    <a:pt x="107" y="188"/>
                    <a:pt x="87" y="192"/>
                    <a:pt x="66" y="194"/>
                  </a:cubicBezTo>
                  <a:cubicBezTo>
                    <a:pt x="24" y="198"/>
                    <a:pt x="7" y="183"/>
                    <a:pt x="3" y="144"/>
                  </a:cubicBezTo>
                  <a:cubicBezTo>
                    <a:pt x="0" y="112"/>
                    <a:pt x="1" y="81"/>
                    <a:pt x="4" y="49"/>
                  </a:cubicBezTo>
                  <a:cubicBezTo>
                    <a:pt x="8" y="11"/>
                    <a:pt x="27" y="2"/>
                    <a:pt x="59" y="3"/>
                  </a:cubicBezTo>
                  <a:cubicBezTo>
                    <a:pt x="162" y="5"/>
                    <a:pt x="265" y="6"/>
                    <a:pt x="368" y="7"/>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spTree>
    <p:extLst>
      <p:ext uri="{BB962C8B-B14F-4D97-AF65-F5344CB8AC3E}">
        <p14:creationId xmlns:p14="http://schemas.microsoft.com/office/powerpoint/2010/main" val="13087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A048031C-ACCD-4F47-AC1D-F55A1029665D}"/>
              </a:ext>
            </a:extLst>
          </p:cNvPr>
          <p:cNvSpPr>
            <a:spLocks noGrp="1"/>
          </p:cNvSpPr>
          <p:nvPr>
            <p:ph type="title"/>
          </p:nvPr>
        </p:nvSpPr>
        <p:spPr/>
        <p:txBody>
          <a:bodyPr/>
          <a:lstStyle/>
          <a:p>
            <a:r>
              <a:rPr lang="zh-CN" altLang="en-US" dirty="0"/>
              <a:t>本文贡献</a:t>
            </a:r>
          </a:p>
        </p:txBody>
      </p:sp>
      <p:sp>
        <p:nvSpPr>
          <p:cNvPr id="24" name="内容占位符 23">
            <a:extLst>
              <a:ext uri="{FF2B5EF4-FFF2-40B4-BE49-F238E27FC236}">
                <a16:creationId xmlns:a16="http://schemas.microsoft.com/office/drawing/2014/main" id="{DD1CC97B-827D-430E-B8C4-D5CB49F6B127}"/>
              </a:ext>
            </a:extLst>
          </p:cNvPr>
          <p:cNvSpPr>
            <a:spLocks noGrp="1"/>
          </p:cNvSpPr>
          <p:nvPr>
            <p:ph sz="quarter" idx="10"/>
          </p:nvPr>
        </p:nvSpPr>
        <p:spPr>
          <a:xfrm>
            <a:off x="381368" y="1123189"/>
            <a:ext cx="11429264" cy="4991454"/>
          </a:xfrm>
        </p:spPr>
        <p:txBody>
          <a:bodyPr/>
          <a:lstStyle/>
          <a:p>
            <a:pPr>
              <a:lnSpc>
                <a:spcPct val="120000"/>
              </a:lnSpc>
            </a:pPr>
            <a:r>
              <a:rPr lang="zh-CN" altLang="en-US" sz="2300" b="1" dirty="0"/>
              <a:t>提出</a:t>
            </a:r>
            <a:r>
              <a:rPr lang="en-US" altLang="zh-CN" sz="2300" b="1" dirty="0"/>
              <a:t>R1CS</a:t>
            </a:r>
            <a:r>
              <a:rPr lang="zh-CN" altLang="en-US" sz="2300" b="1" dirty="0"/>
              <a:t>约束组范式的形式并设计范式生成算法</a:t>
            </a:r>
            <a:endParaRPr lang="en-US" altLang="zh-CN" sz="2300" b="1" dirty="0"/>
          </a:p>
          <a:p>
            <a:pPr>
              <a:lnSpc>
                <a:spcPct val="120000"/>
              </a:lnSpc>
            </a:pPr>
            <a:endParaRPr lang="en-US" altLang="zh-CN" sz="2300" b="1" dirty="0"/>
          </a:p>
          <a:p>
            <a:pPr marL="0" indent="0">
              <a:lnSpc>
                <a:spcPct val="120000"/>
              </a:lnSpc>
              <a:buNone/>
            </a:pPr>
            <a:endParaRPr lang="en-US" altLang="zh-CN" sz="2300" b="1" dirty="0"/>
          </a:p>
          <a:p>
            <a:pPr>
              <a:lnSpc>
                <a:spcPct val="120000"/>
              </a:lnSpc>
            </a:pPr>
            <a:endParaRPr lang="en-US" altLang="zh-CN" sz="2300" b="1" dirty="0"/>
          </a:p>
          <a:p>
            <a:pPr marL="0" indent="0">
              <a:lnSpc>
                <a:spcPct val="120000"/>
              </a:lnSpc>
              <a:buNone/>
            </a:pPr>
            <a:endParaRPr lang="en-US" altLang="zh-CN" sz="2300" b="1" dirty="0"/>
          </a:p>
          <a:p>
            <a:pPr marL="0" indent="0">
              <a:lnSpc>
                <a:spcPct val="120000"/>
              </a:lnSpc>
              <a:buNone/>
            </a:pPr>
            <a:endParaRPr lang="en-US" altLang="zh-CN" sz="2300" b="1" dirty="0"/>
          </a:p>
          <a:p>
            <a:pPr>
              <a:lnSpc>
                <a:spcPct val="120000"/>
              </a:lnSpc>
            </a:pPr>
            <a:r>
              <a:rPr lang="zh-CN" altLang="en-US" sz="2300" b="1" dirty="0"/>
              <a:t>总结</a:t>
            </a:r>
            <a:r>
              <a:rPr lang="en-US" altLang="zh-CN" sz="2300" b="1" dirty="0"/>
              <a:t>R1CS</a:t>
            </a:r>
            <a:r>
              <a:rPr lang="zh-CN" altLang="en-US" sz="2300" b="1" dirty="0"/>
              <a:t>等价约束组生成的规律</a:t>
            </a:r>
            <a:endParaRPr lang="en-US" altLang="zh-CN" sz="2300" b="1" dirty="0"/>
          </a:p>
          <a:p>
            <a:pPr>
              <a:lnSpc>
                <a:spcPct val="120000"/>
              </a:lnSpc>
            </a:pPr>
            <a:r>
              <a:rPr lang="zh-CN" altLang="en-US" sz="2300" b="1" dirty="0"/>
              <a:t>设计</a:t>
            </a:r>
            <a:r>
              <a:rPr lang="en-US" altLang="zh-CN" sz="2300" b="1" dirty="0"/>
              <a:t>R1CS</a:t>
            </a:r>
            <a:r>
              <a:rPr lang="zh-CN" altLang="en-US" sz="2300" b="1" dirty="0"/>
              <a:t>等价约束组的测试集</a:t>
            </a:r>
            <a:endParaRPr lang="en-US" altLang="zh-CN" sz="2300" b="1" dirty="0"/>
          </a:p>
        </p:txBody>
      </p:sp>
      <p:grpSp>
        <p:nvGrpSpPr>
          <p:cNvPr id="4" name="组合 3">
            <a:extLst>
              <a:ext uri="{FF2B5EF4-FFF2-40B4-BE49-F238E27FC236}">
                <a16:creationId xmlns:a16="http://schemas.microsoft.com/office/drawing/2014/main" id="{88230282-97B5-F7BD-672F-2C6A0003FB19}"/>
              </a:ext>
            </a:extLst>
          </p:cNvPr>
          <p:cNvGrpSpPr/>
          <p:nvPr/>
        </p:nvGrpSpPr>
        <p:grpSpPr>
          <a:xfrm>
            <a:off x="1471748" y="1885334"/>
            <a:ext cx="6759672" cy="2326585"/>
            <a:chOff x="1471748" y="1973566"/>
            <a:chExt cx="6759672" cy="2326585"/>
          </a:xfrm>
        </p:grpSpPr>
        <p:pic>
          <p:nvPicPr>
            <p:cNvPr id="5" name="图片 4">
              <a:extLst>
                <a:ext uri="{FF2B5EF4-FFF2-40B4-BE49-F238E27FC236}">
                  <a16:creationId xmlns:a16="http://schemas.microsoft.com/office/drawing/2014/main" id="{39172289-F710-724F-7EAC-09829530DE54}"/>
                </a:ext>
              </a:extLst>
            </p:cNvPr>
            <p:cNvPicPr>
              <a:picLocks noChangeAspect="1"/>
            </p:cNvPicPr>
            <p:nvPr/>
          </p:nvPicPr>
          <p:blipFill>
            <a:blip r:embed="rId2"/>
            <a:stretch>
              <a:fillRect/>
            </a:stretch>
          </p:blipFill>
          <p:spPr>
            <a:xfrm>
              <a:off x="1471748" y="1973566"/>
              <a:ext cx="6759672" cy="2326585"/>
            </a:xfrm>
            <a:prstGeom prst="rect">
              <a:avLst/>
            </a:prstGeom>
          </p:spPr>
        </p:pic>
        <p:sp>
          <p:nvSpPr>
            <p:cNvPr id="6" name="矩形: 圆角 5">
              <a:extLst>
                <a:ext uri="{FF2B5EF4-FFF2-40B4-BE49-F238E27FC236}">
                  <a16:creationId xmlns:a16="http://schemas.microsoft.com/office/drawing/2014/main" id="{AFA081DA-CBCB-38CF-EF17-F76288E054E3}"/>
                </a:ext>
              </a:extLst>
            </p:cNvPr>
            <p:cNvSpPr/>
            <p:nvPr/>
          </p:nvSpPr>
          <p:spPr>
            <a:xfrm>
              <a:off x="6757786" y="2050569"/>
              <a:ext cx="1473634" cy="967666"/>
            </a:xfrm>
            <a:prstGeom prst="roundRect">
              <a:avLst/>
            </a:prstGeom>
            <a:solidFill>
              <a:srgbClr val="F6F6F6"/>
            </a:solidFill>
            <a:ln w="38100" cap="flat" cmpd="sng" algn="ctr">
              <a:solidFill>
                <a:srgbClr val="44546A"/>
              </a:solidFill>
              <a:prstDash val="solid"/>
              <a:miter lim="800000"/>
            </a:ln>
            <a:effectLst/>
          </p:spPr>
          <p:txBody>
            <a:bodyPr rtlCol="0" anchor="ctr"/>
            <a:lstStyle/>
            <a:p>
              <a:pPr algn="ctr"/>
              <a:r>
                <a:rPr lang="zh-CN" altLang="en-US" b="1" dirty="0">
                  <a:latin typeface="宋体" panose="02010600030101010101" pitchFamily="2" charset="-122"/>
                  <a:ea typeface="宋体" panose="02010600030101010101" pitchFamily="2" charset="-122"/>
                </a:rPr>
                <a:t>计算分割出子图的权重</a:t>
              </a:r>
            </a:p>
          </p:txBody>
        </p:sp>
      </p:grpSp>
    </p:spTree>
    <p:extLst>
      <p:ext uri="{BB962C8B-B14F-4D97-AF65-F5344CB8AC3E}">
        <p14:creationId xmlns:p14="http://schemas.microsoft.com/office/powerpoint/2010/main" val="170883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A048031C-ACCD-4F47-AC1D-F55A1029665D}"/>
              </a:ext>
            </a:extLst>
          </p:cNvPr>
          <p:cNvSpPr>
            <a:spLocks noGrp="1"/>
          </p:cNvSpPr>
          <p:nvPr>
            <p:ph type="title"/>
          </p:nvPr>
        </p:nvSpPr>
        <p:spPr/>
        <p:txBody>
          <a:bodyPr/>
          <a:lstStyle/>
          <a:p>
            <a:r>
              <a:rPr lang="zh-CN" altLang="en-US" dirty="0"/>
              <a:t>未来展望</a:t>
            </a:r>
          </a:p>
        </p:txBody>
      </p:sp>
      <p:sp>
        <p:nvSpPr>
          <p:cNvPr id="24" name="内容占位符 23">
            <a:extLst>
              <a:ext uri="{FF2B5EF4-FFF2-40B4-BE49-F238E27FC236}">
                <a16:creationId xmlns:a16="http://schemas.microsoft.com/office/drawing/2014/main" id="{DD1CC97B-827D-430E-B8C4-D5CB49F6B127}"/>
              </a:ext>
            </a:extLst>
          </p:cNvPr>
          <p:cNvSpPr>
            <a:spLocks noGrp="1"/>
          </p:cNvSpPr>
          <p:nvPr>
            <p:ph sz="quarter" idx="10"/>
          </p:nvPr>
        </p:nvSpPr>
        <p:spPr>
          <a:xfrm>
            <a:off x="381368" y="1142440"/>
            <a:ext cx="11429264" cy="5060652"/>
          </a:xfrm>
        </p:spPr>
        <p:txBody>
          <a:bodyPr>
            <a:normAutofit lnSpcReduction="10000"/>
          </a:bodyPr>
          <a:lstStyle/>
          <a:p>
            <a:r>
              <a:rPr lang="zh-CN" altLang="en-US" sz="2300" b="1" dirty="0"/>
              <a:t>约束之间的合并规则</a:t>
            </a:r>
            <a:endParaRPr lang="en-US" altLang="zh-CN" sz="2300" b="1" dirty="0"/>
          </a:p>
          <a:p>
            <a:pPr lvl="1"/>
            <a:r>
              <a:rPr lang="zh-CN" altLang="en-US" sz="1917" dirty="0"/>
              <a:t>在瓦片分割的步骤中，将二次约束的瓦片的形式限制在了最简单的形式</a:t>
            </a:r>
            <a:endParaRPr lang="en-US" altLang="zh-CN" sz="1917" dirty="0"/>
          </a:p>
          <a:p>
            <a:pPr lvl="1"/>
            <a:r>
              <a:rPr lang="zh-CN" altLang="en-US" sz="1917" dirty="0"/>
              <a:t>生成的约束组中的矩阵过于稀疏</a:t>
            </a:r>
            <a:endParaRPr lang="en-US" altLang="zh-CN" sz="1917" dirty="0"/>
          </a:p>
          <a:p>
            <a:pPr lvl="1"/>
            <a:endParaRPr lang="en-US" altLang="zh-CN" sz="2300" dirty="0"/>
          </a:p>
          <a:p>
            <a:pPr>
              <a:lnSpc>
                <a:spcPct val="120000"/>
              </a:lnSpc>
            </a:pPr>
            <a:r>
              <a:rPr lang="zh-CN" altLang="en-US" sz="2300" b="1" dirty="0"/>
              <a:t>更加完备的测试集</a:t>
            </a:r>
            <a:endParaRPr lang="en-US" altLang="zh-CN" sz="1917" b="1" dirty="0"/>
          </a:p>
          <a:p>
            <a:pPr lvl="1"/>
            <a:r>
              <a:rPr lang="zh-CN" altLang="en-US" sz="1917" dirty="0"/>
              <a:t>当前领域内并不存在公开的较为完备的数据集</a:t>
            </a:r>
            <a:endParaRPr lang="en-US" altLang="zh-CN" sz="1917" dirty="0"/>
          </a:p>
          <a:p>
            <a:pPr lvl="1"/>
            <a:r>
              <a:rPr lang="zh-CN" altLang="en-US" sz="1917" dirty="0"/>
              <a:t>本论文所提出的数据集仅基于主流的</a:t>
            </a:r>
            <a:r>
              <a:rPr lang="en-US" altLang="zh-CN" sz="1917" dirty="0"/>
              <a:t>Circom</a:t>
            </a:r>
            <a:r>
              <a:rPr lang="zh-CN" altLang="en-US" sz="1917" dirty="0"/>
              <a:t>编译器的约束生成逻辑</a:t>
            </a:r>
            <a:endParaRPr lang="en-US" altLang="zh-CN" sz="1917" dirty="0"/>
          </a:p>
          <a:p>
            <a:pPr lvl="1"/>
            <a:endParaRPr lang="en-US" altLang="zh-CN" sz="1917" dirty="0"/>
          </a:p>
          <a:p>
            <a:r>
              <a:rPr lang="zh-CN" altLang="en-US" sz="2300" b="1" dirty="0"/>
              <a:t>更有效率的算法流程</a:t>
            </a:r>
            <a:endParaRPr lang="en-US" altLang="zh-CN" sz="2300" b="1" dirty="0"/>
          </a:p>
          <a:p>
            <a:pPr lvl="1"/>
            <a:r>
              <a:rPr lang="zh-CN" altLang="en-US" sz="1917" dirty="0"/>
              <a:t>数据流图的生成、瓦片的划分等步骤存在可并行的部分</a:t>
            </a:r>
            <a:endParaRPr lang="en-US" altLang="zh-CN" sz="1917" dirty="0"/>
          </a:p>
          <a:p>
            <a:pPr lvl="1"/>
            <a:r>
              <a:rPr lang="zh-CN" altLang="en-US" sz="1917" dirty="0"/>
              <a:t>算法运行时内存占用较大</a:t>
            </a:r>
            <a:endParaRPr lang="en-US" altLang="zh-CN" sz="1917" dirty="0"/>
          </a:p>
          <a:p>
            <a:pPr lvl="1"/>
            <a:r>
              <a:rPr lang="zh-CN" altLang="en-US" sz="1917" dirty="0"/>
              <a:t>对数据流图提出范式，将等价的</a:t>
            </a:r>
            <a:r>
              <a:rPr lang="en-US" altLang="zh-CN" sz="1917" dirty="0"/>
              <a:t>R1CS</a:t>
            </a:r>
            <a:r>
              <a:rPr lang="zh-CN" altLang="en-US" sz="1917" dirty="0"/>
              <a:t>约束组产生的数据流图归约到相同的形式</a:t>
            </a:r>
            <a:endParaRPr lang="en-US" altLang="zh-CN" sz="1917" dirty="0"/>
          </a:p>
          <a:p>
            <a:pPr lvl="1"/>
            <a:endParaRPr lang="en-US" altLang="zh-CN" sz="1917" b="1" dirty="0"/>
          </a:p>
        </p:txBody>
      </p:sp>
    </p:spTree>
    <p:extLst>
      <p:ext uri="{BB962C8B-B14F-4D97-AF65-F5344CB8AC3E}">
        <p14:creationId xmlns:p14="http://schemas.microsoft.com/office/powerpoint/2010/main" val="7940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4C87E0C-764E-46DC-8EB7-C02C2FA09B3B}"/>
              </a:ext>
            </a:extLst>
          </p:cNvPr>
          <p:cNvSpPr>
            <a:spLocks noGrp="1"/>
          </p:cNvSpPr>
          <p:nvPr>
            <p:ph type="body" sz="quarter" idx="11"/>
          </p:nvPr>
        </p:nvSpPr>
        <p:spPr>
          <a:xfrm>
            <a:off x="2952570" y="2762247"/>
            <a:ext cx="6286859" cy="598488"/>
          </a:xfrm>
        </p:spPr>
        <p:txBody>
          <a:bodyPr/>
          <a:lstStyle/>
          <a:p>
            <a:r>
              <a:rPr lang="zh-CN" altLang="en-US" sz="4400" dirty="0"/>
              <a:t>感谢各位评审老师</a:t>
            </a:r>
          </a:p>
        </p:txBody>
      </p:sp>
    </p:spTree>
    <p:extLst>
      <p:ext uri="{BB962C8B-B14F-4D97-AF65-F5344CB8AC3E}">
        <p14:creationId xmlns:p14="http://schemas.microsoft.com/office/powerpoint/2010/main" val="103722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descr="图片包含 泰迪熊, 建筑, 熊, 装满&#10;&#10;描述已自动生成">
            <a:extLst>
              <a:ext uri="{FF2B5EF4-FFF2-40B4-BE49-F238E27FC236}">
                <a16:creationId xmlns:a16="http://schemas.microsoft.com/office/drawing/2014/main" id="{71FC82FA-0DC3-4228-A6AB-9FB9A0CA5660}"/>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389" r="20389"/>
          <a:stretch/>
        </p:blipFill>
        <p:spPr/>
      </p:pic>
      <p:sp>
        <p:nvSpPr>
          <p:cNvPr id="10" name="矩形 9">
            <a:extLst>
              <a:ext uri="{FF2B5EF4-FFF2-40B4-BE49-F238E27FC236}">
                <a16:creationId xmlns:a16="http://schemas.microsoft.com/office/drawing/2014/main" id="{AB8457E3-9FED-46BF-ADA6-6F922D4F2578}"/>
              </a:ext>
            </a:extLst>
          </p:cNvPr>
          <p:cNvSpPr/>
          <p:nvPr/>
        </p:nvSpPr>
        <p:spPr>
          <a:xfrm>
            <a:off x="6618650" y="12187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2"/>
                </a:solidFill>
              </a:rPr>
              <a:t>研究背景</a:t>
            </a:r>
          </a:p>
        </p:txBody>
      </p:sp>
      <p:grpSp>
        <p:nvGrpSpPr>
          <p:cNvPr id="11" name="组合 10">
            <a:extLst>
              <a:ext uri="{FF2B5EF4-FFF2-40B4-BE49-F238E27FC236}">
                <a16:creationId xmlns:a16="http://schemas.microsoft.com/office/drawing/2014/main" id="{806BA19C-2A59-4169-A9AF-D30EF2FB4DAF}"/>
              </a:ext>
            </a:extLst>
          </p:cNvPr>
          <p:cNvGrpSpPr/>
          <p:nvPr/>
        </p:nvGrpSpPr>
        <p:grpSpPr>
          <a:xfrm>
            <a:off x="5688375" y="1218700"/>
            <a:ext cx="720000" cy="720000"/>
            <a:chOff x="5412150" y="1180600"/>
            <a:chExt cx="720000" cy="720000"/>
          </a:xfrm>
        </p:grpSpPr>
        <p:sp>
          <p:nvSpPr>
            <p:cNvPr id="12" name="矩形 11">
              <a:extLst>
                <a:ext uri="{FF2B5EF4-FFF2-40B4-BE49-F238E27FC236}">
                  <a16:creationId xmlns:a16="http://schemas.microsoft.com/office/drawing/2014/main" id="{DD57DE09-A430-406B-A844-CB736CCD4BD9}"/>
                </a:ext>
              </a:extLst>
            </p:cNvPr>
            <p:cNvSpPr/>
            <p:nvPr/>
          </p:nvSpPr>
          <p:spPr>
            <a:xfrm>
              <a:off x="5412150" y="118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1</a:t>
              </a:r>
              <a:endParaRPr lang="zh-CN" altLang="en-US" sz="3200" b="1" dirty="0"/>
            </a:p>
          </p:txBody>
        </p:sp>
        <p:sp>
          <p:nvSpPr>
            <p:cNvPr id="13" name="矩形 12">
              <a:extLst>
                <a:ext uri="{FF2B5EF4-FFF2-40B4-BE49-F238E27FC236}">
                  <a16:creationId xmlns:a16="http://schemas.microsoft.com/office/drawing/2014/main" id="{D244B665-1FA9-44DF-B2BD-11729D313FF8}"/>
                </a:ext>
              </a:extLst>
            </p:cNvPr>
            <p:cNvSpPr/>
            <p:nvPr/>
          </p:nvSpPr>
          <p:spPr>
            <a:xfrm>
              <a:off x="5412150" y="181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C0F7BF95-A7BE-458C-BB5C-3769DDFF9E7F}"/>
              </a:ext>
            </a:extLst>
          </p:cNvPr>
          <p:cNvGrpSpPr/>
          <p:nvPr/>
        </p:nvGrpSpPr>
        <p:grpSpPr>
          <a:xfrm>
            <a:off x="5688375" y="2298700"/>
            <a:ext cx="720000" cy="720000"/>
            <a:chOff x="5412150" y="2260600"/>
            <a:chExt cx="720000" cy="720000"/>
          </a:xfrm>
        </p:grpSpPr>
        <p:sp>
          <p:nvSpPr>
            <p:cNvPr id="15" name="矩形 14">
              <a:extLst>
                <a:ext uri="{FF2B5EF4-FFF2-40B4-BE49-F238E27FC236}">
                  <a16:creationId xmlns:a16="http://schemas.microsoft.com/office/drawing/2014/main" id="{2B57CAE6-7213-494A-BFF2-E863469AA206}"/>
                </a:ext>
              </a:extLst>
            </p:cNvPr>
            <p:cNvSpPr/>
            <p:nvPr/>
          </p:nvSpPr>
          <p:spPr>
            <a:xfrm>
              <a:off x="5412150" y="226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16" name="矩形 15">
              <a:extLst>
                <a:ext uri="{FF2B5EF4-FFF2-40B4-BE49-F238E27FC236}">
                  <a16:creationId xmlns:a16="http://schemas.microsoft.com/office/drawing/2014/main" id="{5B2CCAFC-6AE3-4676-9EC2-C1E1035D18FC}"/>
                </a:ext>
              </a:extLst>
            </p:cNvPr>
            <p:cNvSpPr/>
            <p:nvPr/>
          </p:nvSpPr>
          <p:spPr>
            <a:xfrm>
              <a:off x="5412150" y="289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D52310B0-6824-49AF-BF4A-B2594D4AD361}"/>
              </a:ext>
            </a:extLst>
          </p:cNvPr>
          <p:cNvGrpSpPr/>
          <p:nvPr/>
        </p:nvGrpSpPr>
        <p:grpSpPr>
          <a:xfrm>
            <a:off x="5688375" y="3378700"/>
            <a:ext cx="720000" cy="720000"/>
            <a:chOff x="5412150" y="3340600"/>
            <a:chExt cx="720000" cy="720000"/>
          </a:xfrm>
        </p:grpSpPr>
        <p:sp>
          <p:nvSpPr>
            <p:cNvPr id="18" name="矩形 17">
              <a:extLst>
                <a:ext uri="{FF2B5EF4-FFF2-40B4-BE49-F238E27FC236}">
                  <a16:creationId xmlns:a16="http://schemas.microsoft.com/office/drawing/2014/main" id="{E0DAEC36-4DE0-4B07-AB4B-BBD38DA98017}"/>
                </a:ext>
              </a:extLst>
            </p:cNvPr>
            <p:cNvSpPr/>
            <p:nvPr/>
          </p:nvSpPr>
          <p:spPr>
            <a:xfrm>
              <a:off x="5412150" y="334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19" name="矩形 18">
              <a:extLst>
                <a:ext uri="{FF2B5EF4-FFF2-40B4-BE49-F238E27FC236}">
                  <a16:creationId xmlns:a16="http://schemas.microsoft.com/office/drawing/2014/main" id="{0A61687F-3A22-4C28-934B-66A59E06F982}"/>
                </a:ext>
              </a:extLst>
            </p:cNvPr>
            <p:cNvSpPr/>
            <p:nvPr/>
          </p:nvSpPr>
          <p:spPr>
            <a:xfrm>
              <a:off x="5412150" y="397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B3749FA2-9388-4453-BC33-43422119B2C5}"/>
              </a:ext>
            </a:extLst>
          </p:cNvPr>
          <p:cNvGrpSpPr/>
          <p:nvPr/>
        </p:nvGrpSpPr>
        <p:grpSpPr>
          <a:xfrm>
            <a:off x="5688375" y="4458700"/>
            <a:ext cx="720000" cy="720000"/>
            <a:chOff x="5412150" y="4420600"/>
            <a:chExt cx="720000" cy="720000"/>
          </a:xfrm>
        </p:grpSpPr>
        <p:sp>
          <p:nvSpPr>
            <p:cNvPr id="21" name="矩形 20">
              <a:extLst>
                <a:ext uri="{FF2B5EF4-FFF2-40B4-BE49-F238E27FC236}">
                  <a16:creationId xmlns:a16="http://schemas.microsoft.com/office/drawing/2014/main" id="{FB674FBB-96AF-4F18-ADC9-13A198FD3217}"/>
                </a:ext>
              </a:extLst>
            </p:cNvPr>
            <p:cNvSpPr/>
            <p:nvPr/>
          </p:nvSpPr>
          <p:spPr>
            <a:xfrm>
              <a:off x="5412150" y="4420600"/>
              <a:ext cx="720000" cy="720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22" name="矩形 21">
              <a:extLst>
                <a:ext uri="{FF2B5EF4-FFF2-40B4-BE49-F238E27FC236}">
                  <a16:creationId xmlns:a16="http://schemas.microsoft.com/office/drawing/2014/main" id="{40CDB4CD-FED7-40DD-81FA-71A09C291886}"/>
                </a:ext>
              </a:extLst>
            </p:cNvPr>
            <p:cNvSpPr/>
            <p:nvPr/>
          </p:nvSpPr>
          <p:spPr>
            <a:xfrm>
              <a:off x="5412150" y="5050600"/>
              <a:ext cx="720000" cy="90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a:extLst>
              <a:ext uri="{FF2B5EF4-FFF2-40B4-BE49-F238E27FC236}">
                <a16:creationId xmlns:a16="http://schemas.microsoft.com/office/drawing/2014/main" id="{1D726FC8-315A-4E01-BC76-6016CA1B59E6}"/>
              </a:ext>
            </a:extLst>
          </p:cNvPr>
          <p:cNvSpPr/>
          <p:nvPr/>
        </p:nvSpPr>
        <p:spPr>
          <a:xfrm>
            <a:off x="6618650" y="33787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2"/>
                </a:solidFill>
              </a:rPr>
              <a:t>实验分析</a:t>
            </a:r>
          </a:p>
        </p:txBody>
      </p:sp>
      <p:sp>
        <p:nvSpPr>
          <p:cNvPr id="25" name="矩形 24">
            <a:extLst>
              <a:ext uri="{FF2B5EF4-FFF2-40B4-BE49-F238E27FC236}">
                <a16:creationId xmlns:a16="http://schemas.microsoft.com/office/drawing/2014/main" id="{BA9D299B-A5C0-495D-BD31-F1A8965CE4F2}"/>
              </a:ext>
            </a:extLst>
          </p:cNvPr>
          <p:cNvSpPr/>
          <p:nvPr/>
        </p:nvSpPr>
        <p:spPr>
          <a:xfrm>
            <a:off x="6618650" y="44587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2"/>
                </a:solidFill>
              </a:rPr>
              <a:t>总结与展望</a:t>
            </a:r>
          </a:p>
        </p:txBody>
      </p:sp>
      <p:sp>
        <p:nvSpPr>
          <p:cNvPr id="33" name="矩形: 圆角 32">
            <a:extLst>
              <a:ext uri="{FF2B5EF4-FFF2-40B4-BE49-F238E27FC236}">
                <a16:creationId xmlns:a16="http://schemas.microsoft.com/office/drawing/2014/main" id="{FC9B6454-04CB-4AD1-A51C-807E37232997}"/>
              </a:ext>
            </a:extLst>
          </p:cNvPr>
          <p:cNvSpPr/>
          <p:nvPr/>
        </p:nvSpPr>
        <p:spPr>
          <a:xfrm>
            <a:off x="0" y="0"/>
            <a:ext cx="2032000" cy="1143000"/>
          </a:xfrm>
          <a:prstGeom prst="roundRect">
            <a:avLst>
              <a:gd name="adj" fmla="val 16667"/>
            </a:avLst>
          </a:prstGeom>
          <a:solidFill>
            <a:sysClr val="window" lastClr="FFFFFF"/>
          </a:solidFill>
          <a:ln w="12700" cap="flat" cmpd="sng" algn="ctr">
            <a:noFill/>
            <a:prstDash val="solid"/>
            <a:miter lim="800000"/>
          </a:ln>
          <a:effectLst/>
        </p:spPr>
        <p:txBody>
          <a:bodyPr rtlCol="0" anchor="ctr"/>
          <a:lstStyle/>
          <a:p>
            <a:pPr algn="just"/>
            <a:endParaRPr lang="zh-CN" altLang="en-US" dirty="0"/>
          </a:p>
        </p:txBody>
      </p:sp>
      <p:sp>
        <p:nvSpPr>
          <p:cNvPr id="89" name="矩形 88">
            <a:extLst>
              <a:ext uri="{FF2B5EF4-FFF2-40B4-BE49-F238E27FC236}">
                <a16:creationId xmlns:a16="http://schemas.microsoft.com/office/drawing/2014/main" id="{A69BE773-43D4-4183-A454-3565166A68EE}"/>
              </a:ext>
            </a:extLst>
          </p:cNvPr>
          <p:cNvSpPr/>
          <p:nvPr/>
        </p:nvSpPr>
        <p:spPr>
          <a:xfrm>
            <a:off x="6618650" y="2298700"/>
            <a:ext cx="4671650" cy="72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2"/>
                </a:solidFill>
              </a:rPr>
              <a:t>算法设计</a:t>
            </a:r>
          </a:p>
        </p:txBody>
      </p:sp>
    </p:spTree>
    <p:extLst>
      <p:ext uri="{BB962C8B-B14F-4D97-AF65-F5344CB8AC3E}">
        <p14:creationId xmlns:p14="http://schemas.microsoft.com/office/powerpoint/2010/main" val="40597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形状 74">
            <a:extLst>
              <a:ext uri="{FF2B5EF4-FFF2-40B4-BE49-F238E27FC236}">
                <a16:creationId xmlns:a16="http://schemas.microsoft.com/office/drawing/2014/main" id="{9469A0B7-4AB7-4587-B26D-F8A42AE1CEE2}"/>
              </a:ext>
            </a:extLst>
          </p:cNvPr>
          <p:cNvSpPr/>
          <p:nvPr/>
        </p:nvSpPr>
        <p:spPr>
          <a:xfrm>
            <a:off x="9145266"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chemeClr val="accent6">
              <a:lumMod val="20000"/>
              <a:lumOff val="80000"/>
            </a:schemeClr>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3" name="任意多边形: 形状 72">
            <a:extLst>
              <a:ext uri="{FF2B5EF4-FFF2-40B4-BE49-F238E27FC236}">
                <a16:creationId xmlns:a16="http://schemas.microsoft.com/office/drawing/2014/main" id="{8F5B74A8-FDC4-4E01-B4E7-9464AFE98E1C}"/>
              </a:ext>
            </a:extLst>
          </p:cNvPr>
          <p:cNvSpPr/>
          <p:nvPr/>
        </p:nvSpPr>
        <p:spPr>
          <a:xfrm>
            <a:off x="3039784"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chemeClr val="accent6">
              <a:lumMod val="20000"/>
              <a:lumOff val="80000"/>
            </a:schemeClr>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4" name="任意多边形: 形状 73">
            <a:extLst>
              <a:ext uri="{FF2B5EF4-FFF2-40B4-BE49-F238E27FC236}">
                <a16:creationId xmlns:a16="http://schemas.microsoft.com/office/drawing/2014/main" id="{67DB1935-ACBF-4D22-A9CB-71EA5E095D71}"/>
              </a:ext>
            </a:extLst>
          </p:cNvPr>
          <p:cNvSpPr/>
          <p:nvPr/>
        </p:nvSpPr>
        <p:spPr>
          <a:xfrm>
            <a:off x="-7085"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rgbClr val="C8161E"/>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8" name="任意多边形: 形状 37">
            <a:extLst>
              <a:ext uri="{FF2B5EF4-FFF2-40B4-BE49-F238E27FC236}">
                <a16:creationId xmlns:a16="http://schemas.microsoft.com/office/drawing/2014/main" id="{B0CC248B-0C9F-47B3-9E2E-FC90BB4C4697}"/>
              </a:ext>
            </a:extLst>
          </p:cNvPr>
          <p:cNvSpPr/>
          <p:nvPr/>
        </p:nvSpPr>
        <p:spPr>
          <a:xfrm>
            <a:off x="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no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9" name="任意多边形: 形状 38">
            <a:extLst>
              <a:ext uri="{FF2B5EF4-FFF2-40B4-BE49-F238E27FC236}">
                <a16:creationId xmlns:a16="http://schemas.microsoft.com/office/drawing/2014/main" id="{54AFFF0B-9F3C-4A3E-8214-1E347A8C0E41}"/>
              </a:ext>
            </a:extLst>
          </p:cNvPr>
          <p:cNvSpPr/>
          <p:nvPr/>
        </p:nvSpPr>
        <p:spPr>
          <a:xfrm>
            <a:off x="3048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no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0" name="任意多边形: 形状 39">
            <a:extLst>
              <a:ext uri="{FF2B5EF4-FFF2-40B4-BE49-F238E27FC236}">
                <a16:creationId xmlns:a16="http://schemas.microsoft.com/office/drawing/2014/main" id="{925F4112-FFEA-4204-B253-68BDF3B85A38}"/>
              </a:ext>
            </a:extLst>
          </p:cNvPr>
          <p:cNvSpPr/>
          <p:nvPr/>
        </p:nvSpPr>
        <p:spPr>
          <a:xfrm>
            <a:off x="6095092"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rgbClr val="EDEDED"/>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1" name="任意多边形: 形状 40">
            <a:extLst>
              <a:ext uri="{FF2B5EF4-FFF2-40B4-BE49-F238E27FC236}">
                <a16:creationId xmlns:a16="http://schemas.microsoft.com/office/drawing/2014/main" id="{F92483A2-C5D0-440F-AD9A-8199D73CA0C6}"/>
              </a:ext>
            </a:extLst>
          </p:cNvPr>
          <p:cNvSpPr/>
          <p:nvPr/>
        </p:nvSpPr>
        <p:spPr>
          <a:xfrm>
            <a:off x="9144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no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3" name="文本框 42">
            <a:extLst>
              <a:ext uri="{FF2B5EF4-FFF2-40B4-BE49-F238E27FC236}">
                <a16:creationId xmlns:a16="http://schemas.microsoft.com/office/drawing/2014/main" id="{1C2DF309-2B07-4680-BE7E-4C01A54278DE}"/>
              </a:ext>
            </a:extLst>
          </p:cNvPr>
          <p:cNvSpPr txBox="1"/>
          <p:nvPr/>
        </p:nvSpPr>
        <p:spPr>
          <a:xfrm>
            <a:off x="934701" y="682969"/>
            <a:ext cx="1107796" cy="1092607"/>
          </a:xfrm>
          <a:prstGeom prst="rect">
            <a:avLst/>
          </a:prstGeom>
          <a:noFill/>
        </p:spPr>
        <p:txBody>
          <a:bodyPr wrap="square" rtlCol="0">
            <a:spAutoFit/>
          </a:bodyPr>
          <a:lstStyle/>
          <a:p>
            <a:r>
              <a:rPr lang="en-US" altLang="zh-CN" sz="6500" b="1" u="sng" dirty="0">
                <a:solidFill>
                  <a:schemeClr val="bg1"/>
                </a:solidFill>
                <a:latin typeface="+mj-ea"/>
                <a:ea typeface="+mj-ea"/>
              </a:rPr>
              <a:t>01</a:t>
            </a:r>
            <a:endParaRPr lang="zh-CN" altLang="en-US" sz="6500" b="1" u="sng" dirty="0">
              <a:solidFill>
                <a:schemeClr val="bg1"/>
              </a:solidFill>
              <a:latin typeface="+mj-ea"/>
              <a:ea typeface="+mj-ea"/>
            </a:endParaRPr>
          </a:p>
        </p:txBody>
      </p:sp>
      <p:sp>
        <p:nvSpPr>
          <p:cNvPr id="44" name="文本框 43">
            <a:extLst>
              <a:ext uri="{FF2B5EF4-FFF2-40B4-BE49-F238E27FC236}">
                <a16:creationId xmlns:a16="http://schemas.microsoft.com/office/drawing/2014/main" id="{B4732059-B12C-424F-9ED0-B3BA805B2E4C}"/>
              </a:ext>
            </a:extLst>
          </p:cNvPr>
          <p:cNvSpPr txBox="1"/>
          <p:nvPr/>
        </p:nvSpPr>
        <p:spPr>
          <a:xfrm>
            <a:off x="4025277" y="682969"/>
            <a:ext cx="1124329" cy="1092607"/>
          </a:xfrm>
          <a:prstGeom prst="rect">
            <a:avLst/>
          </a:prstGeom>
          <a:noFill/>
        </p:spPr>
        <p:txBody>
          <a:bodyPr wrap="square" rtlCol="0">
            <a:spAutoFit/>
          </a:bodyPr>
          <a:lstStyle/>
          <a:p>
            <a:r>
              <a:rPr lang="en-US" altLang="zh-CN" sz="6500" b="1" dirty="0">
                <a:solidFill>
                  <a:srgbClr val="DBDBDB">
                    <a:lumMod val="50000"/>
                  </a:srgbClr>
                </a:solidFill>
                <a:latin typeface="+mj-ea"/>
                <a:ea typeface="+mj-ea"/>
              </a:rPr>
              <a:t>02</a:t>
            </a:r>
            <a:endParaRPr lang="zh-CN" altLang="en-US" sz="6500" b="1" dirty="0">
              <a:solidFill>
                <a:srgbClr val="DBDBDB">
                  <a:lumMod val="50000"/>
                </a:srgbClr>
              </a:solidFill>
              <a:latin typeface="+mj-ea"/>
              <a:ea typeface="+mj-ea"/>
            </a:endParaRPr>
          </a:p>
        </p:txBody>
      </p:sp>
      <p:sp>
        <p:nvSpPr>
          <p:cNvPr id="45" name="文本框 44">
            <a:extLst>
              <a:ext uri="{FF2B5EF4-FFF2-40B4-BE49-F238E27FC236}">
                <a16:creationId xmlns:a16="http://schemas.microsoft.com/office/drawing/2014/main" id="{D03D9153-5312-4ED8-8F2A-7D3F839ACC6A}"/>
              </a:ext>
            </a:extLst>
          </p:cNvPr>
          <p:cNvSpPr txBox="1"/>
          <p:nvPr/>
        </p:nvSpPr>
        <p:spPr>
          <a:xfrm>
            <a:off x="7076854" y="682969"/>
            <a:ext cx="1057159" cy="1092607"/>
          </a:xfrm>
          <a:prstGeom prst="rect">
            <a:avLst/>
          </a:prstGeom>
          <a:noFill/>
        </p:spPr>
        <p:txBody>
          <a:bodyPr wrap="square" rtlCol="0">
            <a:spAutoFit/>
          </a:bodyPr>
          <a:lstStyle/>
          <a:p>
            <a:r>
              <a:rPr lang="en-US" altLang="zh-CN" sz="6500" b="1" u="sng" dirty="0">
                <a:solidFill>
                  <a:srgbClr val="6D6D6D"/>
                </a:solidFill>
                <a:latin typeface="+mj-ea"/>
                <a:ea typeface="+mj-ea"/>
              </a:rPr>
              <a:t>03</a:t>
            </a:r>
            <a:endParaRPr lang="zh-CN" altLang="en-US" sz="6500" b="1" u="sng" dirty="0">
              <a:solidFill>
                <a:srgbClr val="6D6D6D"/>
              </a:solidFill>
              <a:latin typeface="+mj-ea"/>
              <a:ea typeface="+mj-ea"/>
            </a:endParaRPr>
          </a:p>
        </p:txBody>
      </p:sp>
      <p:sp>
        <p:nvSpPr>
          <p:cNvPr id="46" name="文本框 45">
            <a:extLst>
              <a:ext uri="{FF2B5EF4-FFF2-40B4-BE49-F238E27FC236}">
                <a16:creationId xmlns:a16="http://schemas.microsoft.com/office/drawing/2014/main" id="{58143852-6E01-480F-8D25-5B2D4CAAE5BA}"/>
              </a:ext>
            </a:extLst>
          </p:cNvPr>
          <p:cNvSpPr txBox="1"/>
          <p:nvPr/>
        </p:nvSpPr>
        <p:spPr>
          <a:xfrm>
            <a:off x="10177966" y="682969"/>
            <a:ext cx="1052617" cy="1092607"/>
          </a:xfrm>
          <a:prstGeom prst="rect">
            <a:avLst/>
          </a:prstGeom>
          <a:noFill/>
        </p:spPr>
        <p:txBody>
          <a:bodyPr wrap="square" rtlCol="0">
            <a:spAutoFit/>
          </a:bodyPr>
          <a:lstStyle/>
          <a:p>
            <a:r>
              <a:rPr lang="en-US" altLang="zh-CN" sz="6500" b="1" dirty="0">
                <a:solidFill>
                  <a:srgbClr val="DBDBDB">
                    <a:lumMod val="50000"/>
                  </a:srgbClr>
                </a:solidFill>
                <a:latin typeface="+mj-ea"/>
                <a:ea typeface="+mj-ea"/>
              </a:rPr>
              <a:t>04</a:t>
            </a:r>
            <a:endParaRPr lang="zh-CN" altLang="en-US" sz="6500" b="1" dirty="0">
              <a:solidFill>
                <a:srgbClr val="DBDBDB">
                  <a:lumMod val="50000"/>
                </a:srgbClr>
              </a:solidFill>
              <a:latin typeface="+mj-ea"/>
              <a:ea typeface="+mj-ea"/>
            </a:endParaRPr>
          </a:p>
        </p:txBody>
      </p:sp>
      <p:sp>
        <p:nvSpPr>
          <p:cNvPr id="47" name="文本框 46">
            <a:extLst>
              <a:ext uri="{FF2B5EF4-FFF2-40B4-BE49-F238E27FC236}">
                <a16:creationId xmlns:a16="http://schemas.microsoft.com/office/drawing/2014/main" id="{8787D33F-D469-4B7F-A89C-DF110186E246}"/>
              </a:ext>
            </a:extLst>
          </p:cNvPr>
          <p:cNvSpPr txBox="1"/>
          <p:nvPr/>
        </p:nvSpPr>
        <p:spPr>
          <a:xfrm>
            <a:off x="1138132" y="1890727"/>
            <a:ext cx="770043" cy="2308324"/>
          </a:xfrm>
          <a:prstGeom prst="rect">
            <a:avLst/>
          </a:prstGeom>
          <a:noFill/>
        </p:spPr>
        <p:txBody>
          <a:bodyPr wrap="square" rtlCol="0">
            <a:spAutoFit/>
          </a:bodyPr>
          <a:lstStyle/>
          <a:p>
            <a:r>
              <a:rPr lang="zh-CN" altLang="en-US" sz="3600" b="1" dirty="0">
                <a:solidFill>
                  <a:schemeClr val="bg1"/>
                </a:solidFill>
                <a:latin typeface="+mj-ea"/>
                <a:ea typeface="+mj-ea"/>
              </a:rPr>
              <a:t>研究背景</a:t>
            </a:r>
          </a:p>
        </p:txBody>
      </p:sp>
      <p:sp>
        <p:nvSpPr>
          <p:cNvPr id="48" name="文本框 47">
            <a:extLst>
              <a:ext uri="{FF2B5EF4-FFF2-40B4-BE49-F238E27FC236}">
                <a16:creationId xmlns:a16="http://schemas.microsoft.com/office/drawing/2014/main" id="{D696F688-7FC9-460E-B397-9887F1B138BB}"/>
              </a:ext>
            </a:extLst>
          </p:cNvPr>
          <p:cNvSpPr txBox="1"/>
          <p:nvPr/>
        </p:nvSpPr>
        <p:spPr>
          <a:xfrm>
            <a:off x="4260695" y="1938745"/>
            <a:ext cx="687263" cy="2308324"/>
          </a:xfrm>
          <a:prstGeom prst="rect">
            <a:avLst/>
          </a:prstGeom>
          <a:noFill/>
        </p:spPr>
        <p:txBody>
          <a:bodyPr wrap="square" rtlCol="0">
            <a:spAutoFit/>
          </a:bodyPr>
          <a:lstStyle/>
          <a:p>
            <a:r>
              <a:rPr lang="zh-CN" altLang="en-US" sz="3600" b="1" dirty="0">
                <a:solidFill>
                  <a:srgbClr val="DBDBDB">
                    <a:lumMod val="50000"/>
                  </a:srgbClr>
                </a:solidFill>
                <a:latin typeface="+mj-ea"/>
                <a:ea typeface="+mj-ea"/>
              </a:rPr>
              <a:t>算法设计</a:t>
            </a:r>
          </a:p>
        </p:txBody>
      </p:sp>
      <p:sp>
        <p:nvSpPr>
          <p:cNvPr id="49" name="文本框 48">
            <a:extLst>
              <a:ext uri="{FF2B5EF4-FFF2-40B4-BE49-F238E27FC236}">
                <a16:creationId xmlns:a16="http://schemas.microsoft.com/office/drawing/2014/main" id="{0A25AEB2-9DF4-49C8-B80F-B515D5926DE7}"/>
              </a:ext>
            </a:extLst>
          </p:cNvPr>
          <p:cNvSpPr txBox="1"/>
          <p:nvPr/>
        </p:nvSpPr>
        <p:spPr>
          <a:xfrm>
            <a:off x="7267977" y="1941013"/>
            <a:ext cx="674914" cy="2308324"/>
          </a:xfrm>
          <a:prstGeom prst="rect">
            <a:avLst/>
          </a:prstGeom>
          <a:noFill/>
        </p:spPr>
        <p:txBody>
          <a:bodyPr wrap="square" rtlCol="0">
            <a:spAutoFit/>
          </a:bodyPr>
          <a:lstStyle/>
          <a:p>
            <a:r>
              <a:rPr lang="zh-CN" altLang="en-US" sz="3600" b="1" dirty="0">
                <a:solidFill>
                  <a:srgbClr val="6D6D6D"/>
                </a:solidFill>
                <a:latin typeface="+mj-ea"/>
                <a:ea typeface="+mj-ea"/>
              </a:rPr>
              <a:t>实验分析</a:t>
            </a:r>
          </a:p>
        </p:txBody>
      </p:sp>
      <p:sp>
        <p:nvSpPr>
          <p:cNvPr id="50" name="文本框 49">
            <a:extLst>
              <a:ext uri="{FF2B5EF4-FFF2-40B4-BE49-F238E27FC236}">
                <a16:creationId xmlns:a16="http://schemas.microsoft.com/office/drawing/2014/main" id="{F9D6DB9A-2980-49FC-B321-703FA30CD956}"/>
              </a:ext>
            </a:extLst>
          </p:cNvPr>
          <p:cNvSpPr txBox="1"/>
          <p:nvPr/>
        </p:nvSpPr>
        <p:spPr>
          <a:xfrm>
            <a:off x="10380109" y="1925489"/>
            <a:ext cx="575781" cy="2862322"/>
          </a:xfrm>
          <a:prstGeom prst="rect">
            <a:avLst/>
          </a:prstGeom>
          <a:noFill/>
        </p:spPr>
        <p:txBody>
          <a:bodyPr wrap="square" rtlCol="0">
            <a:spAutoFit/>
          </a:bodyPr>
          <a:lstStyle/>
          <a:p>
            <a:r>
              <a:rPr lang="zh-CN" altLang="en-US" sz="3600" b="1" dirty="0">
                <a:solidFill>
                  <a:srgbClr val="DBDBDB">
                    <a:lumMod val="50000"/>
                  </a:srgbClr>
                </a:solidFill>
                <a:latin typeface="+mj-ea"/>
                <a:ea typeface="+mj-ea"/>
              </a:rPr>
              <a:t>总结与展望</a:t>
            </a:r>
          </a:p>
        </p:txBody>
      </p:sp>
      <p:grpSp>
        <p:nvGrpSpPr>
          <p:cNvPr id="55" name="组合 54">
            <a:extLst>
              <a:ext uri="{FF2B5EF4-FFF2-40B4-BE49-F238E27FC236}">
                <a16:creationId xmlns:a16="http://schemas.microsoft.com/office/drawing/2014/main" id="{3DB45922-BD6F-437D-A2B8-82F8862FC5B8}"/>
              </a:ext>
            </a:extLst>
          </p:cNvPr>
          <p:cNvGrpSpPr>
            <a:grpSpLocks noChangeAspect="1"/>
          </p:cNvGrpSpPr>
          <p:nvPr/>
        </p:nvGrpSpPr>
        <p:grpSpPr>
          <a:xfrm>
            <a:off x="1914525" y="5718900"/>
            <a:ext cx="727660" cy="720000"/>
            <a:chOff x="5576480" y="2694586"/>
            <a:chExt cx="1279425" cy="1265957"/>
          </a:xfrm>
          <a:noFill/>
        </p:grpSpPr>
        <p:sp>
          <p:nvSpPr>
            <p:cNvPr id="56" name="Freeform 30">
              <a:extLst>
                <a:ext uri="{FF2B5EF4-FFF2-40B4-BE49-F238E27FC236}">
                  <a16:creationId xmlns:a16="http://schemas.microsoft.com/office/drawing/2014/main" id="{20769F6D-7DF2-48F8-9711-585B8B31E974}"/>
                </a:ext>
              </a:extLst>
            </p:cNvPr>
            <p:cNvSpPr>
              <a:spLocks/>
            </p:cNvSpPr>
            <p:nvPr/>
          </p:nvSpPr>
          <p:spPr bwMode="auto">
            <a:xfrm>
              <a:off x="5576480" y="2694586"/>
              <a:ext cx="1279425" cy="1265957"/>
            </a:xfrm>
            <a:custGeom>
              <a:avLst/>
              <a:gdLst>
                <a:gd name="T0" fmla="*/ 274 w 1221"/>
                <a:gd name="T1" fmla="*/ 1204 h 1205"/>
                <a:gd name="T2" fmla="*/ 13 w 1221"/>
                <a:gd name="T3" fmla="*/ 1205 h 1205"/>
                <a:gd name="T4" fmla="*/ 1 w 1221"/>
                <a:gd name="T5" fmla="*/ 1192 h 1205"/>
                <a:gd name="T6" fmla="*/ 1 w 1221"/>
                <a:gd name="T7" fmla="*/ 1182 h 1205"/>
                <a:gd name="T8" fmla="*/ 1 w 1221"/>
                <a:gd name="T9" fmla="*/ 27 h 1205"/>
                <a:gd name="T10" fmla="*/ 26 w 1221"/>
                <a:gd name="T11" fmla="*/ 1 h 1205"/>
                <a:gd name="T12" fmla="*/ 247 w 1221"/>
                <a:gd name="T13" fmla="*/ 1 h 1205"/>
                <a:gd name="T14" fmla="*/ 269 w 1221"/>
                <a:gd name="T15" fmla="*/ 22 h 1205"/>
                <a:gd name="T16" fmla="*/ 269 w 1221"/>
                <a:gd name="T17" fmla="*/ 248 h 1205"/>
                <a:gd name="T18" fmla="*/ 280 w 1221"/>
                <a:gd name="T19" fmla="*/ 271 h 1205"/>
                <a:gd name="T20" fmla="*/ 297 w 1221"/>
                <a:gd name="T21" fmla="*/ 247 h 1205"/>
                <a:gd name="T22" fmla="*/ 296 w 1221"/>
                <a:gd name="T23" fmla="*/ 25 h 1205"/>
                <a:gd name="T24" fmla="*/ 321 w 1221"/>
                <a:gd name="T25" fmla="*/ 1 h 1205"/>
                <a:gd name="T26" fmla="*/ 901 w 1221"/>
                <a:gd name="T27" fmla="*/ 1 h 1205"/>
                <a:gd name="T28" fmla="*/ 925 w 1221"/>
                <a:gd name="T29" fmla="*/ 24 h 1205"/>
                <a:gd name="T30" fmla="*/ 925 w 1221"/>
                <a:gd name="T31" fmla="*/ 248 h 1205"/>
                <a:gd name="T32" fmla="*/ 939 w 1221"/>
                <a:gd name="T33" fmla="*/ 270 h 1205"/>
                <a:gd name="T34" fmla="*/ 953 w 1221"/>
                <a:gd name="T35" fmla="*/ 249 h 1205"/>
                <a:gd name="T36" fmla="*/ 953 w 1221"/>
                <a:gd name="T37" fmla="*/ 23 h 1205"/>
                <a:gd name="T38" fmla="*/ 973 w 1221"/>
                <a:gd name="T39" fmla="*/ 1 h 1205"/>
                <a:gd name="T40" fmla="*/ 1203 w 1221"/>
                <a:gd name="T41" fmla="*/ 1 h 1205"/>
                <a:gd name="T42" fmla="*/ 1221 w 1221"/>
                <a:gd name="T43" fmla="*/ 18 h 1205"/>
                <a:gd name="T44" fmla="*/ 1221 w 1221"/>
                <a:gd name="T45" fmla="*/ 1188 h 1205"/>
                <a:gd name="T46" fmla="*/ 1204 w 1221"/>
                <a:gd name="T47" fmla="*/ 1205 h 1205"/>
                <a:gd name="T48" fmla="*/ 948 w 1221"/>
                <a:gd name="T49" fmla="*/ 1204 h 1205"/>
                <a:gd name="T50" fmla="*/ 941 w 1221"/>
                <a:gd name="T51" fmla="*/ 1142 h 1205"/>
                <a:gd name="T52" fmla="*/ 941 w 1221"/>
                <a:gd name="T53" fmla="*/ 1135 h 1205"/>
                <a:gd name="T54" fmla="*/ 943 w 1221"/>
                <a:gd name="T55" fmla="*/ 1061 h 1205"/>
                <a:gd name="T56" fmla="*/ 943 w 1221"/>
                <a:gd name="T57" fmla="*/ 625 h 1205"/>
                <a:gd name="T58" fmla="*/ 910 w 1221"/>
                <a:gd name="T59" fmla="*/ 591 h 1205"/>
                <a:gd name="T60" fmla="*/ 878 w 1221"/>
                <a:gd name="T61" fmla="*/ 556 h 1205"/>
                <a:gd name="T62" fmla="*/ 859 w 1221"/>
                <a:gd name="T63" fmla="*/ 506 h 1205"/>
                <a:gd name="T64" fmla="*/ 808 w 1221"/>
                <a:gd name="T65" fmla="*/ 455 h 1205"/>
                <a:gd name="T66" fmla="*/ 761 w 1221"/>
                <a:gd name="T67" fmla="*/ 435 h 1205"/>
                <a:gd name="T68" fmla="*/ 723 w 1221"/>
                <a:gd name="T69" fmla="*/ 400 h 1205"/>
                <a:gd name="T70" fmla="*/ 702 w 1221"/>
                <a:gd name="T71" fmla="*/ 379 h 1205"/>
                <a:gd name="T72" fmla="*/ 520 w 1221"/>
                <a:gd name="T73" fmla="*/ 379 h 1205"/>
                <a:gd name="T74" fmla="*/ 499 w 1221"/>
                <a:gd name="T75" fmla="*/ 400 h 1205"/>
                <a:gd name="T76" fmla="*/ 463 w 1221"/>
                <a:gd name="T77" fmla="*/ 435 h 1205"/>
                <a:gd name="T78" fmla="*/ 413 w 1221"/>
                <a:gd name="T79" fmla="*/ 455 h 1205"/>
                <a:gd name="T80" fmla="*/ 360 w 1221"/>
                <a:gd name="T81" fmla="*/ 509 h 1205"/>
                <a:gd name="T82" fmla="*/ 344 w 1221"/>
                <a:gd name="T83" fmla="*/ 555 h 1205"/>
                <a:gd name="T84" fmla="*/ 310 w 1221"/>
                <a:gd name="T85" fmla="*/ 591 h 1205"/>
                <a:gd name="T86" fmla="*/ 279 w 1221"/>
                <a:gd name="T87" fmla="*/ 623 h 1205"/>
                <a:gd name="T88" fmla="*/ 279 w 1221"/>
                <a:gd name="T89" fmla="*/ 1103 h 1205"/>
                <a:gd name="T90" fmla="*/ 281 w 1221"/>
                <a:gd name="T91" fmla="*/ 1136 h 1205"/>
                <a:gd name="T92" fmla="*/ 274 w 1221"/>
                <a:gd name="T93" fmla="*/ 1204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1" h="1205">
                  <a:moveTo>
                    <a:pt x="274" y="1204"/>
                  </a:moveTo>
                  <a:cubicBezTo>
                    <a:pt x="187" y="1204"/>
                    <a:pt x="100" y="1204"/>
                    <a:pt x="13" y="1205"/>
                  </a:cubicBezTo>
                  <a:cubicBezTo>
                    <a:pt x="2" y="1205"/>
                    <a:pt x="0" y="1201"/>
                    <a:pt x="1" y="1192"/>
                  </a:cubicBezTo>
                  <a:cubicBezTo>
                    <a:pt x="1" y="1189"/>
                    <a:pt x="1" y="1186"/>
                    <a:pt x="1" y="1182"/>
                  </a:cubicBezTo>
                  <a:cubicBezTo>
                    <a:pt x="1" y="797"/>
                    <a:pt x="1" y="412"/>
                    <a:pt x="1" y="27"/>
                  </a:cubicBezTo>
                  <a:cubicBezTo>
                    <a:pt x="0" y="7"/>
                    <a:pt x="5" y="0"/>
                    <a:pt x="26" y="1"/>
                  </a:cubicBezTo>
                  <a:cubicBezTo>
                    <a:pt x="100" y="2"/>
                    <a:pt x="174" y="2"/>
                    <a:pt x="247" y="1"/>
                  </a:cubicBezTo>
                  <a:cubicBezTo>
                    <a:pt x="264" y="1"/>
                    <a:pt x="269" y="5"/>
                    <a:pt x="269" y="22"/>
                  </a:cubicBezTo>
                  <a:cubicBezTo>
                    <a:pt x="268" y="97"/>
                    <a:pt x="269" y="173"/>
                    <a:pt x="269" y="248"/>
                  </a:cubicBezTo>
                  <a:cubicBezTo>
                    <a:pt x="269" y="257"/>
                    <a:pt x="263" y="271"/>
                    <a:pt x="280" y="271"/>
                  </a:cubicBezTo>
                  <a:cubicBezTo>
                    <a:pt x="299" y="272"/>
                    <a:pt x="297" y="260"/>
                    <a:pt x="297" y="247"/>
                  </a:cubicBezTo>
                  <a:cubicBezTo>
                    <a:pt x="297" y="173"/>
                    <a:pt x="298" y="99"/>
                    <a:pt x="296" y="25"/>
                  </a:cubicBezTo>
                  <a:cubicBezTo>
                    <a:pt x="296" y="5"/>
                    <a:pt x="303" y="1"/>
                    <a:pt x="321" y="1"/>
                  </a:cubicBezTo>
                  <a:cubicBezTo>
                    <a:pt x="515" y="1"/>
                    <a:pt x="708" y="1"/>
                    <a:pt x="901" y="1"/>
                  </a:cubicBezTo>
                  <a:cubicBezTo>
                    <a:pt x="919" y="1"/>
                    <a:pt x="926" y="5"/>
                    <a:pt x="925" y="24"/>
                  </a:cubicBezTo>
                  <a:cubicBezTo>
                    <a:pt x="924" y="98"/>
                    <a:pt x="925" y="173"/>
                    <a:pt x="925" y="248"/>
                  </a:cubicBezTo>
                  <a:cubicBezTo>
                    <a:pt x="925" y="258"/>
                    <a:pt x="919" y="270"/>
                    <a:pt x="939" y="270"/>
                  </a:cubicBezTo>
                  <a:cubicBezTo>
                    <a:pt x="958" y="270"/>
                    <a:pt x="953" y="258"/>
                    <a:pt x="953" y="249"/>
                  </a:cubicBezTo>
                  <a:cubicBezTo>
                    <a:pt x="953" y="173"/>
                    <a:pt x="953" y="98"/>
                    <a:pt x="953" y="23"/>
                  </a:cubicBezTo>
                  <a:cubicBezTo>
                    <a:pt x="952" y="7"/>
                    <a:pt x="956" y="1"/>
                    <a:pt x="973" y="1"/>
                  </a:cubicBezTo>
                  <a:cubicBezTo>
                    <a:pt x="1050" y="2"/>
                    <a:pt x="1127" y="2"/>
                    <a:pt x="1203" y="1"/>
                  </a:cubicBezTo>
                  <a:cubicBezTo>
                    <a:pt x="1217" y="1"/>
                    <a:pt x="1221" y="4"/>
                    <a:pt x="1221" y="18"/>
                  </a:cubicBezTo>
                  <a:cubicBezTo>
                    <a:pt x="1221" y="408"/>
                    <a:pt x="1221" y="798"/>
                    <a:pt x="1221" y="1188"/>
                  </a:cubicBezTo>
                  <a:cubicBezTo>
                    <a:pt x="1221" y="1202"/>
                    <a:pt x="1218" y="1205"/>
                    <a:pt x="1204" y="1205"/>
                  </a:cubicBezTo>
                  <a:cubicBezTo>
                    <a:pt x="1118" y="1204"/>
                    <a:pt x="1033" y="1204"/>
                    <a:pt x="948" y="1204"/>
                  </a:cubicBezTo>
                  <a:cubicBezTo>
                    <a:pt x="938" y="1184"/>
                    <a:pt x="946" y="1162"/>
                    <a:pt x="941" y="1142"/>
                  </a:cubicBezTo>
                  <a:cubicBezTo>
                    <a:pt x="940" y="1140"/>
                    <a:pt x="940" y="1137"/>
                    <a:pt x="941" y="1135"/>
                  </a:cubicBezTo>
                  <a:cubicBezTo>
                    <a:pt x="943" y="1110"/>
                    <a:pt x="942" y="1086"/>
                    <a:pt x="943" y="1061"/>
                  </a:cubicBezTo>
                  <a:cubicBezTo>
                    <a:pt x="943" y="916"/>
                    <a:pt x="943" y="771"/>
                    <a:pt x="943" y="625"/>
                  </a:cubicBezTo>
                  <a:cubicBezTo>
                    <a:pt x="943" y="593"/>
                    <a:pt x="942" y="592"/>
                    <a:pt x="910" y="591"/>
                  </a:cubicBezTo>
                  <a:cubicBezTo>
                    <a:pt x="881" y="590"/>
                    <a:pt x="876" y="585"/>
                    <a:pt x="878" y="556"/>
                  </a:cubicBezTo>
                  <a:cubicBezTo>
                    <a:pt x="880" y="536"/>
                    <a:pt x="874" y="520"/>
                    <a:pt x="859" y="506"/>
                  </a:cubicBezTo>
                  <a:cubicBezTo>
                    <a:pt x="842" y="489"/>
                    <a:pt x="825" y="472"/>
                    <a:pt x="808" y="455"/>
                  </a:cubicBezTo>
                  <a:cubicBezTo>
                    <a:pt x="795" y="441"/>
                    <a:pt x="780" y="434"/>
                    <a:pt x="761" y="435"/>
                  </a:cubicBezTo>
                  <a:cubicBezTo>
                    <a:pt x="728" y="435"/>
                    <a:pt x="724" y="431"/>
                    <a:pt x="723" y="400"/>
                  </a:cubicBezTo>
                  <a:cubicBezTo>
                    <a:pt x="723" y="385"/>
                    <a:pt x="717" y="379"/>
                    <a:pt x="702" y="379"/>
                  </a:cubicBezTo>
                  <a:cubicBezTo>
                    <a:pt x="641" y="379"/>
                    <a:pt x="581" y="379"/>
                    <a:pt x="520" y="379"/>
                  </a:cubicBezTo>
                  <a:cubicBezTo>
                    <a:pt x="504" y="379"/>
                    <a:pt x="499" y="385"/>
                    <a:pt x="499" y="400"/>
                  </a:cubicBezTo>
                  <a:cubicBezTo>
                    <a:pt x="498" y="433"/>
                    <a:pt x="496" y="435"/>
                    <a:pt x="463" y="435"/>
                  </a:cubicBezTo>
                  <a:cubicBezTo>
                    <a:pt x="442" y="434"/>
                    <a:pt x="427" y="441"/>
                    <a:pt x="413" y="455"/>
                  </a:cubicBezTo>
                  <a:cubicBezTo>
                    <a:pt x="395" y="473"/>
                    <a:pt x="378" y="492"/>
                    <a:pt x="360" y="509"/>
                  </a:cubicBezTo>
                  <a:cubicBezTo>
                    <a:pt x="346" y="521"/>
                    <a:pt x="344" y="538"/>
                    <a:pt x="344" y="555"/>
                  </a:cubicBezTo>
                  <a:cubicBezTo>
                    <a:pt x="344" y="584"/>
                    <a:pt x="338" y="590"/>
                    <a:pt x="310" y="591"/>
                  </a:cubicBezTo>
                  <a:cubicBezTo>
                    <a:pt x="279" y="592"/>
                    <a:pt x="279" y="592"/>
                    <a:pt x="279" y="623"/>
                  </a:cubicBezTo>
                  <a:cubicBezTo>
                    <a:pt x="279" y="783"/>
                    <a:pt x="279" y="943"/>
                    <a:pt x="279" y="1103"/>
                  </a:cubicBezTo>
                  <a:cubicBezTo>
                    <a:pt x="279" y="1114"/>
                    <a:pt x="280" y="1125"/>
                    <a:pt x="281" y="1136"/>
                  </a:cubicBezTo>
                  <a:cubicBezTo>
                    <a:pt x="277" y="1159"/>
                    <a:pt x="282" y="1182"/>
                    <a:pt x="274" y="120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57" name="Freeform 31">
              <a:extLst>
                <a:ext uri="{FF2B5EF4-FFF2-40B4-BE49-F238E27FC236}">
                  <a16:creationId xmlns:a16="http://schemas.microsoft.com/office/drawing/2014/main" id="{67561B32-F22F-4422-9053-3F4977AD00D1}"/>
                </a:ext>
              </a:extLst>
            </p:cNvPr>
            <p:cNvSpPr>
              <a:spLocks/>
            </p:cNvSpPr>
            <p:nvPr/>
          </p:nvSpPr>
          <p:spPr bwMode="auto">
            <a:xfrm>
              <a:off x="5859300" y="3718126"/>
              <a:ext cx="716233" cy="242417"/>
            </a:xfrm>
            <a:custGeom>
              <a:avLst/>
              <a:gdLst>
                <a:gd name="T0" fmla="*/ 4 w 683"/>
                <a:gd name="T1" fmla="*/ 230 h 231"/>
                <a:gd name="T2" fmla="*/ 9 w 683"/>
                <a:gd name="T3" fmla="*/ 165 h 231"/>
                <a:gd name="T4" fmla="*/ 33 w 683"/>
                <a:gd name="T5" fmla="*/ 157 h 231"/>
                <a:gd name="T6" fmla="*/ 111 w 683"/>
                <a:gd name="T7" fmla="*/ 157 h 231"/>
                <a:gd name="T8" fmla="*/ 133 w 683"/>
                <a:gd name="T9" fmla="*/ 135 h 231"/>
                <a:gd name="T10" fmla="*/ 133 w 683"/>
                <a:gd name="T11" fmla="*/ 33 h 231"/>
                <a:gd name="T12" fmla="*/ 165 w 683"/>
                <a:gd name="T13" fmla="*/ 1 h 231"/>
                <a:gd name="T14" fmla="*/ 517 w 683"/>
                <a:gd name="T15" fmla="*/ 1 h 231"/>
                <a:gd name="T16" fmla="*/ 549 w 683"/>
                <a:gd name="T17" fmla="*/ 32 h 231"/>
                <a:gd name="T18" fmla="*/ 549 w 683"/>
                <a:gd name="T19" fmla="*/ 132 h 231"/>
                <a:gd name="T20" fmla="*/ 556 w 683"/>
                <a:gd name="T21" fmla="*/ 158 h 231"/>
                <a:gd name="T22" fmla="*/ 635 w 683"/>
                <a:gd name="T23" fmla="*/ 161 h 231"/>
                <a:gd name="T24" fmla="*/ 674 w 683"/>
                <a:gd name="T25" fmla="*/ 167 h 231"/>
                <a:gd name="T26" fmla="*/ 678 w 683"/>
                <a:gd name="T27" fmla="*/ 230 h 231"/>
                <a:gd name="T28" fmla="*/ 424 w 683"/>
                <a:gd name="T29" fmla="*/ 231 h 231"/>
                <a:gd name="T30" fmla="*/ 4 w 683"/>
                <a:gd name="T31" fmla="*/ 23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3" h="231">
                  <a:moveTo>
                    <a:pt x="4" y="230"/>
                  </a:moveTo>
                  <a:cubicBezTo>
                    <a:pt x="6" y="208"/>
                    <a:pt x="0" y="186"/>
                    <a:pt x="9" y="165"/>
                  </a:cubicBezTo>
                  <a:cubicBezTo>
                    <a:pt x="14" y="154"/>
                    <a:pt x="25" y="157"/>
                    <a:pt x="33" y="157"/>
                  </a:cubicBezTo>
                  <a:cubicBezTo>
                    <a:pt x="59" y="156"/>
                    <a:pt x="85" y="156"/>
                    <a:pt x="111" y="157"/>
                  </a:cubicBezTo>
                  <a:cubicBezTo>
                    <a:pt x="127" y="157"/>
                    <a:pt x="133" y="150"/>
                    <a:pt x="133" y="135"/>
                  </a:cubicBezTo>
                  <a:cubicBezTo>
                    <a:pt x="132" y="101"/>
                    <a:pt x="132" y="67"/>
                    <a:pt x="133" y="33"/>
                  </a:cubicBezTo>
                  <a:cubicBezTo>
                    <a:pt x="133" y="5"/>
                    <a:pt x="137" y="1"/>
                    <a:pt x="165" y="1"/>
                  </a:cubicBezTo>
                  <a:cubicBezTo>
                    <a:pt x="283" y="0"/>
                    <a:pt x="400" y="0"/>
                    <a:pt x="517" y="1"/>
                  </a:cubicBezTo>
                  <a:cubicBezTo>
                    <a:pt x="544" y="1"/>
                    <a:pt x="549" y="5"/>
                    <a:pt x="549" y="32"/>
                  </a:cubicBezTo>
                  <a:cubicBezTo>
                    <a:pt x="550" y="65"/>
                    <a:pt x="549" y="99"/>
                    <a:pt x="549" y="132"/>
                  </a:cubicBezTo>
                  <a:cubicBezTo>
                    <a:pt x="549" y="141"/>
                    <a:pt x="548" y="151"/>
                    <a:pt x="556" y="158"/>
                  </a:cubicBezTo>
                  <a:cubicBezTo>
                    <a:pt x="582" y="166"/>
                    <a:pt x="609" y="159"/>
                    <a:pt x="635" y="161"/>
                  </a:cubicBezTo>
                  <a:cubicBezTo>
                    <a:pt x="648" y="162"/>
                    <a:pt x="662" y="157"/>
                    <a:pt x="674" y="167"/>
                  </a:cubicBezTo>
                  <a:cubicBezTo>
                    <a:pt x="683" y="188"/>
                    <a:pt x="676" y="209"/>
                    <a:pt x="678" y="230"/>
                  </a:cubicBezTo>
                  <a:cubicBezTo>
                    <a:pt x="593" y="230"/>
                    <a:pt x="509" y="231"/>
                    <a:pt x="424" y="231"/>
                  </a:cubicBezTo>
                  <a:cubicBezTo>
                    <a:pt x="284" y="231"/>
                    <a:pt x="144" y="230"/>
                    <a:pt x="4" y="23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58" name="Freeform 34">
              <a:extLst>
                <a:ext uri="{FF2B5EF4-FFF2-40B4-BE49-F238E27FC236}">
                  <a16:creationId xmlns:a16="http://schemas.microsoft.com/office/drawing/2014/main" id="{D085B1BF-31C5-4283-A2FE-B9477DA19AB8}"/>
                </a:ext>
              </a:extLst>
            </p:cNvPr>
            <p:cNvSpPr>
              <a:spLocks/>
            </p:cNvSpPr>
            <p:nvPr/>
          </p:nvSpPr>
          <p:spPr bwMode="auto">
            <a:xfrm>
              <a:off x="6034379" y="2807224"/>
              <a:ext cx="367911" cy="162836"/>
            </a:xfrm>
            <a:custGeom>
              <a:avLst/>
              <a:gdLst>
                <a:gd name="T0" fmla="*/ 30 w 351"/>
                <a:gd name="T1" fmla="*/ 110 h 155"/>
                <a:gd name="T2" fmla="*/ 28 w 351"/>
                <a:gd name="T3" fmla="*/ 108 h 155"/>
                <a:gd name="T4" fmla="*/ 15 w 351"/>
                <a:gd name="T5" fmla="*/ 94 h 155"/>
                <a:gd name="T6" fmla="*/ 16 w 351"/>
                <a:gd name="T7" fmla="*/ 94 h 155"/>
                <a:gd name="T8" fmla="*/ 16 w 351"/>
                <a:gd name="T9" fmla="*/ 55 h 155"/>
                <a:gd name="T10" fmla="*/ 36 w 351"/>
                <a:gd name="T11" fmla="*/ 37 h 155"/>
                <a:gd name="T12" fmla="*/ 47 w 351"/>
                <a:gd name="T13" fmla="*/ 23 h 155"/>
                <a:gd name="T14" fmla="*/ 89 w 351"/>
                <a:gd name="T15" fmla="*/ 4 h 155"/>
                <a:gd name="T16" fmla="*/ 270 w 351"/>
                <a:gd name="T17" fmla="*/ 5 h 155"/>
                <a:gd name="T18" fmla="*/ 316 w 351"/>
                <a:gd name="T19" fmla="*/ 41 h 155"/>
                <a:gd name="T20" fmla="*/ 334 w 351"/>
                <a:gd name="T21" fmla="*/ 59 h 155"/>
                <a:gd name="T22" fmla="*/ 334 w 351"/>
                <a:gd name="T23" fmla="*/ 93 h 155"/>
                <a:gd name="T24" fmla="*/ 325 w 351"/>
                <a:gd name="T25" fmla="*/ 101 h 155"/>
                <a:gd name="T26" fmla="*/ 299 w 351"/>
                <a:gd name="T27" fmla="*/ 130 h 155"/>
                <a:gd name="T28" fmla="*/ 251 w 351"/>
                <a:gd name="T29" fmla="*/ 148 h 155"/>
                <a:gd name="T30" fmla="*/ 92 w 351"/>
                <a:gd name="T31" fmla="*/ 148 h 155"/>
                <a:gd name="T32" fmla="*/ 36 w 351"/>
                <a:gd name="T33" fmla="*/ 116 h 155"/>
                <a:gd name="T34" fmla="*/ 30 w 351"/>
                <a:gd name="T35" fmla="*/ 11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155">
                  <a:moveTo>
                    <a:pt x="30" y="110"/>
                  </a:moveTo>
                  <a:cubicBezTo>
                    <a:pt x="29" y="110"/>
                    <a:pt x="28" y="109"/>
                    <a:pt x="28" y="108"/>
                  </a:cubicBezTo>
                  <a:cubicBezTo>
                    <a:pt x="26" y="101"/>
                    <a:pt x="21" y="97"/>
                    <a:pt x="15" y="94"/>
                  </a:cubicBezTo>
                  <a:cubicBezTo>
                    <a:pt x="16" y="94"/>
                    <a:pt x="16" y="94"/>
                    <a:pt x="16" y="94"/>
                  </a:cubicBezTo>
                  <a:cubicBezTo>
                    <a:pt x="0" y="76"/>
                    <a:pt x="0" y="73"/>
                    <a:pt x="16" y="55"/>
                  </a:cubicBezTo>
                  <a:cubicBezTo>
                    <a:pt x="23" y="49"/>
                    <a:pt x="31" y="45"/>
                    <a:pt x="36" y="37"/>
                  </a:cubicBezTo>
                  <a:cubicBezTo>
                    <a:pt x="39" y="32"/>
                    <a:pt x="43" y="27"/>
                    <a:pt x="47" y="23"/>
                  </a:cubicBezTo>
                  <a:cubicBezTo>
                    <a:pt x="59" y="12"/>
                    <a:pt x="71" y="0"/>
                    <a:pt x="89" y="4"/>
                  </a:cubicBezTo>
                  <a:cubicBezTo>
                    <a:pt x="149" y="5"/>
                    <a:pt x="210" y="4"/>
                    <a:pt x="270" y="5"/>
                  </a:cubicBezTo>
                  <a:cubicBezTo>
                    <a:pt x="293" y="7"/>
                    <a:pt x="301" y="28"/>
                    <a:pt x="316" y="41"/>
                  </a:cubicBezTo>
                  <a:cubicBezTo>
                    <a:pt x="323" y="46"/>
                    <a:pt x="328" y="53"/>
                    <a:pt x="334" y="59"/>
                  </a:cubicBezTo>
                  <a:cubicBezTo>
                    <a:pt x="351" y="75"/>
                    <a:pt x="351" y="77"/>
                    <a:pt x="334" y="93"/>
                  </a:cubicBezTo>
                  <a:cubicBezTo>
                    <a:pt x="331" y="96"/>
                    <a:pt x="329" y="99"/>
                    <a:pt x="325" y="101"/>
                  </a:cubicBezTo>
                  <a:cubicBezTo>
                    <a:pt x="316" y="111"/>
                    <a:pt x="308" y="121"/>
                    <a:pt x="299" y="130"/>
                  </a:cubicBezTo>
                  <a:cubicBezTo>
                    <a:pt x="286" y="144"/>
                    <a:pt x="271" y="151"/>
                    <a:pt x="251" y="148"/>
                  </a:cubicBezTo>
                  <a:cubicBezTo>
                    <a:pt x="198" y="147"/>
                    <a:pt x="145" y="147"/>
                    <a:pt x="92" y="148"/>
                  </a:cubicBezTo>
                  <a:cubicBezTo>
                    <a:pt x="64" y="155"/>
                    <a:pt x="53" y="130"/>
                    <a:pt x="36" y="116"/>
                  </a:cubicBezTo>
                  <a:cubicBezTo>
                    <a:pt x="34" y="114"/>
                    <a:pt x="33" y="111"/>
                    <a:pt x="30" y="11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grpSp>
        <p:nvGrpSpPr>
          <p:cNvPr id="59" name="组合 58">
            <a:extLst>
              <a:ext uri="{FF2B5EF4-FFF2-40B4-BE49-F238E27FC236}">
                <a16:creationId xmlns:a16="http://schemas.microsoft.com/office/drawing/2014/main" id="{EC8B20B7-A953-4E97-9085-6FD5A1F9F45B}"/>
              </a:ext>
            </a:extLst>
          </p:cNvPr>
          <p:cNvGrpSpPr>
            <a:grpSpLocks noChangeAspect="1"/>
          </p:cNvGrpSpPr>
          <p:nvPr/>
        </p:nvGrpSpPr>
        <p:grpSpPr>
          <a:xfrm>
            <a:off x="7893234" y="5713649"/>
            <a:ext cx="885458" cy="720000"/>
            <a:chOff x="3977837" y="2665512"/>
            <a:chExt cx="1287483" cy="1046903"/>
          </a:xfrm>
          <a:noFill/>
        </p:grpSpPr>
        <p:sp>
          <p:nvSpPr>
            <p:cNvPr id="60" name="任意多边形: 形状 59">
              <a:extLst>
                <a:ext uri="{FF2B5EF4-FFF2-40B4-BE49-F238E27FC236}">
                  <a16:creationId xmlns:a16="http://schemas.microsoft.com/office/drawing/2014/main" id="{2C6309F7-EDA3-4CA6-8CC1-77F3EEF29A45}"/>
                </a:ext>
              </a:extLst>
            </p:cNvPr>
            <p:cNvSpPr>
              <a:spLocks/>
            </p:cNvSpPr>
            <p:nvPr/>
          </p:nvSpPr>
          <p:spPr bwMode="auto">
            <a:xfrm>
              <a:off x="4094835" y="2879831"/>
              <a:ext cx="1056020" cy="832584"/>
            </a:xfrm>
            <a:custGeom>
              <a:avLst/>
              <a:gdLst>
                <a:gd name="connsiteX0" fmla="*/ 799345 w 1056020"/>
                <a:gd name="connsiteY0" fmla="*/ 346359 h 832584"/>
                <a:gd name="connsiteX1" fmla="*/ 788955 w 1056020"/>
                <a:gd name="connsiteY1" fmla="*/ 357653 h 832584"/>
                <a:gd name="connsiteX2" fmla="*/ 788955 w 1056020"/>
                <a:gd name="connsiteY2" fmla="*/ 460167 h 832584"/>
                <a:gd name="connsiteX3" fmla="*/ 800211 w 1056020"/>
                <a:gd name="connsiteY3" fmla="*/ 471461 h 832584"/>
                <a:gd name="connsiteX4" fmla="*/ 891992 w 1056020"/>
                <a:gd name="connsiteY4" fmla="*/ 471461 h 832584"/>
                <a:gd name="connsiteX5" fmla="*/ 983773 w 1056020"/>
                <a:gd name="connsiteY5" fmla="*/ 471461 h 832584"/>
                <a:gd name="connsiteX6" fmla="*/ 996761 w 1056020"/>
                <a:gd name="connsiteY6" fmla="*/ 459298 h 832584"/>
                <a:gd name="connsiteX7" fmla="*/ 996761 w 1056020"/>
                <a:gd name="connsiteY7" fmla="*/ 357653 h 832584"/>
                <a:gd name="connsiteX8" fmla="*/ 986371 w 1056020"/>
                <a:gd name="connsiteY8" fmla="*/ 346359 h 832584"/>
                <a:gd name="connsiteX9" fmla="*/ 799345 w 1056020"/>
                <a:gd name="connsiteY9" fmla="*/ 346359 h 832584"/>
                <a:gd name="connsiteX10" fmla="*/ 72753 w 1056020"/>
                <a:gd name="connsiteY10" fmla="*/ 346359 h 832584"/>
                <a:gd name="connsiteX11" fmla="*/ 59765 w 1056020"/>
                <a:gd name="connsiteY11" fmla="*/ 360259 h 832584"/>
                <a:gd name="connsiteX12" fmla="*/ 59765 w 1056020"/>
                <a:gd name="connsiteY12" fmla="*/ 459298 h 832584"/>
                <a:gd name="connsiteX13" fmla="*/ 72753 w 1056020"/>
                <a:gd name="connsiteY13" fmla="*/ 471461 h 832584"/>
                <a:gd name="connsiteX14" fmla="*/ 162802 w 1056020"/>
                <a:gd name="connsiteY14" fmla="*/ 471461 h 832584"/>
                <a:gd name="connsiteX15" fmla="*/ 252852 w 1056020"/>
                <a:gd name="connsiteY15" fmla="*/ 471461 h 832584"/>
                <a:gd name="connsiteX16" fmla="*/ 267571 w 1056020"/>
                <a:gd name="connsiteY16" fmla="*/ 457561 h 832584"/>
                <a:gd name="connsiteX17" fmla="*/ 268437 w 1056020"/>
                <a:gd name="connsiteY17" fmla="*/ 360259 h 832584"/>
                <a:gd name="connsiteX18" fmla="*/ 253718 w 1056020"/>
                <a:gd name="connsiteY18" fmla="*/ 346359 h 832584"/>
                <a:gd name="connsiteX19" fmla="*/ 72753 w 1056020"/>
                <a:gd name="connsiteY19" fmla="*/ 346359 h 832584"/>
                <a:gd name="connsiteX20" fmla="*/ 351628 w 1056020"/>
                <a:gd name="connsiteY20" fmla="*/ 130597 h 832584"/>
                <a:gd name="connsiteX21" fmla="*/ 335147 w 1056020"/>
                <a:gd name="connsiteY21" fmla="*/ 147137 h 832584"/>
                <a:gd name="connsiteX22" fmla="*/ 335147 w 1056020"/>
                <a:gd name="connsiteY22" fmla="*/ 225484 h 832584"/>
                <a:gd name="connsiteX23" fmla="*/ 350761 w 1056020"/>
                <a:gd name="connsiteY23" fmla="*/ 241154 h 832584"/>
                <a:gd name="connsiteX24" fmla="*/ 376784 w 1056020"/>
                <a:gd name="connsiteY24" fmla="*/ 241154 h 832584"/>
                <a:gd name="connsiteX25" fmla="*/ 704681 w 1056020"/>
                <a:gd name="connsiteY25" fmla="*/ 241154 h 832584"/>
                <a:gd name="connsiteX26" fmla="*/ 722898 w 1056020"/>
                <a:gd name="connsiteY26" fmla="*/ 222873 h 832584"/>
                <a:gd name="connsiteX27" fmla="*/ 722898 w 1056020"/>
                <a:gd name="connsiteY27" fmla="*/ 146267 h 832584"/>
                <a:gd name="connsiteX28" fmla="*/ 707284 w 1056020"/>
                <a:gd name="connsiteY28" fmla="*/ 130597 h 832584"/>
                <a:gd name="connsiteX29" fmla="*/ 528589 w 1056020"/>
                <a:gd name="connsiteY29" fmla="*/ 130597 h 832584"/>
                <a:gd name="connsiteX30" fmla="*/ 351628 w 1056020"/>
                <a:gd name="connsiteY30" fmla="*/ 130597 h 832584"/>
                <a:gd name="connsiteX31" fmla="*/ 522889 w 1056020"/>
                <a:gd name="connsiteY31" fmla="*/ 6 h 832584"/>
                <a:gd name="connsiteX32" fmla="*/ 543616 w 1056020"/>
                <a:gd name="connsiteY32" fmla="*/ 2313 h 832584"/>
                <a:gd name="connsiteX33" fmla="*/ 551420 w 1056020"/>
                <a:gd name="connsiteY33" fmla="*/ 9261 h 832584"/>
                <a:gd name="connsiteX34" fmla="*/ 551420 w 1056020"/>
                <a:gd name="connsiteY34" fmla="*/ 19683 h 832584"/>
                <a:gd name="connsiteX35" fmla="*/ 554888 w 1056020"/>
                <a:gd name="connsiteY35" fmla="*/ 51817 h 832584"/>
                <a:gd name="connsiteX36" fmla="*/ 599105 w 1056020"/>
                <a:gd name="connsiteY36" fmla="*/ 54422 h 832584"/>
                <a:gd name="connsiteX37" fmla="*/ 605174 w 1056020"/>
                <a:gd name="connsiteY37" fmla="*/ 44869 h 832584"/>
                <a:gd name="connsiteX38" fmla="*/ 605174 w 1056020"/>
                <a:gd name="connsiteY38" fmla="*/ 13603 h 832584"/>
                <a:gd name="connsiteX39" fmla="*/ 616445 w 1056020"/>
                <a:gd name="connsiteY39" fmla="*/ 2313 h 832584"/>
                <a:gd name="connsiteX40" fmla="*/ 650259 w 1056020"/>
                <a:gd name="connsiteY40" fmla="*/ 34447 h 832584"/>
                <a:gd name="connsiteX41" fmla="*/ 670200 w 1056020"/>
                <a:gd name="connsiteY41" fmla="*/ 54422 h 832584"/>
                <a:gd name="connsiteX42" fmla="*/ 704014 w 1056020"/>
                <a:gd name="connsiteY42" fmla="*/ 20551 h 832584"/>
                <a:gd name="connsiteX43" fmla="*/ 722221 w 1056020"/>
                <a:gd name="connsiteY43" fmla="*/ 1445 h 832584"/>
                <a:gd name="connsiteX44" fmla="*/ 797651 w 1056020"/>
                <a:gd name="connsiteY44" fmla="*/ 2313 h 832584"/>
                <a:gd name="connsiteX45" fmla="*/ 813257 w 1056020"/>
                <a:gd name="connsiteY45" fmla="*/ 17077 h 832584"/>
                <a:gd name="connsiteX46" fmla="*/ 813257 w 1056020"/>
                <a:gd name="connsiteY46" fmla="*/ 44869 h 832584"/>
                <a:gd name="connsiteX47" fmla="*/ 795917 w 1056020"/>
                <a:gd name="connsiteY47" fmla="*/ 66581 h 832584"/>
                <a:gd name="connsiteX48" fmla="*/ 788981 w 1056020"/>
                <a:gd name="connsiteY48" fmla="*/ 77003 h 832584"/>
                <a:gd name="connsiteX49" fmla="*/ 788981 w 1056020"/>
                <a:gd name="connsiteY49" fmla="*/ 255910 h 832584"/>
                <a:gd name="connsiteX50" fmla="*/ 799385 w 1056020"/>
                <a:gd name="connsiteY50" fmla="*/ 266332 h 832584"/>
                <a:gd name="connsiteX51" fmla="*/ 986659 w 1056020"/>
                <a:gd name="connsiteY51" fmla="*/ 266332 h 832584"/>
                <a:gd name="connsiteX52" fmla="*/ 997063 w 1056020"/>
                <a:gd name="connsiteY52" fmla="*/ 258516 h 832584"/>
                <a:gd name="connsiteX53" fmla="*/ 1011803 w 1056020"/>
                <a:gd name="connsiteY53" fmla="*/ 245489 h 832584"/>
                <a:gd name="connsiteX54" fmla="*/ 1027409 w 1056020"/>
                <a:gd name="connsiteY54" fmla="*/ 241146 h 832584"/>
                <a:gd name="connsiteX55" fmla="*/ 1047350 w 1056020"/>
                <a:gd name="connsiteY55" fmla="*/ 242015 h 832584"/>
                <a:gd name="connsiteX56" fmla="*/ 1056020 w 1056020"/>
                <a:gd name="connsiteY56" fmla="*/ 255910 h 832584"/>
                <a:gd name="connsiteX57" fmla="*/ 1056020 w 1056020"/>
                <a:gd name="connsiteY57" fmla="*/ 820425 h 832584"/>
                <a:gd name="connsiteX58" fmla="*/ 1043015 w 1056020"/>
                <a:gd name="connsiteY58" fmla="*/ 832584 h 832584"/>
                <a:gd name="connsiteX59" fmla="*/ 738694 w 1056020"/>
                <a:gd name="connsiteY59" fmla="*/ 832584 h 832584"/>
                <a:gd name="connsiteX60" fmla="*/ 723955 w 1056020"/>
                <a:gd name="connsiteY60" fmla="*/ 814346 h 832584"/>
                <a:gd name="connsiteX61" fmla="*/ 723088 w 1056020"/>
                <a:gd name="connsiteY61" fmla="*/ 301072 h 832584"/>
                <a:gd name="connsiteX62" fmla="*/ 703147 w 1056020"/>
                <a:gd name="connsiteY62" fmla="*/ 281097 h 832584"/>
                <a:gd name="connsiteX63" fmla="*/ 351140 w 1056020"/>
                <a:gd name="connsiteY63" fmla="*/ 281097 h 832584"/>
                <a:gd name="connsiteX64" fmla="*/ 333800 w 1056020"/>
                <a:gd name="connsiteY64" fmla="*/ 297598 h 832584"/>
                <a:gd name="connsiteX65" fmla="*/ 331199 w 1056020"/>
                <a:gd name="connsiteY65" fmla="*/ 818688 h 832584"/>
                <a:gd name="connsiteX66" fmla="*/ 317326 w 1056020"/>
                <a:gd name="connsiteY66" fmla="*/ 832584 h 832584"/>
                <a:gd name="connsiteX67" fmla="*/ 15606 w 1056020"/>
                <a:gd name="connsiteY67" fmla="*/ 832584 h 832584"/>
                <a:gd name="connsiteX68" fmla="*/ 0 w 1056020"/>
                <a:gd name="connsiteY68" fmla="*/ 817820 h 832584"/>
                <a:gd name="connsiteX69" fmla="*/ 0 w 1056020"/>
                <a:gd name="connsiteY69" fmla="*/ 261990 h 832584"/>
                <a:gd name="connsiteX70" fmla="*/ 17340 w 1056020"/>
                <a:gd name="connsiteY70" fmla="*/ 245489 h 832584"/>
                <a:gd name="connsiteX71" fmla="*/ 46819 w 1056020"/>
                <a:gd name="connsiteY71" fmla="*/ 245489 h 832584"/>
                <a:gd name="connsiteX72" fmla="*/ 59824 w 1056020"/>
                <a:gd name="connsiteY72" fmla="*/ 257647 h 832584"/>
                <a:gd name="connsiteX73" fmla="*/ 69361 w 1056020"/>
                <a:gd name="connsiteY73" fmla="*/ 266332 h 832584"/>
                <a:gd name="connsiteX74" fmla="*/ 256636 w 1056020"/>
                <a:gd name="connsiteY74" fmla="*/ 266332 h 832584"/>
                <a:gd name="connsiteX75" fmla="*/ 267907 w 1056020"/>
                <a:gd name="connsiteY75" fmla="*/ 253305 h 832584"/>
                <a:gd name="connsiteX76" fmla="*/ 267907 w 1056020"/>
                <a:gd name="connsiteY76" fmla="*/ 77871 h 832584"/>
                <a:gd name="connsiteX77" fmla="*/ 254035 w 1056020"/>
                <a:gd name="connsiteY77" fmla="*/ 65712 h 832584"/>
                <a:gd name="connsiteX78" fmla="*/ 241896 w 1056020"/>
                <a:gd name="connsiteY78" fmla="*/ 52685 h 832584"/>
                <a:gd name="connsiteX79" fmla="*/ 244497 w 1056020"/>
                <a:gd name="connsiteY79" fmla="*/ 5787 h 832584"/>
                <a:gd name="connsiteX80" fmla="*/ 290449 w 1056020"/>
                <a:gd name="connsiteY80" fmla="*/ 2313 h 832584"/>
                <a:gd name="connsiteX81" fmla="*/ 333800 w 1056020"/>
                <a:gd name="connsiteY81" fmla="*/ 2313 h 832584"/>
                <a:gd name="connsiteX82" fmla="*/ 352007 w 1056020"/>
                <a:gd name="connsiteY82" fmla="*/ 21420 h 832584"/>
                <a:gd name="connsiteX83" fmla="*/ 384953 w 1056020"/>
                <a:gd name="connsiteY83" fmla="*/ 54422 h 832584"/>
                <a:gd name="connsiteX84" fmla="*/ 405762 w 1056020"/>
                <a:gd name="connsiteY84" fmla="*/ 32710 h 832584"/>
                <a:gd name="connsiteX85" fmla="*/ 434373 w 1056020"/>
                <a:gd name="connsiteY85" fmla="*/ 2313 h 832584"/>
                <a:gd name="connsiteX86" fmla="*/ 452580 w 1056020"/>
                <a:gd name="connsiteY86" fmla="*/ 19683 h 832584"/>
                <a:gd name="connsiteX87" fmla="*/ 485527 w 1056020"/>
                <a:gd name="connsiteY87" fmla="*/ 54422 h 832584"/>
                <a:gd name="connsiteX88" fmla="*/ 504601 w 1056020"/>
                <a:gd name="connsiteY88" fmla="*/ 36184 h 832584"/>
                <a:gd name="connsiteX89" fmla="*/ 504601 w 1056020"/>
                <a:gd name="connsiteY89" fmla="*/ 34447 h 832584"/>
                <a:gd name="connsiteX90" fmla="*/ 522889 w 1056020"/>
                <a:gd name="connsiteY90" fmla="*/ 6 h 83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056020" h="832584">
                  <a:moveTo>
                    <a:pt x="799345" y="346359"/>
                  </a:moveTo>
                  <a:cubicBezTo>
                    <a:pt x="790687" y="346359"/>
                    <a:pt x="788955" y="349834"/>
                    <a:pt x="788955" y="357653"/>
                  </a:cubicBezTo>
                  <a:cubicBezTo>
                    <a:pt x="788955" y="391535"/>
                    <a:pt x="788955" y="425417"/>
                    <a:pt x="788955" y="460167"/>
                  </a:cubicBezTo>
                  <a:cubicBezTo>
                    <a:pt x="788089" y="468855"/>
                    <a:pt x="791553" y="471461"/>
                    <a:pt x="800211" y="471461"/>
                  </a:cubicBezTo>
                  <a:cubicBezTo>
                    <a:pt x="830516" y="471461"/>
                    <a:pt x="861687" y="471461"/>
                    <a:pt x="891992" y="471461"/>
                  </a:cubicBezTo>
                  <a:cubicBezTo>
                    <a:pt x="922297" y="471461"/>
                    <a:pt x="952602" y="471461"/>
                    <a:pt x="983773" y="471461"/>
                  </a:cubicBezTo>
                  <a:cubicBezTo>
                    <a:pt x="992432" y="471461"/>
                    <a:pt x="996761" y="470592"/>
                    <a:pt x="996761" y="459298"/>
                  </a:cubicBezTo>
                  <a:cubicBezTo>
                    <a:pt x="995895" y="425417"/>
                    <a:pt x="996761" y="391535"/>
                    <a:pt x="996761" y="357653"/>
                  </a:cubicBezTo>
                  <a:cubicBezTo>
                    <a:pt x="996761" y="348965"/>
                    <a:pt x="994164" y="346359"/>
                    <a:pt x="986371" y="346359"/>
                  </a:cubicBezTo>
                  <a:cubicBezTo>
                    <a:pt x="924029" y="346359"/>
                    <a:pt x="861687" y="346359"/>
                    <a:pt x="799345" y="346359"/>
                  </a:cubicBezTo>
                  <a:close/>
                  <a:moveTo>
                    <a:pt x="72753" y="346359"/>
                  </a:moveTo>
                  <a:cubicBezTo>
                    <a:pt x="60631" y="346359"/>
                    <a:pt x="59765" y="350703"/>
                    <a:pt x="59765" y="360259"/>
                  </a:cubicBezTo>
                  <a:cubicBezTo>
                    <a:pt x="60631" y="393272"/>
                    <a:pt x="60631" y="426285"/>
                    <a:pt x="59765" y="459298"/>
                  </a:cubicBezTo>
                  <a:cubicBezTo>
                    <a:pt x="59765" y="469724"/>
                    <a:pt x="63229" y="471461"/>
                    <a:pt x="72753" y="471461"/>
                  </a:cubicBezTo>
                  <a:cubicBezTo>
                    <a:pt x="103058" y="470592"/>
                    <a:pt x="132497" y="471461"/>
                    <a:pt x="162802" y="471461"/>
                  </a:cubicBezTo>
                  <a:cubicBezTo>
                    <a:pt x="192242" y="471461"/>
                    <a:pt x="222547" y="470592"/>
                    <a:pt x="252852" y="471461"/>
                  </a:cubicBezTo>
                  <a:cubicBezTo>
                    <a:pt x="264108" y="471461"/>
                    <a:pt x="267571" y="468855"/>
                    <a:pt x="267571" y="457561"/>
                  </a:cubicBezTo>
                  <a:cubicBezTo>
                    <a:pt x="267571" y="424548"/>
                    <a:pt x="267571" y="392404"/>
                    <a:pt x="268437" y="360259"/>
                  </a:cubicBezTo>
                  <a:cubicBezTo>
                    <a:pt x="268437" y="348965"/>
                    <a:pt x="264108" y="346359"/>
                    <a:pt x="253718" y="346359"/>
                  </a:cubicBezTo>
                  <a:cubicBezTo>
                    <a:pt x="193108" y="346359"/>
                    <a:pt x="133363" y="346359"/>
                    <a:pt x="72753" y="346359"/>
                  </a:cubicBezTo>
                  <a:close/>
                  <a:moveTo>
                    <a:pt x="351628" y="130597"/>
                  </a:moveTo>
                  <a:cubicBezTo>
                    <a:pt x="338617" y="130597"/>
                    <a:pt x="334279" y="134079"/>
                    <a:pt x="335147" y="147137"/>
                  </a:cubicBezTo>
                  <a:cubicBezTo>
                    <a:pt x="336014" y="173253"/>
                    <a:pt x="336014" y="199368"/>
                    <a:pt x="335147" y="225484"/>
                  </a:cubicBezTo>
                  <a:cubicBezTo>
                    <a:pt x="334279" y="238542"/>
                    <a:pt x="339484" y="242024"/>
                    <a:pt x="350761" y="241154"/>
                  </a:cubicBezTo>
                  <a:cubicBezTo>
                    <a:pt x="359435" y="240283"/>
                    <a:pt x="368110" y="241154"/>
                    <a:pt x="376784" y="241154"/>
                  </a:cubicBezTo>
                  <a:cubicBezTo>
                    <a:pt x="486083" y="241154"/>
                    <a:pt x="595382" y="240283"/>
                    <a:pt x="704681" y="241154"/>
                  </a:cubicBezTo>
                  <a:cubicBezTo>
                    <a:pt x="719428" y="241154"/>
                    <a:pt x="723765" y="236801"/>
                    <a:pt x="722898" y="222873"/>
                  </a:cubicBezTo>
                  <a:cubicBezTo>
                    <a:pt x="722030" y="196757"/>
                    <a:pt x="722030" y="171512"/>
                    <a:pt x="722898" y="146267"/>
                  </a:cubicBezTo>
                  <a:cubicBezTo>
                    <a:pt x="723765" y="133209"/>
                    <a:pt x="719428" y="130597"/>
                    <a:pt x="707284" y="130597"/>
                  </a:cubicBezTo>
                  <a:cubicBezTo>
                    <a:pt x="647429" y="131468"/>
                    <a:pt x="587575" y="130597"/>
                    <a:pt x="528589" y="130597"/>
                  </a:cubicBezTo>
                  <a:cubicBezTo>
                    <a:pt x="469602" y="130597"/>
                    <a:pt x="410615" y="131468"/>
                    <a:pt x="351628" y="130597"/>
                  </a:cubicBezTo>
                  <a:close/>
                  <a:moveTo>
                    <a:pt x="522889" y="6"/>
                  </a:moveTo>
                  <a:cubicBezTo>
                    <a:pt x="528173" y="-75"/>
                    <a:pt x="534946" y="793"/>
                    <a:pt x="543616" y="2313"/>
                  </a:cubicBezTo>
                  <a:cubicBezTo>
                    <a:pt x="548818" y="3181"/>
                    <a:pt x="550553" y="4918"/>
                    <a:pt x="551420" y="9261"/>
                  </a:cubicBezTo>
                  <a:cubicBezTo>
                    <a:pt x="551420" y="12735"/>
                    <a:pt x="551420" y="16209"/>
                    <a:pt x="551420" y="19683"/>
                  </a:cubicBezTo>
                  <a:cubicBezTo>
                    <a:pt x="552287" y="30973"/>
                    <a:pt x="546217" y="48343"/>
                    <a:pt x="554888" y="51817"/>
                  </a:cubicBezTo>
                  <a:cubicBezTo>
                    <a:pt x="567026" y="57896"/>
                    <a:pt x="583499" y="54422"/>
                    <a:pt x="599105" y="54422"/>
                  </a:cubicBezTo>
                  <a:cubicBezTo>
                    <a:pt x="606041" y="54422"/>
                    <a:pt x="605174" y="49211"/>
                    <a:pt x="605174" y="44869"/>
                  </a:cubicBezTo>
                  <a:cubicBezTo>
                    <a:pt x="605174" y="34447"/>
                    <a:pt x="606041" y="24025"/>
                    <a:pt x="605174" y="13603"/>
                  </a:cubicBezTo>
                  <a:cubicBezTo>
                    <a:pt x="604307" y="4050"/>
                    <a:pt x="607775" y="2313"/>
                    <a:pt x="616445" y="2313"/>
                  </a:cubicBezTo>
                  <a:cubicBezTo>
                    <a:pt x="650259" y="1445"/>
                    <a:pt x="651126" y="1445"/>
                    <a:pt x="650259" y="34447"/>
                  </a:cubicBezTo>
                  <a:cubicBezTo>
                    <a:pt x="649392" y="50948"/>
                    <a:pt x="653727" y="55291"/>
                    <a:pt x="670200" y="54422"/>
                  </a:cubicBezTo>
                  <a:cubicBezTo>
                    <a:pt x="704881" y="53554"/>
                    <a:pt x="704881" y="54422"/>
                    <a:pt x="704014" y="20551"/>
                  </a:cubicBezTo>
                  <a:cubicBezTo>
                    <a:pt x="704014" y="6655"/>
                    <a:pt x="706615" y="1445"/>
                    <a:pt x="722221" y="1445"/>
                  </a:cubicBezTo>
                  <a:cubicBezTo>
                    <a:pt x="747364" y="3181"/>
                    <a:pt x="772507" y="3181"/>
                    <a:pt x="797651" y="2313"/>
                  </a:cubicBezTo>
                  <a:cubicBezTo>
                    <a:pt x="809789" y="1445"/>
                    <a:pt x="814991" y="4050"/>
                    <a:pt x="813257" y="17077"/>
                  </a:cubicBezTo>
                  <a:cubicBezTo>
                    <a:pt x="812390" y="25762"/>
                    <a:pt x="813257" y="35315"/>
                    <a:pt x="813257" y="44869"/>
                  </a:cubicBezTo>
                  <a:cubicBezTo>
                    <a:pt x="813257" y="56159"/>
                    <a:pt x="817592" y="70923"/>
                    <a:pt x="795917" y="66581"/>
                  </a:cubicBezTo>
                  <a:cubicBezTo>
                    <a:pt x="788981" y="64844"/>
                    <a:pt x="788981" y="71792"/>
                    <a:pt x="788981" y="77003"/>
                  </a:cubicBezTo>
                  <a:cubicBezTo>
                    <a:pt x="788981" y="136928"/>
                    <a:pt x="788981" y="195985"/>
                    <a:pt x="788981" y="255910"/>
                  </a:cubicBezTo>
                  <a:cubicBezTo>
                    <a:pt x="788981" y="264595"/>
                    <a:pt x="791582" y="266332"/>
                    <a:pt x="799385" y="266332"/>
                  </a:cubicBezTo>
                  <a:cubicBezTo>
                    <a:pt x="861810" y="266332"/>
                    <a:pt x="924234" y="266332"/>
                    <a:pt x="986659" y="266332"/>
                  </a:cubicBezTo>
                  <a:cubicBezTo>
                    <a:pt x="992728" y="266332"/>
                    <a:pt x="997930" y="266332"/>
                    <a:pt x="997063" y="258516"/>
                  </a:cubicBezTo>
                  <a:cubicBezTo>
                    <a:pt x="994462" y="245489"/>
                    <a:pt x="1002266" y="244620"/>
                    <a:pt x="1011803" y="245489"/>
                  </a:cubicBezTo>
                  <a:cubicBezTo>
                    <a:pt x="1017005" y="245489"/>
                    <a:pt x="1023941" y="248963"/>
                    <a:pt x="1027409" y="241146"/>
                  </a:cubicBezTo>
                  <a:cubicBezTo>
                    <a:pt x="1034345" y="236804"/>
                    <a:pt x="1040414" y="236804"/>
                    <a:pt x="1047350" y="242015"/>
                  </a:cubicBezTo>
                  <a:cubicBezTo>
                    <a:pt x="1052552" y="245489"/>
                    <a:pt x="1056020" y="248094"/>
                    <a:pt x="1056020" y="255910"/>
                  </a:cubicBezTo>
                  <a:cubicBezTo>
                    <a:pt x="1056020" y="444372"/>
                    <a:pt x="1056020" y="631964"/>
                    <a:pt x="1056020" y="820425"/>
                  </a:cubicBezTo>
                  <a:cubicBezTo>
                    <a:pt x="1056020" y="830847"/>
                    <a:pt x="1053419" y="832584"/>
                    <a:pt x="1043015" y="832584"/>
                  </a:cubicBezTo>
                  <a:cubicBezTo>
                    <a:pt x="941575" y="832584"/>
                    <a:pt x="840134" y="831716"/>
                    <a:pt x="738694" y="832584"/>
                  </a:cubicBezTo>
                  <a:cubicBezTo>
                    <a:pt x="723088" y="832584"/>
                    <a:pt x="723955" y="824768"/>
                    <a:pt x="723955" y="814346"/>
                  </a:cubicBezTo>
                  <a:cubicBezTo>
                    <a:pt x="723955" y="643255"/>
                    <a:pt x="723088" y="472163"/>
                    <a:pt x="723088" y="301072"/>
                  </a:cubicBezTo>
                  <a:cubicBezTo>
                    <a:pt x="723088" y="284570"/>
                    <a:pt x="718753" y="281097"/>
                    <a:pt x="703147" y="281097"/>
                  </a:cubicBezTo>
                  <a:cubicBezTo>
                    <a:pt x="586100" y="281097"/>
                    <a:pt x="468186" y="281097"/>
                    <a:pt x="351140" y="281097"/>
                  </a:cubicBezTo>
                  <a:cubicBezTo>
                    <a:pt x="337268" y="281097"/>
                    <a:pt x="333800" y="284570"/>
                    <a:pt x="333800" y="297598"/>
                  </a:cubicBezTo>
                  <a:cubicBezTo>
                    <a:pt x="333800" y="471295"/>
                    <a:pt x="332066" y="644992"/>
                    <a:pt x="331199" y="818688"/>
                  </a:cubicBezTo>
                  <a:cubicBezTo>
                    <a:pt x="331199" y="830847"/>
                    <a:pt x="327731" y="832584"/>
                    <a:pt x="317326" y="832584"/>
                  </a:cubicBezTo>
                  <a:cubicBezTo>
                    <a:pt x="216753" y="832584"/>
                    <a:pt x="116180" y="832584"/>
                    <a:pt x="15606" y="832584"/>
                  </a:cubicBezTo>
                  <a:cubicBezTo>
                    <a:pt x="4335" y="832584"/>
                    <a:pt x="0" y="830847"/>
                    <a:pt x="0" y="817820"/>
                  </a:cubicBezTo>
                  <a:cubicBezTo>
                    <a:pt x="0" y="632833"/>
                    <a:pt x="0" y="446977"/>
                    <a:pt x="0" y="261990"/>
                  </a:cubicBezTo>
                  <a:cubicBezTo>
                    <a:pt x="0" y="248963"/>
                    <a:pt x="3468" y="243752"/>
                    <a:pt x="17340" y="245489"/>
                  </a:cubicBezTo>
                  <a:cubicBezTo>
                    <a:pt x="26877" y="246357"/>
                    <a:pt x="36415" y="246357"/>
                    <a:pt x="46819" y="245489"/>
                  </a:cubicBezTo>
                  <a:cubicBezTo>
                    <a:pt x="55489" y="244620"/>
                    <a:pt x="61558" y="247226"/>
                    <a:pt x="59824" y="257647"/>
                  </a:cubicBezTo>
                  <a:cubicBezTo>
                    <a:pt x="58957" y="264595"/>
                    <a:pt x="63292" y="266332"/>
                    <a:pt x="69361" y="266332"/>
                  </a:cubicBezTo>
                  <a:cubicBezTo>
                    <a:pt x="131786" y="266332"/>
                    <a:pt x="194211" y="265464"/>
                    <a:pt x="256636" y="266332"/>
                  </a:cubicBezTo>
                  <a:cubicBezTo>
                    <a:pt x="266173" y="266332"/>
                    <a:pt x="267907" y="261990"/>
                    <a:pt x="267907" y="253305"/>
                  </a:cubicBezTo>
                  <a:cubicBezTo>
                    <a:pt x="267907" y="195117"/>
                    <a:pt x="267907" y="136928"/>
                    <a:pt x="267907" y="77871"/>
                  </a:cubicBezTo>
                  <a:cubicBezTo>
                    <a:pt x="267907" y="67449"/>
                    <a:pt x="262705" y="63975"/>
                    <a:pt x="254035" y="65712"/>
                  </a:cubicBezTo>
                  <a:cubicBezTo>
                    <a:pt x="241896" y="68318"/>
                    <a:pt x="241029" y="61370"/>
                    <a:pt x="241896" y="52685"/>
                  </a:cubicBezTo>
                  <a:cubicBezTo>
                    <a:pt x="241896" y="36184"/>
                    <a:pt x="236694" y="15340"/>
                    <a:pt x="244497" y="5787"/>
                  </a:cubicBezTo>
                  <a:cubicBezTo>
                    <a:pt x="253168" y="-4635"/>
                    <a:pt x="274843" y="3181"/>
                    <a:pt x="290449" y="2313"/>
                  </a:cubicBezTo>
                  <a:cubicBezTo>
                    <a:pt x="305188" y="1445"/>
                    <a:pt x="319927" y="4050"/>
                    <a:pt x="333800" y="2313"/>
                  </a:cubicBezTo>
                  <a:cubicBezTo>
                    <a:pt x="350273" y="-292"/>
                    <a:pt x="352874" y="6655"/>
                    <a:pt x="352007" y="21420"/>
                  </a:cubicBezTo>
                  <a:cubicBezTo>
                    <a:pt x="351140" y="54422"/>
                    <a:pt x="352007" y="54422"/>
                    <a:pt x="384953" y="54422"/>
                  </a:cubicBezTo>
                  <a:cubicBezTo>
                    <a:pt x="406629" y="54422"/>
                    <a:pt x="406629" y="54422"/>
                    <a:pt x="405762" y="32710"/>
                  </a:cubicBezTo>
                  <a:cubicBezTo>
                    <a:pt x="404028" y="2313"/>
                    <a:pt x="404028" y="3181"/>
                    <a:pt x="434373" y="2313"/>
                  </a:cubicBezTo>
                  <a:cubicBezTo>
                    <a:pt x="449112" y="1445"/>
                    <a:pt x="452580" y="5787"/>
                    <a:pt x="452580" y="19683"/>
                  </a:cubicBezTo>
                  <a:cubicBezTo>
                    <a:pt x="450846" y="54422"/>
                    <a:pt x="451713" y="53554"/>
                    <a:pt x="485527" y="54422"/>
                  </a:cubicBezTo>
                  <a:cubicBezTo>
                    <a:pt x="500266" y="55291"/>
                    <a:pt x="508069" y="52685"/>
                    <a:pt x="504601" y="36184"/>
                  </a:cubicBezTo>
                  <a:cubicBezTo>
                    <a:pt x="504601" y="35315"/>
                    <a:pt x="504601" y="35315"/>
                    <a:pt x="504601" y="34447"/>
                  </a:cubicBezTo>
                  <a:cubicBezTo>
                    <a:pt x="504601" y="9044"/>
                    <a:pt x="507039" y="250"/>
                    <a:pt x="522889" y="6"/>
                  </a:cubicBez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1" name="Freeform 65">
              <a:extLst>
                <a:ext uri="{FF2B5EF4-FFF2-40B4-BE49-F238E27FC236}">
                  <a16:creationId xmlns:a16="http://schemas.microsoft.com/office/drawing/2014/main" id="{5FD8D6A5-6FF5-463B-AAC3-8D0433BDE0EB}"/>
                </a:ext>
              </a:extLst>
            </p:cNvPr>
            <p:cNvSpPr>
              <a:spLocks/>
            </p:cNvSpPr>
            <p:nvPr/>
          </p:nvSpPr>
          <p:spPr bwMode="auto">
            <a:xfrm>
              <a:off x="4203222" y="2665512"/>
              <a:ext cx="836712" cy="201581"/>
            </a:xfrm>
            <a:custGeom>
              <a:avLst/>
              <a:gdLst>
                <a:gd name="T0" fmla="*/ 485 w 965"/>
                <a:gd name="T1" fmla="*/ 228 h 232"/>
                <a:gd name="T2" fmla="*/ 145 w 965"/>
                <a:gd name="T3" fmla="*/ 229 h 232"/>
                <a:gd name="T4" fmla="*/ 47 w 965"/>
                <a:gd name="T5" fmla="*/ 207 h 232"/>
                <a:gd name="T6" fmla="*/ 22 w 965"/>
                <a:gd name="T7" fmla="*/ 200 h 232"/>
                <a:gd name="T8" fmla="*/ 1 w 965"/>
                <a:gd name="T9" fmla="*/ 173 h 232"/>
                <a:gd name="T10" fmla="*/ 31 w 965"/>
                <a:gd name="T11" fmla="*/ 137 h 232"/>
                <a:gd name="T12" fmla="*/ 167 w 965"/>
                <a:gd name="T13" fmla="*/ 117 h 232"/>
                <a:gd name="T14" fmla="*/ 181 w 965"/>
                <a:gd name="T15" fmla="*/ 101 h 232"/>
                <a:gd name="T16" fmla="*/ 181 w 965"/>
                <a:gd name="T17" fmla="*/ 15 h 232"/>
                <a:gd name="T18" fmla="*/ 195 w 965"/>
                <a:gd name="T19" fmla="*/ 1 h 232"/>
                <a:gd name="T20" fmla="*/ 237 w 965"/>
                <a:gd name="T21" fmla="*/ 1 h 232"/>
                <a:gd name="T22" fmla="*/ 253 w 965"/>
                <a:gd name="T23" fmla="*/ 17 h 232"/>
                <a:gd name="T24" fmla="*/ 290 w 965"/>
                <a:gd name="T25" fmla="*/ 52 h 232"/>
                <a:gd name="T26" fmla="*/ 696 w 965"/>
                <a:gd name="T27" fmla="*/ 53 h 232"/>
                <a:gd name="T28" fmla="*/ 717 w 965"/>
                <a:gd name="T29" fmla="*/ 32 h 232"/>
                <a:gd name="T30" fmla="*/ 717 w 965"/>
                <a:gd name="T31" fmla="*/ 16 h 232"/>
                <a:gd name="T32" fmla="*/ 731 w 965"/>
                <a:gd name="T33" fmla="*/ 1 h 232"/>
                <a:gd name="T34" fmla="*/ 775 w 965"/>
                <a:gd name="T35" fmla="*/ 1 h 232"/>
                <a:gd name="T36" fmla="*/ 788 w 965"/>
                <a:gd name="T37" fmla="*/ 15 h 232"/>
                <a:gd name="T38" fmla="*/ 788 w 965"/>
                <a:gd name="T39" fmla="*/ 101 h 232"/>
                <a:gd name="T40" fmla="*/ 803 w 965"/>
                <a:gd name="T41" fmla="*/ 118 h 232"/>
                <a:gd name="T42" fmla="*/ 956 w 965"/>
                <a:gd name="T43" fmla="*/ 141 h 232"/>
                <a:gd name="T44" fmla="*/ 965 w 965"/>
                <a:gd name="T45" fmla="*/ 149 h 232"/>
                <a:gd name="T46" fmla="*/ 965 w 965"/>
                <a:gd name="T47" fmla="*/ 187 h 232"/>
                <a:gd name="T48" fmla="*/ 955 w 965"/>
                <a:gd name="T49" fmla="*/ 197 h 232"/>
                <a:gd name="T50" fmla="*/ 773 w 965"/>
                <a:gd name="T51" fmla="*/ 229 h 232"/>
                <a:gd name="T52" fmla="*/ 485 w 965"/>
                <a:gd name="T53" fmla="*/ 22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65" h="232">
                  <a:moveTo>
                    <a:pt x="485" y="228"/>
                  </a:moveTo>
                  <a:cubicBezTo>
                    <a:pt x="371" y="228"/>
                    <a:pt x="258" y="227"/>
                    <a:pt x="145" y="229"/>
                  </a:cubicBezTo>
                  <a:cubicBezTo>
                    <a:pt x="110" y="230"/>
                    <a:pt x="79" y="215"/>
                    <a:pt x="47" y="207"/>
                  </a:cubicBezTo>
                  <a:cubicBezTo>
                    <a:pt x="38" y="205"/>
                    <a:pt x="30" y="202"/>
                    <a:pt x="22" y="200"/>
                  </a:cubicBezTo>
                  <a:cubicBezTo>
                    <a:pt x="7" y="197"/>
                    <a:pt x="0" y="190"/>
                    <a:pt x="1" y="173"/>
                  </a:cubicBezTo>
                  <a:cubicBezTo>
                    <a:pt x="3" y="142"/>
                    <a:pt x="2" y="142"/>
                    <a:pt x="31" y="137"/>
                  </a:cubicBezTo>
                  <a:cubicBezTo>
                    <a:pt x="77" y="130"/>
                    <a:pt x="122" y="123"/>
                    <a:pt x="167" y="117"/>
                  </a:cubicBezTo>
                  <a:cubicBezTo>
                    <a:pt x="179" y="116"/>
                    <a:pt x="181" y="111"/>
                    <a:pt x="181" y="101"/>
                  </a:cubicBezTo>
                  <a:cubicBezTo>
                    <a:pt x="181" y="72"/>
                    <a:pt x="182" y="44"/>
                    <a:pt x="181" y="15"/>
                  </a:cubicBezTo>
                  <a:cubicBezTo>
                    <a:pt x="180" y="3"/>
                    <a:pt x="184" y="0"/>
                    <a:pt x="195" y="1"/>
                  </a:cubicBezTo>
                  <a:cubicBezTo>
                    <a:pt x="209" y="2"/>
                    <a:pt x="223" y="2"/>
                    <a:pt x="237" y="1"/>
                  </a:cubicBezTo>
                  <a:cubicBezTo>
                    <a:pt x="250" y="0"/>
                    <a:pt x="253" y="5"/>
                    <a:pt x="253" y="17"/>
                  </a:cubicBezTo>
                  <a:cubicBezTo>
                    <a:pt x="253" y="52"/>
                    <a:pt x="253" y="52"/>
                    <a:pt x="290" y="52"/>
                  </a:cubicBezTo>
                  <a:cubicBezTo>
                    <a:pt x="426" y="52"/>
                    <a:pt x="561" y="52"/>
                    <a:pt x="696" y="53"/>
                  </a:cubicBezTo>
                  <a:cubicBezTo>
                    <a:pt x="713" y="53"/>
                    <a:pt x="720" y="48"/>
                    <a:pt x="717" y="32"/>
                  </a:cubicBezTo>
                  <a:cubicBezTo>
                    <a:pt x="716" y="26"/>
                    <a:pt x="717" y="21"/>
                    <a:pt x="717" y="16"/>
                  </a:cubicBezTo>
                  <a:cubicBezTo>
                    <a:pt x="716" y="5"/>
                    <a:pt x="718" y="0"/>
                    <a:pt x="731" y="1"/>
                  </a:cubicBezTo>
                  <a:cubicBezTo>
                    <a:pt x="745" y="2"/>
                    <a:pt x="760" y="1"/>
                    <a:pt x="775" y="1"/>
                  </a:cubicBezTo>
                  <a:cubicBezTo>
                    <a:pt x="785" y="0"/>
                    <a:pt x="788" y="5"/>
                    <a:pt x="788" y="15"/>
                  </a:cubicBezTo>
                  <a:cubicBezTo>
                    <a:pt x="788" y="43"/>
                    <a:pt x="789" y="72"/>
                    <a:pt x="788" y="101"/>
                  </a:cubicBezTo>
                  <a:cubicBezTo>
                    <a:pt x="788" y="112"/>
                    <a:pt x="791" y="116"/>
                    <a:pt x="803" y="118"/>
                  </a:cubicBezTo>
                  <a:cubicBezTo>
                    <a:pt x="854" y="124"/>
                    <a:pt x="905" y="133"/>
                    <a:pt x="956" y="141"/>
                  </a:cubicBezTo>
                  <a:cubicBezTo>
                    <a:pt x="962" y="142"/>
                    <a:pt x="965" y="143"/>
                    <a:pt x="965" y="149"/>
                  </a:cubicBezTo>
                  <a:cubicBezTo>
                    <a:pt x="965" y="162"/>
                    <a:pt x="965" y="174"/>
                    <a:pt x="965" y="187"/>
                  </a:cubicBezTo>
                  <a:cubicBezTo>
                    <a:pt x="965" y="194"/>
                    <a:pt x="960" y="195"/>
                    <a:pt x="955" y="197"/>
                  </a:cubicBezTo>
                  <a:cubicBezTo>
                    <a:pt x="896" y="216"/>
                    <a:pt x="837" y="232"/>
                    <a:pt x="773" y="229"/>
                  </a:cubicBezTo>
                  <a:cubicBezTo>
                    <a:pt x="677" y="226"/>
                    <a:pt x="581" y="228"/>
                    <a:pt x="485" y="228"/>
                  </a:cubicBez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2" name="Freeform 66">
              <a:extLst>
                <a:ext uri="{FF2B5EF4-FFF2-40B4-BE49-F238E27FC236}">
                  <a16:creationId xmlns:a16="http://schemas.microsoft.com/office/drawing/2014/main" id="{36D8A90A-1859-4409-9B93-D8BA705EE9E7}"/>
                </a:ext>
              </a:extLst>
            </p:cNvPr>
            <p:cNvSpPr>
              <a:spLocks/>
            </p:cNvSpPr>
            <p:nvPr/>
          </p:nvSpPr>
          <p:spPr bwMode="auto">
            <a:xfrm>
              <a:off x="3977837" y="2951676"/>
              <a:ext cx="375811" cy="167646"/>
            </a:xfrm>
            <a:custGeom>
              <a:avLst/>
              <a:gdLst>
                <a:gd name="T0" fmla="*/ 261 w 434"/>
                <a:gd name="T1" fmla="*/ 192 h 193"/>
                <a:gd name="T2" fmla="*/ 109 w 434"/>
                <a:gd name="T3" fmla="*/ 192 h 193"/>
                <a:gd name="T4" fmla="*/ 11 w 434"/>
                <a:gd name="T5" fmla="*/ 168 h 193"/>
                <a:gd name="T6" fmla="*/ 5 w 434"/>
                <a:gd name="T7" fmla="*/ 158 h 193"/>
                <a:gd name="T8" fmla="*/ 45 w 434"/>
                <a:gd name="T9" fmla="*/ 96 h 193"/>
                <a:gd name="T10" fmla="*/ 166 w 434"/>
                <a:gd name="T11" fmla="*/ 54 h 193"/>
                <a:gd name="T12" fmla="*/ 183 w 434"/>
                <a:gd name="T13" fmla="*/ 34 h 193"/>
                <a:gd name="T14" fmla="*/ 218 w 434"/>
                <a:gd name="T15" fmla="*/ 0 h 193"/>
                <a:gd name="T16" fmla="*/ 220 w 434"/>
                <a:gd name="T17" fmla="*/ 0 h 193"/>
                <a:gd name="T18" fmla="*/ 249 w 434"/>
                <a:gd name="T19" fmla="*/ 29 h 193"/>
                <a:gd name="T20" fmla="*/ 265 w 434"/>
                <a:gd name="T21" fmla="*/ 45 h 193"/>
                <a:gd name="T22" fmla="*/ 416 w 434"/>
                <a:gd name="T23" fmla="*/ 44 h 193"/>
                <a:gd name="T24" fmla="*/ 433 w 434"/>
                <a:gd name="T25" fmla="*/ 61 h 193"/>
                <a:gd name="T26" fmla="*/ 433 w 434"/>
                <a:gd name="T27" fmla="*/ 177 h 193"/>
                <a:gd name="T28" fmla="*/ 416 w 434"/>
                <a:gd name="T29" fmla="*/ 193 h 193"/>
                <a:gd name="T30" fmla="*/ 261 w 434"/>
                <a:gd name="T31" fmla="*/ 193 h 193"/>
                <a:gd name="T32" fmla="*/ 261 w 434"/>
                <a:gd name="T33" fmla="*/ 19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4" h="193">
                  <a:moveTo>
                    <a:pt x="261" y="192"/>
                  </a:moveTo>
                  <a:cubicBezTo>
                    <a:pt x="210" y="192"/>
                    <a:pt x="160" y="193"/>
                    <a:pt x="109" y="192"/>
                  </a:cubicBezTo>
                  <a:cubicBezTo>
                    <a:pt x="75" y="191"/>
                    <a:pt x="44" y="176"/>
                    <a:pt x="11" y="168"/>
                  </a:cubicBezTo>
                  <a:cubicBezTo>
                    <a:pt x="5" y="167"/>
                    <a:pt x="5" y="163"/>
                    <a:pt x="5" y="158"/>
                  </a:cubicBezTo>
                  <a:cubicBezTo>
                    <a:pt x="0" y="112"/>
                    <a:pt x="1" y="111"/>
                    <a:pt x="45" y="96"/>
                  </a:cubicBezTo>
                  <a:cubicBezTo>
                    <a:pt x="86" y="82"/>
                    <a:pt x="126" y="68"/>
                    <a:pt x="166" y="54"/>
                  </a:cubicBezTo>
                  <a:cubicBezTo>
                    <a:pt x="177" y="51"/>
                    <a:pt x="183" y="47"/>
                    <a:pt x="183" y="34"/>
                  </a:cubicBezTo>
                  <a:cubicBezTo>
                    <a:pt x="184" y="0"/>
                    <a:pt x="185" y="0"/>
                    <a:pt x="218" y="0"/>
                  </a:cubicBezTo>
                  <a:cubicBezTo>
                    <a:pt x="219" y="0"/>
                    <a:pt x="219" y="0"/>
                    <a:pt x="220" y="0"/>
                  </a:cubicBezTo>
                  <a:cubicBezTo>
                    <a:pt x="249" y="0"/>
                    <a:pt x="250" y="0"/>
                    <a:pt x="249" y="29"/>
                  </a:cubicBezTo>
                  <a:cubicBezTo>
                    <a:pt x="249" y="42"/>
                    <a:pt x="253" y="45"/>
                    <a:pt x="265" y="45"/>
                  </a:cubicBezTo>
                  <a:cubicBezTo>
                    <a:pt x="315" y="44"/>
                    <a:pt x="366" y="45"/>
                    <a:pt x="416" y="44"/>
                  </a:cubicBezTo>
                  <a:cubicBezTo>
                    <a:pt x="429" y="44"/>
                    <a:pt x="434" y="47"/>
                    <a:pt x="433" y="61"/>
                  </a:cubicBezTo>
                  <a:cubicBezTo>
                    <a:pt x="432" y="100"/>
                    <a:pt x="432" y="138"/>
                    <a:pt x="433" y="177"/>
                  </a:cubicBezTo>
                  <a:cubicBezTo>
                    <a:pt x="433" y="190"/>
                    <a:pt x="430" y="193"/>
                    <a:pt x="416" y="193"/>
                  </a:cubicBezTo>
                  <a:cubicBezTo>
                    <a:pt x="364" y="192"/>
                    <a:pt x="313" y="193"/>
                    <a:pt x="261" y="193"/>
                  </a:cubicBezTo>
                  <a:cubicBezTo>
                    <a:pt x="261" y="193"/>
                    <a:pt x="261" y="192"/>
                    <a:pt x="261" y="192"/>
                  </a:cubicBez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3" name="Freeform 67">
              <a:extLst>
                <a:ext uri="{FF2B5EF4-FFF2-40B4-BE49-F238E27FC236}">
                  <a16:creationId xmlns:a16="http://schemas.microsoft.com/office/drawing/2014/main" id="{D9CE4CF2-73CA-4F80-9355-659CF60C2BED}"/>
                </a:ext>
              </a:extLst>
            </p:cNvPr>
            <p:cNvSpPr>
              <a:spLocks/>
            </p:cNvSpPr>
            <p:nvPr/>
          </p:nvSpPr>
          <p:spPr bwMode="auto">
            <a:xfrm>
              <a:off x="4891535" y="2949650"/>
              <a:ext cx="373785" cy="172205"/>
            </a:xfrm>
            <a:custGeom>
              <a:avLst/>
              <a:gdLst>
                <a:gd name="T0" fmla="*/ 289 w 431"/>
                <a:gd name="T1" fmla="*/ 198 h 198"/>
                <a:gd name="T2" fmla="*/ 266 w 431"/>
                <a:gd name="T3" fmla="*/ 197 h 198"/>
                <a:gd name="T4" fmla="*/ 195 w 431"/>
                <a:gd name="T5" fmla="*/ 195 h 198"/>
                <a:gd name="T6" fmla="*/ 13 w 431"/>
                <a:gd name="T7" fmla="*/ 196 h 198"/>
                <a:gd name="T8" fmla="*/ 2 w 431"/>
                <a:gd name="T9" fmla="*/ 183 h 198"/>
                <a:gd name="T10" fmla="*/ 2 w 431"/>
                <a:gd name="T11" fmla="*/ 61 h 198"/>
                <a:gd name="T12" fmla="*/ 16 w 431"/>
                <a:gd name="T13" fmla="*/ 47 h 198"/>
                <a:gd name="T14" fmla="*/ 164 w 431"/>
                <a:gd name="T15" fmla="*/ 47 h 198"/>
                <a:gd name="T16" fmla="*/ 183 w 431"/>
                <a:gd name="T17" fmla="*/ 27 h 198"/>
                <a:gd name="T18" fmla="*/ 208 w 431"/>
                <a:gd name="T19" fmla="*/ 2 h 198"/>
                <a:gd name="T20" fmla="*/ 250 w 431"/>
                <a:gd name="T21" fmla="*/ 43 h 198"/>
                <a:gd name="T22" fmla="*/ 265 w 431"/>
                <a:gd name="T23" fmla="*/ 62 h 198"/>
                <a:gd name="T24" fmla="*/ 413 w 431"/>
                <a:gd name="T25" fmla="*/ 106 h 198"/>
                <a:gd name="T26" fmla="*/ 431 w 431"/>
                <a:gd name="T27" fmla="*/ 129 h 198"/>
                <a:gd name="T28" fmla="*/ 393 w 431"/>
                <a:gd name="T29" fmla="*/ 179 h 198"/>
                <a:gd name="T30" fmla="*/ 289 w 431"/>
                <a:gd name="T31"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198">
                  <a:moveTo>
                    <a:pt x="289" y="198"/>
                  </a:moveTo>
                  <a:cubicBezTo>
                    <a:pt x="281" y="198"/>
                    <a:pt x="273" y="198"/>
                    <a:pt x="266" y="197"/>
                  </a:cubicBezTo>
                  <a:cubicBezTo>
                    <a:pt x="242" y="190"/>
                    <a:pt x="218" y="196"/>
                    <a:pt x="195" y="195"/>
                  </a:cubicBezTo>
                  <a:cubicBezTo>
                    <a:pt x="134" y="194"/>
                    <a:pt x="73" y="194"/>
                    <a:pt x="13" y="196"/>
                  </a:cubicBezTo>
                  <a:cubicBezTo>
                    <a:pt x="0" y="196"/>
                    <a:pt x="2" y="190"/>
                    <a:pt x="2" y="183"/>
                  </a:cubicBezTo>
                  <a:cubicBezTo>
                    <a:pt x="2" y="142"/>
                    <a:pt x="3" y="101"/>
                    <a:pt x="2" y="61"/>
                  </a:cubicBezTo>
                  <a:cubicBezTo>
                    <a:pt x="2" y="50"/>
                    <a:pt x="5" y="46"/>
                    <a:pt x="16" y="47"/>
                  </a:cubicBezTo>
                  <a:cubicBezTo>
                    <a:pt x="66" y="47"/>
                    <a:pt x="115" y="46"/>
                    <a:pt x="164" y="47"/>
                  </a:cubicBezTo>
                  <a:cubicBezTo>
                    <a:pt x="179" y="47"/>
                    <a:pt x="186" y="44"/>
                    <a:pt x="183" y="27"/>
                  </a:cubicBezTo>
                  <a:cubicBezTo>
                    <a:pt x="180" y="8"/>
                    <a:pt x="186" y="0"/>
                    <a:pt x="208" y="2"/>
                  </a:cubicBezTo>
                  <a:cubicBezTo>
                    <a:pt x="250" y="4"/>
                    <a:pt x="250" y="2"/>
                    <a:pt x="250" y="43"/>
                  </a:cubicBezTo>
                  <a:cubicBezTo>
                    <a:pt x="250" y="55"/>
                    <a:pt x="254" y="59"/>
                    <a:pt x="265" y="62"/>
                  </a:cubicBezTo>
                  <a:cubicBezTo>
                    <a:pt x="314" y="76"/>
                    <a:pt x="363" y="92"/>
                    <a:pt x="413" y="106"/>
                  </a:cubicBezTo>
                  <a:cubicBezTo>
                    <a:pt x="425" y="110"/>
                    <a:pt x="431" y="115"/>
                    <a:pt x="431" y="129"/>
                  </a:cubicBezTo>
                  <a:cubicBezTo>
                    <a:pt x="430" y="168"/>
                    <a:pt x="431" y="167"/>
                    <a:pt x="393" y="179"/>
                  </a:cubicBezTo>
                  <a:cubicBezTo>
                    <a:pt x="359" y="189"/>
                    <a:pt x="324" y="194"/>
                    <a:pt x="289" y="198"/>
                  </a:cubicBez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4" name="Freeform 71">
              <a:extLst>
                <a:ext uri="{FF2B5EF4-FFF2-40B4-BE49-F238E27FC236}">
                  <a16:creationId xmlns:a16="http://schemas.microsoft.com/office/drawing/2014/main" id="{90AD5990-FD46-41B7-A45F-FCEA360DB9C6}"/>
                </a:ext>
              </a:extLst>
            </p:cNvPr>
            <p:cNvSpPr>
              <a:spLocks/>
            </p:cNvSpPr>
            <p:nvPr/>
          </p:nvSpPr>
          <p:spPr bwMode="auto">
            <a:xfrm>
              <a:off x="4444309" y="3024609"/>
              <a:ext cx="360617" cy="80531"/>
            </a:xfrm>
            <a:custGeom>
              <a:avLst/>
              <a:gdLst>
                <a:gd name="T0" fmla="*/ 208 w 416"/>
                <a:gd name="T1" fmla="*/ 93 h 93"/>
                <a:gd name="T2" fmla="*/ 18 w 416"/>
                <a:gd name="T3" fmla="*/ 93 h 93"/>
                <a:gd name="T4" fmla="*/ 1 w 416"/>
                <a:gd name="T5" fmla="*/ 77 h 93"/>
                <a:gd name="T6" fmla="*/ 2 w 416"/>
                <a:gd name="T7" fmla="*/ 13 h 93"/>
                <a:gd name="T8" fmla="*/ 15 w 416"/>
                <a:gd name="T9" fmla="*/ 0 h 93"/>
                <a:gd name="T10" fmla="*/ 403 w 416"/>
                <a:gd name="T11" fmla="*/ 0 h 93"/>
                <a:gd name="T12" fmla="*/ 415 w 416"/>
                <a:gd name="T13" fmla="*/ 12 h 93"/>
                <a:gd name="T14" fmla="*/ 415 w 416"/>
                <a:gd name="T15" fmla="*/ 78 h 93"/>
                <a:gd name="T16" fmla="*/ 399 w 416"/>
                <a:gd name="T17" fmla="*/ 93 h 93"/>
                <a:gd name="T18" fmla="*/ 208 w 416"/>
                <a:gd name="T19" fmla="*/ 93 h 93"/>
                <a:gd name="T20" fmla="*/ 208 w 416"/>
                <a:gd name="T21"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6" h="93">
                  <a:moveTo>
                    <a:pt x="208" y="93"/>
                  </a:moveTo>
                  <a:cubicBezTo>
                    <a:pt x="144" y="93"/>
                    <a:pt x="81" y="93"/>
                    <a:pt x="18" y="93"/>
                  </a:cubicBezTo>
                  <a:cubicBezTo>
                    <a:pt x="5" y="93"/>
                    <a:pt x="0" y="91"/>
                    <a:pt x="1" y="77"/>
                  </a:cubicBezTo>
                  <a:cubicBezTo>
                    <a:pt x="3" y="56"/>
                    <a:pt x="2" y="35"/>
                    <a:pt x="2" y="13"/>
                  </a:cubicBezTo>
                  <a:cubicBezTo>
                    <a:pt x="1" y="3"/>
                    <a:pt x="5" y="0"/>
                    <a:pt x="15" y="0"/>
                  </a:cubicBezTo>
                  <a:cubicBezTo>
                    <a:pt x="144" y="0"/>
                    <a:pt x="273" y="0"/>
                    <a:pt x="403" y="0"/>
                  </a:cubicBezTo>
                  <a:cubicBezTo>
                    <a:pt x="412" y="0"/>
                    <a:pt x="415" y="3"/>
                    <a:pt x="415" y="12"/>
                  </a:cubicBezTo>
                  <a:cubicBezTo>
                    <a:pt x="414" y="34"/>
                    <a:pt x="414" y="56"/>
                    <a:pt x="415" y="78"/>
                  </a:cubicBezTo>
                  <a:cubicBezTo>
                    <a:pt x="416" y="91"/>
                    <a:pt x="411" y="93"/>
                    <a:pt x="399" y="93"/>
                  </a:cubicBezTo>
                  <a:cubicBezTo>
                    <a:pt x="335" y="93"/>
                    <a:pt x="271" y="93"/>
                    <a:pt x="208" y="93"/>
                  </a:cubicBezTo>
                  <a:cubicBezTo>
                    <a:pt x="208" y="93"/>
                    <a:pt x="208" y="93"/>
                    <a:pt x="208" y="93"/>
                  </a:cubicBezTo>
                  <a:close/>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grpSp>
        <p:nvGrpSpPr>
          <p:cNvPr id="65" name="组合 64">
            <a:extLst>
              <a:ext uri="{FF2B5EF4-FFF2-40B4-BE49-F238E27FC236}">
                <a16:creationId xmlns:a16="http://schemas.microsoft.com/office/drawing/2014/main" id="{7715ECCB-5F1B-4CD4-BA40-15B52D442692}"/>
              </a:ext>
            </a:extLst>
          </p:cNvPr>
          <p:cNvGrpSpPr>
            <a:grpSpLocks noChangeAspect="1"/>
          </p:cNvGrpSpPr>
          <p:nvPr/>
        </p:nvGrpSpPr>
        <p:grpSpPr>
          <a:xfrm>
            <a:off x="10299875" y="5713649"/>
            <a:ext cx="1592732" cy="720000"/>
            <a:chOff x="306581" y="578557"/>
            <a:chExt cx="6259884" cy="2829805"/>
          </a:xfrm>
          <a:noFill/>
        </p:grpSpPr>
        <p:sp>
          <p:nvSpPr>
            <p:cNvPr id="66" name="任意多边形: 形状 65">
              <a:extLst>
                <a:ext uri="{FF2B5EF4-FFF2-40B4-BE49-F238E27FC236}">
                  <a16:creationId xmlns:a16="http://schemas.microsoft.com/office/drawing/2014/main" id="{03C370AF-1DD6-4C44-94B3-A2FB4920CB21}"/>
                </a:ext>
              </a:extLst>
            </p:cNvPr>
            <p:cNvSpPr>
              <a:spLocks/>
            </p:cNvSpPr>
            <p:nvPr/>
          </p:nvSpPr>
          <p:spPr bwMode="auto">
            <a:xfrm>
              <a:off x="306581" y="1510400"/>
              <a:ext cx="6259884" cy="1880733"/>
            </a:xfrm>
            <a:custGeom>
              <a:avLst/>
              <a:gdLst>
                <a:gd name="connsiteX0" fmla="*/ 5160900 w 6259884"/>
                <a:gd name="connsiteY0" fmla="*/ 843864 h 1880733"/>
                <a:gd name="connsiteX1" fmla="*/ 5136631 w 6259884"/>
                <a:gd name="connsiteY1" fmla="*/ 857517 h 1880733"/>
                <a:gd name="connsiteX2" fmla="*/ 5139327 w 6259884"/>
                <a:gd name="connsiteY2" fmla="*/ 947623 h 1880733"/>
                <a:gd name="connsiteX3" fmla="*/ 5260673 w 6259884"/>
                <a:gd name="connsiteY3" fmla="*/ 961276 h 1880733"/>
                <a:gd name="connsiteX4" fmla="*/ 5301122 w 6259884"/>
                <a:gd name="connsiteY4" fmla="*/ 947623 h 1880733"/>
                <a:gd name="connsiteX5" fmla="*/ 5236404 w 6259884"/>
                <a:gd name="connsiteY5" fmla="*/ 843864 h 1880733"/>
                <a:gd name="connsiteX6" fmla="*/ 5220224 w 6259884"/>
                <a:gd name="connsiteY6" fmla="*/ 843864 h 1880733"/>
                <a:gd name="connsiteX7" fmla="*/ 5160900 w 6259884"/>
                <a:gd name="connsiteY7" fmla="*/ 843864 h 1880733"/>
                <a:gd name="connsiteX8" fmla="*/ 1324311 w 6259884"/>
                <a:gd name="connsiteY8" fmla="*/ 841658 h 1880733"/>
                <a:gd name="connsiteX9" fmla="*/ 1293091 w 6259884"/>
                <a:gd name="connsiteY9" fmla="*/ 844705 h 1880733"/>
                <a:gd name="connsiteX10" fmla="*/ 1271372 w 6259884"/>
                <a:gd name="connsiteY10" fmla="*/ 844705 h 1880733"/>
                <a:gd name="connsiteX11" fmla="*/ 1181782 w 6259884"/>
                <a:gd name="connsiteY11" fmla="*/ 888034 h 1880733"/>
                <a:gd name="connsiteX12" fmla="*/ 1257798 w 6259884"/>
                <a:gd name="connsiteY12" fmla="*/ 961152 h 1880733"/>
                <a:gd name="connsiteX13" fmla="*/ 1322954 w 6259884"/>
                <a:gd name="connsiteY13" fmla="*/ 961152 h 1880733"/>
                <a:gd name="connsiteX14" fmla="*/ 1350103 w 6259884"/>
                <a:gd name="connsiteY14" fmla="*/ 950320 h 1880733"/>
                <a:gd name="connsiteX15" fmla="*/ 1347388 w 6259884"/>
                <a:gd name="connsiteY15" fmla="*/ 852829 h 1880733"/>
                <a:gd name="connsiteX16" fmla="*/ 1324311 w 6259884"/>
                <a:gd name="connsiteY16" fmla="*/ 841658 h 1880733"/>
                <a:gd name="connsiteX17" fmla="*/ 1013621 w 6259884"/>
                <a:gd name="connsiteY17" fmla="*/ 841398 h 1880733"/>
                <a:gd name="connsiteX18" fmla="*/ 956609 w 6259884"/>
                <a:gd name="connsiteY18" fmla="*/ 898852 h 1880733"/>
                <a:gd name="connsiteX19" fmla="*/ 1038055 w 6259884"/>
                <a:gd name="connsiteY19" fmla="*/ 961777 h 1880733"/>
                <a:gd name="connsiteX20" fmla="*/ 1097781 w 6259884"/>
                <a:gd name="connsiteY20" fmla="*/ 961777 h 1880733"/>
                <a:gd name="connsiteX21" fmla="*/ 1127645 w 6259884"/>
                <a:gd name="connsiteY21" fmla="*/ 937154 h 1880733"/>
                <a:gd name="connsiteX22" fmla="*/ 1051629 w 6259884"/>
                <a:gd name="connsiteY22" fmla="*/ 844134 h 1880733"/>
                <a:gd name="connsiteX23" fmla="*/ 1013621 w 6259884"/>
                <a:gd name="connsiteY23" fmla="*/ 841398 h 1880733"/>
                <a:gd name="connsiteX24" fmla="*/ 5046846 w 6259884"/>
                <a:gd name="connsiteY24" fmla="*/ 841004 h 1880733"/>
                <a:gd name="connsiteX25" fmla="*/ 5013449 w 6259884"/>
                <a:gd name="connsiteY25" fmla="*/ 844083 h 1880733"/>
                <a:gd name="connsiteX26" fmla="*/ 4991859 w 6259884"/>
                <a:gd name="connsiteY26" fmla="*/ 844083 h 1880733"/>
                <a:gd name="connsiteX27" fmla="*/ 4908198 w 6259884"/>
                <a:gd name="connsiteY27" fmla="*/ 890613 h 1880733"/>
                <a:gd name="connsiteX28" fmla="*/ 4981065 w 6259884"/>
                <a:gd name="connsiteY28" fmla="*/ 961777 h 1880733"/>
                <a:gd name="connsiteX29" fmla="*/ 5043136 w 6259884"/>
                <a:gd name="connsiteY29" fmla="*/ 961777 h 1880733"/>
                <a:gd name="connsiteX30" fmla="*/ 5070123 w 6259884"/>
                <a:gd name="connsiteY30" fmla="*/ 950829 h 1880733"/>
                <a:gd name="connsiteX31" fmla="*/ 5070123 w 6259884"/>
                <a:gd name="connsiteY31" fmla="*/ 852294 h 1880733"/>
                <a:gd name="connsiteX32" fmla="*/ 5046846 w 6259884"/>
                <a:gd name="connsiteY32" fmla="*/ 841004 h 1880733"/>
                <a:gd name="connsiteX33" fmla="*/ 6207011 w 6259884"/>
                <a:gd name="connsiteY33" fmla="*/ 0 h 1880733"/>
                <a:gd name="connsiteX34" fmla="*/ 6258647 w 6259884"/>
                <a:gd name="connsiteY34" fmla="*/ 89904 h 1880733"/>
                <a:gd name="connsiteX35" fmla="*/ 6239623 w 6259884"/>
                <a:gd name="connsiteY35" fmla="*/ 119872 h 1880733"/>
                <a:gd name="connsiteX36" fmla="*/ 6014054 w 6259884"/>
                <a:gd name="connsiteY36" fmla="*/ 302405 h 1880733"/>
                <a:gd name="connsiteX37" fmla="*/ 5619987 w 6259884"/>
                <a:gd name="connsiteY37" fmla="*/ 525803 h 1880733"/>
                <a:gd name="connsiteX38" fmla="*/ 5560198 w 6259884"/>
                <a:gd name="connsiteY38" fmla="*/ 602085 h 1880733"/>
                <a:gd name="connsiteX39" fmla="*/ 5560198 w 6259884"/>
                <a:gd name="connsiteY39" fmla="*/ 1702730 h 1880733"/>
                <a:gd name="connsiteX40" fmla="*/ 5619987 w 6259884"/>
                <a:gd name="connsiteY40" fmla="*/ 1759942 h 1880733"/>
                <a:gd name="connsiteX41" fmla="*/ 5647164 w 6259884"/>
                <a:gd name="connsiteY41" fmla="*/ 1759942 h 1880733"/>
                <a:gd name="connsiteX42" fmla="*/ 5698800 w 6259884"/>
                <a:gd name="connsiteY42" fmla="*/ 1773564 h 1880733"/>
                <a:gd name="connsiteX43" fmla="*/ 5701518 w 6259884"/>
                <a:gd name="connsiteY43" fmla="*/ 1868917 h 1880733"/>
                <a:gd name="connsiteX44" fmla="*/ 5666188 w 6259884"/>
                <a:gd name="connsiteY44" fmla="*/ 1879814 h 1880733"/>
                <a:gd name="connsiteX45" fmla="*/ 4731299 w 6259884"/>
                <a:gd name="connsiteY45" fmla="*/ 1879814 h 1880733"/>
                <a:gd name="connsiteX46" fmla="*/ 4693251 w 6259884"/>
                <a:gd name="connsiteY46" fmla="*/ 1838949 h 1880733"/>
                <a:gd name="connsiteX47" fmla="*/ 4693251 w 6259884"/>
                <a:gd name="connsiteY47" fmla="*/ 1005292 h 1880733"/>
                <a:gd name="connsiteX48" fmla="*/ 4734017 w 6259884"/>
                <a:gd name="connsiteY48" fmla="*/ 961702 h 1880733"/>
                <a:gd name="connsiteX49" fmla="*/ 4777500 w 6259884"/>
                <a:gd name="connsiteY49" fmla="*/ 964426 h 1880733"/>
                <a:gd name="connsiteX50" fmla="*/ 4848160 w 6259884"/>
                <a:gd name="connsiteY50" fmla="*/ 893593 h 1880733"/>
                <a:gd name="connsiteX51" fmla="*/ 4793806 w 6259884"/>
                <a:gd name="connsiteY51" fmla="*/ 841830 h 1880733"/>
                <a:gd name="connsiteX52" fmla="*/ 4660639 w 6259884"/>
                <a:gd name="connsiteY52" fmla="*/ 975324 h 1880733"/>
                <a:gd name="connsiteX53" fmla="*/ 4663356 w 6259884"/>
                <a:gd name="connsiteY53" fmla="*/ 1830776 h 1880733"/>
                <a:gd name="connsiteX54" fmla="*/ 4617155 w 6259884"/>
                <a:gd name="connsiteY54" fmla="*/ 1879814 h 1880733"/>
                <a:gd name="connsiteX55" fmla="*/ 4519318 w 6259884"/>
                <a:gd name="connsiteY55" fmla="*/ 1879814 h 1880733"/>
                <a:gd name="connsiteX56" fmla="*/ 4464964 w 6259884"/>
                <a:gd name="connsiteY56" fmla="*/ 1822603 h 1880733"/>
                <a:gd name="connsiteX57" fmla="*/ 4464964 w 6259884"/>
                <a:gd name="connsiteY57" fmla="*/ 847279 h 1880733"/>
                <a:gd name="connsiteX58" fmla="*/ 4426916 w 6259884"/>
                <a:gd name="connsiteY58" fmla="*/ 798240 h 1880733"/>
                <a:gd name="connsiteX59" fmla="*/ 4416045 w 6259884"/>
                <a:gd name="connsiteY59" fmla="*/ 798240 h 1880733"/>
                <a:gd name="connsiteX60" fmla="*/ 4323644 w 6259884"/>
                <a:gd name="connsiteY60" fmla="*/ 751926 h 1880733"/>
                <a:gd name="connsiteX61" fmla="*/ 4304620 w 6259884"/>
                <a:gd name="connsiteY61" fmla="*/ 735579 h 1880733"/>
                <a:gd name="connsiteX62" fmla="*/ 4242113 w 6259884"/>
                <a:gd name="connsiteY62" fmla="*/ 691990 h 1880733"/>
                <a:gd name="connsiteX63" fmla="*/ 4100792 w 6259884"/>
                <a:gd name="connsiteY63" fmla="*/ 691990 h 1880733"/>
                <a:gd name="connsiteX64" fmla="*/ 4016543 w 6259884"/>
                <a:gd name="connsiteY64" fmla="*/ 741028 h 1880733"/>
                <a:gd name="connsiteX65" fmla="*/ 4005672 w 6259884"/>
                <a:gd name="connsiteY65" fmla="*/ 751926 h 1880733"/>
                <a:gd name="connsiteX66" fmla="*/ 3888811 w 6259884"/>
                <a:gd name="connsiteY66" fmla="*/ 795516 h 1880733"/>
                <a:gd name="connsiteX67" fmla="*/ 3856199 w 6259884"/>
                <a:gd name="connsiteY67" fmla="*/ 839106 h 1880733"/>
                <a:gd name="connsiteX68" fmla="*/ 3856199 w 6259884"/>
                <a:gd name="connsiteY68" fmla="*/ 904490 h 1880733"/>
                <a:gd name="connsiteX69" fmla="*/ 3804563 w 6259884"/>
                <a:gd name="connsiteY69" fmla="*/ 953529 h 1880733"/>
                <a:gd name="connsiteX70" fmla="*/ 3769232 w 6259884"/>
                <a:gd name="connsiteY70" fmla="*/ 907215 h 1880733"/>
                <a:gd name="connsiteX71" fmla="*/ 3769232 w 6259884"/>
                <a:gd name="connsiteY71" fmla="*/ 841830 h 1880733"/>
                <a:gd name="connsiteX72" fmla="*/ 3739338 w 6259884"/>
                <a:gd name="connsiteY72" fmla="*/ 795516 h 1880733"/>
                <a:gd name="connsiteX73" fmla="*/ 3625194 w 6259884"/>
                <a:gd name="connsiteY73" fmla="*/ 746477 h 1880733"/>
                <a:gd name="connsiteX74" fmla="*/ 3617041 w 6259884"/>
                <a:gd name="connsiteY74" fmla="*/ 708336 h 1880733"/>
                <a:gd name="connsiteX75" fmla="*/ 3617041 w 6259884"/>
                <a:gd name="connsiteY75" fmla="*/ 414104 h 1880733"/>
                <a:gd name="connsiteX76" fmla="*/ 3573558 w 6259884"/>
                <a:gd name="connsiteY76" fmla="*/ 365065 h 1880733"/>
                <a:gd name="connsiteX77" fmla="*/ 2682152 w 6259884"/>
                <a:gd name="connsiteY77" fmla="*/ 365065 h 1880733"/>
                <a:gd name="connsiteX78" fmla="*/ 2638669 w 6259884"/>
                <a:gd name="connsiteY78" fmla="*/ 414104 h 1880733"/>
                <a:gd name="connsiteX79" fmla="*/ 2638669 w 6259884"/>
                <a:gd name="connsiteY79" fmla="*/ 708336 h 1880733"/>
                <a:gd name="connsiteX80" fmla="*/ 2630516 w 6259884"/>
                <a:gd name="connsiteY80" fmla="*/ 751926 h 1880733"/>
                <a:gd name="connsiteX81" fmla="*/ 2505501 w 6259884"/>
                <a:gd name="connsiteY81" fmla="*/ 798240 h 1880733"/>
                <a:gd name="connsiteX82" fmla="*/ 2486478 w 6259884"/>
                <a:gd name="connsiteY82" fmla="*/ 825484 h 1880733"/>
                <a:gd name="connsiteX83" fmla="*/ 2486478 w 6259884"/>
                <a:gd name="connsiteY83" fmla="*/ 901766 h 1880733"/>
                <a:gd name="connsiteX84" fmla="*/ 2442995 w 6259884"/>
                <a:gd name="connsiteY84" fmla="*/ 953529 h 1880733"/>
                <a:gd name="connsiteX85" fmla="*/ 2399512 w 6259884"/>
                <a:gd name="connsiteY85" fmla="*/ 901766 h 1880733"/>
                <a:gd name="connsiteX86" fmla="*/ 2399512 w 6259884"/>
                <a:gd name="connsiteY86" fmla="*/ 841830 h 1880733"/>
                <a:gd name="connsiteX87" fmla="*/ 2366899 w 6259884"/>
                <a:gd name="connsiteY87" fmla="*/ 792791 h 1880733"/>
                <a:gd name="connsiteX88" fmla="*/ 2252756 w 6259884"/>
                <a:gd name="connsiteY88" fmla="*/ 751926 h 1880733"/>
                <a:gd name="connsiteX89" fmla="*/ 2239167 w 6259884"/>
                <a:gd name="connsiteY89" fmla="*/ 738304 h 1880733"/>
                <a:gd name="connsiteX90" fmla="*/ 2165789 w 6259884"/>
                <a:gd name="connsiteY90" fmla="*/ 691990 h 1880733"/>
                <a:gd name="connsiteX91" fmla="*/ 1986421 w 6259884"/>
                <a:gd name="connsiteY91" fmla="*/ 691990 h 1880733"/>
                <a:gd name="connsiteX92" fmla="*/ 1953809 w 6259884"/>
                <a:gd name="connsiteY92" fmla="*/ 708336 h 1880733"/>
                <a:gd name="connsiteX93" fmla="*/ 1894019 w 6259884"/>
                <a:gd name="connsiteY93" fmla="*/ 754650 h 1880733"/>
                <a:gd name="connsiteX94" fmla="*/ 1855971 w 6259884"/>
                <a:gd name="connsiteY94" fmla="*/ 779169 h 1880733"/>
                <a:gd name="connsiteX95" fmla="*/ 1834229 w 6259884"/>
                <a:gd name="connsiteY95" fmla="*/ 798240 h 1880733"/>
                <a:gd name="connsiteX96" fmla="*/ 1790746 w 6259884"/>
                <a:gd name="connsiteY96" fmla="*/ 855452 h 1880733"/>
                <a:gd name="connsiteX97" fmla="*/ 1790746 w 6259884"/>
                <a:gd name="connsiteY97" fmla="*/ 1825327 h 1880733"/>
                <a:gd name="connsiteX98" fmla="*/ 1739110 w 6259884"/>
                <a:gd name="connsiteY98" fmla="*/ 1879814 h 1880733"/>
                <a:gd name="connsiteX99" fmla="*/ 1641273 w 6259884"/>
                <a:gd name="connsiteY99" fmla="*/ 1879814 h 1880733"/>
                <a:gd name="connsiteX100" fmla="*/ 1595072 w 6259884"/>
                <a:gd name="connsiteY100" fmla="*/ 1830776 h 1880733"/>
                <a:gd name="connsiteX101" fmla="*/ 1595072 w 6259884"/>
                <a:gd name="connsiteY101" fmla="*/ 893593 h 1880733"/>
                <a:gd name="connsiteX102" fmla="*/ 1546153 w 6259884"/>
                <a:gd name="connsiteY102" fmla="*/ 841830 h 1880733"/>
                <a:gd name="connsiteX103" fmla="*/ 1486364 w 6259884"/>
                <a:gd name="connsiteY103" fmla="*/ 844554 h 1880733"/>
                <a:gd name="connsiteX104" fmla="*/ 1410268 w 6259884"/>
                <a:gd name="connsiteY104" fmla="*/ 942632 h 1880733"/>
                <a:gd name="connsiteX105" fmla="*/ 1445598 w 6259884"/>
                <a:gd name="connsiteY105" fmla="*/ 964426 h 1880733"/>
                <a:gd name="connsiteX106" fmla="*/ 1554307 w 6259884"/>
                <a:gd name="connsiteY106" fmla="*/ 972600 h 1880733"/>
                <a:gd name="connsiteX107" fmla="*/ 1562460 w 6259884"/>
                <a:gd name="connsiteY107" fmla="*/ 1087023 h 1880733"/>
                <a:gd name="connsiteX108" fmla="*/ 1562460 w 6259884"/>
                <a:gd name="connsiteY108" fmla="*/ 1828051 h 1880733"/>
                <a:gd name="connsiteX109" fmla="*/ 1513541 w 6259884"/>
                <a:gd name="connsiteY109" fmla="*/ 1879814 h 1880733"/>
                <a:gd name="connsiteX110" fmla="*/ 600393 w 6259884"/>
                <a:gd name="connsiteY110" fmla="*/ 1879814 h 1880733"/>
                <a:gd name="connsiteX111" fmla="*/ 551475 w 6259884"/>
                <a:gd name="connsiteY111" fmla="*/ 1817154 h 1880733"/>
                <a:gd name="connsiteX112" fmla="*/ 603111 w 6259884"/>
                <a:gd name="connsiteY112" fmla="*/ 1757218 h 1880733"/>
                <a:gd name="connsiteX113" fmla="*/ 692795 w 6259884"/>
                <a:gd name="connsiteY113" fmla="*/ 1664589 h 1880733"/>
                <a:gd name="connsiteX114" fmla="*/ 695513 w 6259884"/>
                <a:gd name="connsiteY114" fmla="*/ 607534 h 1880733"/>
                <a:gd name="connsiteX115" fmla="*/ 630288 w 6259884"/>
                <a:gd name="connsiteY115" fmla="*/ 525803 h 1880733"/>
                <a:gd name="connsiteX116" fmla="*/ 192738 w 6259884"/>
                <a:gd name="connsiteY116" fmla="*/ 239744 h 1880733"/>
                <a:gd name="connsiteX117" fmla="*/ 59571 w 6259884"/>
                <a:gd name="connsiteY117" fmla="*/ 136218 h 1880733"/>
                <a:gd name="connsiteX118" fmla="*/ 48700 w 6259884"/>
                <a:gd name="connsiteY118" fmla="*/ 5449 h 1880733"/>
                <a:gd name="connsiteX119" fmla="*/ 141102 w 6259884"/>
                <a:gd name="connsiteY119" fmla="*/ 51763 h 1880733"/>
                <a:gd name="connsiteX120" fmla="*/ 486250 w 6259884"/>
                <a:gd name="connsiteY120" fmla="*/ 228847 h 1880733"/>
                <a:gd name="connsiteX121" fmla="*/ 787915 w 6259884"/>
                <a:gd name="connsiteY121" fmla="*/ 272437 h 1880733"/>
                <a:gd name="connsiteX122" fmla="*/ 5475949 w 6259884"/>
                <a:gd name="connsiteY122" fmla="*/ 269712 h 1880733"/>
                <a:gd name="connsiteX123" fmla="*/ 6098302 w 6259884"/>
                <a:gd name="connsiteY123" fmla="*/ 70833 h 1880733"/>
                <a:gd name="connsiteX124" fmla="*/ 6133633 w 6259884"/>
                <a:gd name="connsiteY124" fmla="*/ 38141 h 1880733"/>
                <a:gd name="connsiteX125" fmla="*/ 6207011 w 6259884"/>
                <a:gd name="connsiteY125" fmla="*/ 0 h 1880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259884" h="1880733">
                  <a:moveTo>
                    <a:pt x="5160900" y="843864"/>
                  </a:moveTo>
                  <a:cubicBezTo>
                    <a:pt x="5150113" y="843864"/>
                    <a:pt x="5136631" y="843864"/>
                    <a:pt x="5136631" y="857517"/>
                  </a:cubicBezTo>
                  <a:cubicBezTo>
                    <a:pt x="5133934" y="887552"/>
                    <a:pt x="5125844" y="928510"/>
                    <a:pt x="5139327" y="947623"/>
                  </a:cubicBezTo>
                  <a:cubicBezTo>
                    <a:pt x="5168989" y="980389"/>
                    <a:pt x="5217528" y="955815"/>
                    <a:pt x="5260673" y="961276"/>
                  </a:cubicBezTo>
                  <a:cubicBezTo>
                    <a:pt x="5274156" y="961276"/>
                    <a:pt x="5290335" y="969467"/>
                    <a:pt x="5301122" y="947623"/>
                  </a:cubicBezTo>
                  <a:cubicBezTo>
                    <a:pt x="5322694" y="887552"/>
                    <a:pt x="5295728" y="843864"/>
                    <a:pt x="5236404" y="843864"/>
                  </a:cubicBezTo>
                  <a:cubicBezTo>
                    <a:pt x="5231011" y="843864"/>
                    <a:pt x="5225618" y="843864"/>
                    <a:pt x="5220224" y="843864"/>
                  </a:cubicBezTo>
                  <a:cubicBezTo>
                    <a:pt x="5198652" y="843864"/>
                    <a:pt x="5179776" y="843864"/>
                    <a:pt x="5160900" y="843864"/>
                  </a:cubicBezTo>
                  <a:close/>
                  <a:moveTo>
                    <a:pt x="1324311" y="841658"/>
                  </a:moveTo>
                  <a:cubicBezTo>
                    <a:pt x="1314131" y="842674"/>
                    <a:pt x="1302593" y="846059"/>
                    <a:pt x="1293091" y="844705"/>
                  </a:cubicBezTo>
                  <a:cubicBezTo>
                    <a:pt x="1284946" y="841996"/>
                    <a:pt x="1276801" y="844705"/>
                    <a:pt x="1271372" y="844705"/>
                  </a:cubicBezTo>
                  <a:cubicBezTo>
                    <a:pt x="1181782" y="844705"/>
                    <a:pt x="1181782" y="844705"/>
                    <a:pt x="1181782" y="888034"/>
                  </a:cubicBezTo>
                  <a:cubicBezTo>
                    <a:pt x="1184496" y="969276"/>
                    <a:pt x="1168207" y="961152"/>
                    <a:pt x="1257798" y="961152"/>
                  </a:cubicBezTo>
                  <a:cubicBezTo>
                    <a:pt x="1279516" y="961152"/>
                    <a:pt x="1301235" y="961152"/>
                    <a:pt x="1322954" y="961152"/>
                  </a:cubicBezTo>
                  <a:cubicBezTo>
                    <a:pt x="1333813" y="961152"/>
                    <a:pt x="1347388" y="961152"/>
                    <a:pt x="1350103" y="950320"/>
                  </a:cubicBezTo>
                  <a:cubicBezTo>
                    <a:pt x="1350103" y="917823"/>
                    <a:pt x="1355532" y="882618"/>
                    <a:pt x="1347388" y="852829"/>
                  </a:cubicBezTo>
                  <a:cubicBezTo>
                    <a:pt x="1343315" y="841997"/>
                    <a:pt x="1334492" y="840642"/>
                    <a:pt x="1324311" y="841658"/>
                  </a:cubicBezTo>
                  <a:close/>
                  <a:moveTo>
                    <a:pt x="1013621" y="841398"/>
                  </a:moveTo>
                  <a:cubicBezTo>
                    <a:pt x="970183" y="835926"/>
                    <a:pt x="953894" y="852341"/>
                    <a:pt x="956609" y="898852"/>
                  </a:cubicBezTo>
                  <a:cubicBezTo>
                    <a:pt x="959324" y="964513"/>
                    <a:pt x="956609" y="964513"/>
                    <a:pt x="1038055" y="961777"/>
                  </a:cubicBezTo>
                  <a:cubicBezTo>
                    <a:pt x="1057059" y="961777"/>
                    <a:pt x="1078778" y="961777"/>
                    <a:pt x="1097781" y="961777"/>
                  </a:cubicBezTo>
                  <a:cubicBezTo>
                    <a:pt x="1114071" y="961777"/>
                    <a:pt x="1122215" y="956305"/>
                    <a:pt x="1127645" y="937154"/>
                  </a:cubicBezTo>
                  <a:cubicBezTo>
                    <a:pt x="1141219" y="857813"/>
                    <a:pt x="1130360" y="844134"/>
                    <a:pt x="1051629" y="844134"/>
                  </a:cubicBezTo>
                  <a:cubicBezTo>
                    <a:pt x="1038055" y="844134"/>
                    <a:pt x="1027195" y="844134"/>
                    <a:pt x="1013621" y="841398"/>
                  </a:cubicBezTo>
                  <a:close/>
                  <a:moveTo>
                    <a:pt x="5046846" y="841004"/>
                  </a:moveTo>
                  <a:cubicBezTo>
                    <a:pt x="5035714" y="842030"/>
                    <a:pt x="5022895" y="845452"/>
                    <a:pt x="5013449" y="844083"/>
                  </a:cubicBezTo>
                  <a:cubicBezTo>
                    <a:pt x="5008052" y="841346"/>
                    <a:pt x="5002654" y="844083"/>
                    <a:pt x="4991859" y="844083"/>
                  </a:cubicBezTo>
                  <a:cubicBezTo>
                    <a:pt x="4967571" y="860506"/>
                    <a:pt x="4902801" y="805764"/>
                    <a:pt x="4908198" y="890613"/>
                  </a:cubicBezTo>
                  <a:cubicBezTo>
                    <a:pt x="4913596" y="964514"/>
                    <a:pt x="4889307" y="961777"/>
                    <a:pt x="4981065" y="961777"/>
                  </a:cubicBezTo>
                  <a:cubicBezTo>
                    <a:pt x="5002654" y="961777"/>
                    <a:pt x="5024244" y="961777"/>
                    <a:pt x="5043136" y="961777"/>
                  </a:cubicBezTo>
                  <a:cubicBezTo>
                    <a:pt x="5053931" y="961777"/>
                    <a:pt x="5070123" y="961777"/>
                    <a:pt x="5070123" y="950829"/>
                  </a:cubicBezTo>
                  <a:cubicBezTo>
                    <a:pt x="5072822" y="917984"/>
                    <a:pt x="5078219" y="882402"/>
                    <a:pt x="5070123" y="852294"/>
                  </a:cubicBezTo>
                  <a:cubicBezTo>
                    <a:pt x="5067424" y="841346"/>
                    <a:pt x="5057979" y="839977"/>
                    <a:pt x="5046846" y="841004"/>
                  </a:cubicBezTo>
                  <a:close/>
                  <a:moveTo>
                    <a:pt x="6207011" y="0"/>
                  </a:moveTo>
                  <a:cubicBezTo>
                    <a:pt x="6247776" y="16346"/>
                    <a:pt x="6245058" y="57212"/>
                    <a:pt x="6258647" y="89904"/>
                  </a:cubicBezTo>
                  <a:cubicBezTo>
                    <a:pt x="6264082" y="103526"/>
                    <a:pt x="6250494" y="117148"/>
                    <a:pt x="6239623" y="119872"/>
                  </a:cubicBezTo>
                  <a:cubicBezTo>
                    <a:pt x="6136350" y="144391"/>
                    <a:pt x="6076561" y="226122"/>
                    <a:pt x="6014054" y="302405"/>
                  </a:cubicBezTo>
                  <a:cubicBezTo>
                    <a:pt x="5908063" y="422277"/>
                    <a:pt x="5774896" y="493111"/>
                    <a:pt x="5619987" y="525803"/>
                  </a:cubicBezTo>
                  <a:cubicBezTo>
                    <a:pt x="5573786" y="536701"/>
                    <a:pt x="5560198" y="555771"/>
                    <a:pt x="5560198" y="602085"/>
                  </a:cubicBezTo>
                  <a:cubicBezTo>
                    <a:pt x="5562915" y="969875"/>
                    <a:pt x="5562915" y="1334941"/>
                    <a:pt x="5560198" y="1702730"/>
                  </a:cubicBezTo>
                  <a:cubicBezTo>
                    <a:pt x="5560198" y="1749045"/>
                    <a:pt x="5571068" y="1768115"/>
                    <a:pt x="5619987" y="1759942"/>
                  </a:cubicBezTo>
                  <a:cubicBezTo>
                    <a:pt x="5628140" y="1757218"/>
                    <a:pt x="5636293" y="1757218"/>
                    <a:pt x="5647164" y="1759942"/>
                  </a:cubicBezTo>
                  <a:cubicBezTo>
                    <a:pt x="5666188" y="1759942"/>
                    <a:pt x="5690647" y="1751769"/>
                    <a:pt x="5698800" y="1773564"/>
                  </a:cubicBezTo>
                  <a:cubicBezTo>
                    <a:pt x="5709671" y="1803532"/>
                    <a:pt x="5706954" y="1838949"/>
                    <a:pt x="5701518" y="1868917"/>
                  </a:cubicBezTo>
                  <a:cubicBezTo>
                    <a:pt x="5698800" y="1882539"/>
                    <a:pt x="5679777" y="1877090"/>
                    <a:pt x="5666188" y="1879814"/>
                  </a:cubicBezTo>
                  <a:cubicBezTo>
                    <a:pt x="5356370" y="1879814"/>
                    <a:pt x="5043834" y="1877090"/>
                    <a:pt x="4731299" y="1879814"/>
                  </a:cubicBezTo>
                  <a:cubicBezTo>
                    <a:pt x="4701404" y="1879814"/>
                    <a:pt x="4693251" y="1868917"/>
                    <a:pt x="4693251" y="1838949"/>
                  </a:cubicBezTo>
                  <a:cubicBezTo>
                    <a:pt x="4693251" y="1561063"/>
                    <a:pt x="4693251" y="1283178"/>
                    <a:pt x="4693251" y="1005292"/>
                  </a:cubicBezTo>
                  <a:cubicBezTo>
                    <a:pt x="4693251" y="972600"/>
                    <a:pt x="4701404" y="958978"/>
                    <a:pt x="4734017" y="961702"/>
                  </a:cubicBezTo>
                  <a:cubicBezTo>
                    <a:pt x="4750323" y="964426"/>
                    <a:pt x="4763911" y="961702"/>
                    <a:pt x="4777500" y="964426"/>
                  </a:cubicBezTo>
                  <a:cubicBezTo>
                    <a:pt x="4834571" y="972600"/>
                    <a:pt x="4850878" y="953529"/>
                    <a:pt x="4848160" y="893593"/>
                  </a:cubicBezTo>
                  <a:cubicBezTo>
                    <a:pt x="4848160" y="847279"/>
                    <a:pt x="4834571" y="841830"/>
                    <a:pt x="4793806" y="841830"/>
                  </a:cubicBezTo>
                  <a:cubicBezTo>
                    <a:pt x="4663356" y="844554"/>
                    <a:pt x="4660639" y="841830"/>
                    <a:pt x="4660639" y="975324"/>
                  </a:cubicBezTo>
                  <a:cubicBezTo>
                    <a:pt x="4660639" y="1261383"/>
                    <a:pt x="4660639" y="1547441"/>
                    <a:pt x="4663356" y="1830776"/>
                  </a:cubicBezTo>
                  <a:cubicBezTo>
                    <a:pt x="4663356" y="1868917"/>
                    <a:pt x="4655203" y="1882539"/>
                    <a:pt x="4617155" y="1879814"/>
                  </a:cubicBezTo>
                  <a:cubicBezTo>
                    <a:pt x="4584543" y="1877090"/>
                    <a:pt x="4551931" y="1874366"/>
                    <a:pt x="4519318" y="1879814"/>
                  </a:cubicBezTo>
                  <a:cubicBezTo>
                    <a:pt x="4473117" y="1885263"/>
                    <a:pt x="4464964" y="1866193"/>
                    <a:pt x="4464964" y="1822603"/>
                  </a:cubicBezTo>
                  <a:cubicBezTo>
                    <a:pt x="4464964" y="1498403"/>
                    <a:pt x="4464964" y="1174203"/>
                    <a:pt x="4464964" y="847279"/>
                  </a:cubicBezTo>
                  <a:cubicBezTo>
                    <a:pt x="4464964" y="820035"/>
                    <a:pt x="4470400" y="790067"/>
                    <a:pt x="4426916" y="798240"/>
                  </a:cubicBezTo>
                  <a:cubicBezTo>
                    <a:pt x="4424199" y="800964"/>
                    <a:pt x="4416045" y="798240"/>
                    <a:pt x="4416045" y="798240"/>
                  </a:cubicBezTo>
                  <a:cubicBezTo>
                    <a:pt x="4407892" y="732855"/>
                    <a:pt x="4358974" y="754650"/>
                    <a:pt x="4323644" y="751926"/>
                  </a:cubicBezTo>
                  <a:cubicBezTo>
                    <a:pt x="4315491" y="751926"/>
                    <a:pt x="4304620" y="738304"/>
                    <a:pt x="4304620" y="735579"/>
                  </a:cubicBezTo>
                  <a:cubicBezTo>
                    <a:pt x="4312773" y="678368"/>
                    <a:pt x="4272007" y="691990"/>
                    <a:pt x="4242113" y="691990"/>
                  </a:cubicBezTo>
                  <a:cubicBezTo>
                    <a:pt x="4195912" y="689265"/>
                    <a:pt x="4146993" y="689265"/>
                    <a:pt x="4100792" y="691990"/>
                  </a:cubicBezTo>
                  <a:cubicBezTo>
                    <a:pt x="4065462" y="691990"/>
                    <a:pt x="4016543" y="675643"/>
                    <a:pt x="4016543" y="741028"/>
                  </a:cubicBezTo>
                  <a:cubicBezTo>
                    <a:pt x="4016543" y="743753"/>
                    <a:pt x="4008390" y="751926"/>
                    <a:pt x="4005672" y="751926"/>
                  </a:cubicBezTo>
                  <a:cubicBezTo>
                    <a:pt x="3956754" y="743753"/>
                    <a:pt x="3926859" y="773721"/>
                    <a:pt x="3888811" y="795516"/>
                  </a:cubicBezTo>
                  <a:cubicBezTo>
                    <a:pt x="3867070" y="809137"/>
                    <a:pt x="3856199" y="814586"/>
                    <a:pt x="3856199" y="839106"/>
                  </a:cubicBezTo>
                  <a:cubicBezTo>
                    <a:pt x="3856199" y="860900"/>
                    <a:pt x="3853481" y="882695"/>
                    <a:pt x="3856199" y="904490"/>
                  </a:cubicBezTo>
                  <a:cubicBezTo>
                    <a:pt x="3861634" y="948080"/>
                    <a:pt x="3837175" y="950805"/>
                    <a:pt x="3804563" y="953529"/>
                  </a:cubicBezTo>
                  <a:cubicBezTo>
                    <a:pt x="3769232" y="956253"/>
                    <a:pt x="3769232" y="934458"/>
                    <a:pt x="3769232" y="907215"/>
                  </a:cubicBezTo>
                  <a:cubicBezTo>
                    <a:pt x="3769232" y="885420"/>
                    <a:pt x="3769232" y="863625"/>
                    <a:pt x="3769232" y="841830"/>
                  </a:cubicBezTo>
                  <a:cubicBezTo>
                    <a:pt x="3769232" y="820035"/>
                    <a:pt x="3752926" y="811862"/>
                    <a:pt x="3739338" y="795516"/>
                  </a:cubicBezTo>
                  <a:cubicBezTo>
                    <a:pt x="3706725" y="757374"/>
                    <a:pt x="3665960" y="760099"/>
                    <a:pt x="3625194" y="746477"/>
                  </a:cubicBezTo>
                  <a:cubicBezTo>
                    <a:pt x="3611606" y="741028"/>
                    <a:pt x="3617041" y="721958"/>
                    <a:pt x="3617041" y="708336"/>
                  </a:cubicBezTo>
                  <a:cubicBezTo>
                    <a:pt x="3617041" y="610259"/>
                    <a:pt x="3617041" y="512181"/>
                    <a:pt x="3617041" y="414104"/>
                  </a:cubicBezTo>
                  <a:cubicBezTo>
                    <a:pt x="3619759" y="378687"/>
                    <a:pt x="3611606" y="365065"/>
                    <a:pt x="3573558" y="365065"/>
                  </a:cubicBezTo>
                  <a:cubicBezTo>
                    <a:pt x="3277329" y="367790"/>
                    <a:pt x="2981099" y="365065"/>
                    <a:pt x="2682152" y="365065"/>
                  </a:cubicBezTo>
                  <a:cubicBezTo>
                    <a:pt x="2644104" y="365065"/>
                    <a:pt x="2638669" y="384136"/>
                    <a:pt x="2638669" y="414104"/>
                  </a:cubicBezTo>
                  <a:cubicBezTo>
                    <a:pt x="2641387" y="512181"/>
                    <a:pt x="2638669" y="610259"/>
                    <a:pt x="2638669" y="708336"/>
                  </a:cubicBezTo>
                  <a:cubicBezTo>
                    <a:pt x="2638669" y="724682"/>
                    <a:pt x="2644104" y="754650"/>
                    <a:pt x="2630516" y="751926"/>
                  </a:cubicBezTo>
                  <a:cubicBezTo>
                    <a:pt x="2570727" y="732855"/>
                    <a:pt x="2551703" y="795516"/>
                    <a:pt x="2505501" y="798240"/>
                  </a:cubicBezTo>
                  <a:cubicBezTo>
                    <a:pt x="2489195" y="800964"/>
                    <a:pt x="2486478" y="811862"/>
                    <a:pt x="2486478" y="825484"/>
                  </a:cubicBezTo>
                  <a:cubicBezTo>
                    <a:pt x="2486478" y="850003"/>
                    <a:pt x="2486478" y="874522"/>
                    <a:pt x="2486478" y="901766"/>
                  </a:cubicBezTo>
                  <a:cubicBezTo>
                    <a:pt x="2489195" y="934458"/>
                    <a:pt x="2489195" y="953529"/>
                    <a:pt x="2442995" y="953529"/>
                  </a:cubicBezTo>
                  <a:cubicBezTo>
                    <a:pt x="2399512" y="953529"/>
                    <a:pt x="2396793" y="934458"/>
                    <a:pt x="2399512" y="901766"/>
                  </a:cubicBezTo>
                  <a:cubicBezTo>
                    <a:pt x="2402229" y="882695"/>
                    <a:pt x="2399512" y="860900"/>
                    <a:pt x="2399512" y="841830"/>
                  </a:cubicBezTo>
                  <a:cubicBezTo>
                    <a:pt x="2402229" y="814586"/>
                    <a:pt x="2388641" y="809137"/>
                    <a:pt x="2366899" y="792791"/>
                  </a:cubicBezTo>
                  <a:cubicBezTo>
                    <a:pt x="2331569" y="768272"/>
                    <a:pt x="2298957" y="746477"/>
                    <a:pt x="2252756" y="751926"/>
                  </a:cubicBezTo>
                  <a:cubicBezTo>
                    <a:pt x="2247320" y="751926"/>
                    <a:pt x="2239167" y="743753"/>
                    <a:pt x="2239167" y="738304"/>
                  </a:cubicBezTo>
                  <a:cubicBezTo>
                    <a:pt x="2244602" y="675643"/>
                    <a:pt x="2198401" y="691990"/>
                    <a:pt x="2165789" y="691990"/>
                  </a:cubicBezTo>
                  <a:cubicBezTo>
                    <a:pt x="2106000" y="689265"/>
                    <a:pt x="2046210" y="689265"/>
                    <a:pt x="1986421" y="691990"/>
                  </a:cubicBezTo>
                  <a:cubicBezTo>
                    <a:pt x="1975550" y="691990"/>
                    <a:pt x="1953809" y="683816"/>
                    <a:pt x="1953809" y="708336"/>
                  </a:cubicBezTo>
                  <a:cubicBezTo>
                    <a:pt x="1959244" y="757374"/>
                    <a:pt x="1926631" y="751926"/>
                    <a:pt x="1894019" y="754650"/>
                  </a:cubicBezTo>
                  <a:cubicBezTo>
                    <a:pt x="1877713" y="754650"/>
                    <a:pt x="1853254" y="746477"/>
                    <a:pt x="1855971" y="779169"/>
                  </a:cubicBezTo>
                  <a:cubicBezTo>
                    <a:pt x="1855971" y="792791"/>
                    <a:pt x="1845101" y="800964"/>
                    <a:pt x="1834229" y="798240"/>
                  </a:cubicBezTo>
                  <a:cubicBezTo>
                    <a:pt x="1779876" y="790067"/>
                    <a:pt x="1790746" y="825484"/>
                    <a:pt x="1790746" y="855452"/>
                  </a:cubicBezTo>
                  <a:cubicBezTo>
                    <a:pt x="1790746" y="1179652"/>
                    <a:pt x="1790746" y="1501127"/>
                    <a:pt x="1790746" y="1825327"/>
                  </a:cubicBezTo>
                  <a:cubicBezTo>
                    <a:pt x="1793464" y="1866193"/>
                    <a:pt x="1782593" y="1885263"/>
                    <a:pt x="1739110" y="1879814"/>
                  </a:cubicBezTo>
                  <a:cubicBezTo>
                    <a:pt x="1706498" y="1874366"/>
                    <a:pt x="1673885" y="1874366"/>
                    <a:pt x="1641273" y="1879814"/>
                  </a:cubicBezTo>
                  <a:cubicBezTo>
                    <a:pt x="1600507" y="1885263"/>
                    <a:pt x="1595072" y="1866193"/>
                    <a:pt x="1595072" y="1830776"/>
                  </a:cubicBezTo>
                  <a:cubicBezTo>
                    <a:pt x="1595072" y="1517473"/>
                    <a:pt x="1595072" y="1206895"/>
                    <a:pt x="1595072" y="893593"/>
                  </a:cubicBezTo>
                  <a:cubicBezTo>
                    <a:pt x="1597790" y="855452"/>
                    <a:pt x="1589637" y="836381"/>
                    <a:pt x="1546153" y="841830"/>
                  </a:cubicBezTo>
                  <a:cubicBezTo>
                    <a:pt x="1527129" y="847279"/>
                    <a:pt x="1508105" y="844554"/>
                    <a:pt x="1486364" y="844554"/>
                  </a:cubicBezTo>
                  <a:cubicBezTo>
                    <a:pt x="1407551" y="844554"/>
                    <a:pt x="1396680" y="860900"/>
                    <a:pt x="1410268" y="942632"/>
                  </a:cubicBezTo>
                  <a:cubicBezTo>
                    <a:pt x="1412986" y="967151"/>
                    <a:pt x="1429292" y="961702"/>
                    <a:pt x="1445598" y="964426"/>
                  </a:cubicBezTo>
                  <a:cubicBezTo>
                    <a:pt x="1480929" y="967151"/>
                    <a:pt x="1529847" y="945356"/>
                    <a:pt x="1554307" y="972600"/>
                  </a:cubicBezTo>
                  <a:cubicBezTo>
                    <a:pt x="1578766" y="997119"/>
                    <a:pt x="1562460" y="1048882"/>
                    <a:pt x="1562460" y="1087023"/>
                  </a:cubicBezTo>
                  <a:cubicBezTo>
                    <a:pt x="1562460" y="1334941"/>
                    <a:pt x="1562460" y="1580134"/>
                    <a:pt x="1562460" y="1828051"/>
                  </a:cubicBezTo>
                  <a:cubicBezTo>
                    <a:pt x="1565177" y="1868917"/>
                    <a:pt x="1554307" y="1879814"/>
                    <a:pt x="1513541" y="1879814"/>
                  </a:cubicBezTo>
                  <a:cubicBezTo>
                    <a:pt x="1209158" y="1877090"/>
                    <a:pt x="904776" y="1877090"/>
                    <a:pt x="600393" y="1879814"/>
                  </a:cubicBezTo>
                  <a:cubicBezTo>
                    <a:pt x="543321" y="1879814"/>
                    <a:pt x="554192" y="1849846"/>
                    <a:pt x="551475" y="1817154"/>
                  </a:cubicBezTo>
                  <a:cubicBezTo>
                    <a:pt x="548757" y="1776288"/>
                    <a:pt x="556910" y="1757218"/>
                    <a:pt x="603111" y="1757218"/>
                  </a:cubicBezTo>
                  <a:cubicBezTo>
                    <a:pt x="695513" y="1762667"/>
                    <a:pt x="692795" y="1759942"/>
                    <a:pt x="692795" y="1664589"/>
                  </a:cubicBezTo>
                  <a:cubicBezTo>
                    <a:pt x="692795" y="1313146"/>
                    <a:pt x="692795" y="958978"/>
                    <a:pt x="695513" y="607534"/>
                  </a:cubicBezTo>
                  <a:cubicBezTo>
                    <a:pt x="695513" y="555771"/>
                    <a:pt x="684642" y="536701"/>
                    <a:pt x="630288" y="525803"/>
                  </a:cubicBezTo>
                  <a:cubicBezTo>
                    <a:pt x="448202" y="487662"/>
                    <a:pt x="301446" y="389585"/>
                    <a:pt x="192738" y="239744"/>
                  </a:cubicBezTo>
                  <a:cubicBezTo>
                    <a:pt x="157408" y="187981"/>
                    <a:pt x="111207" y="160738"/>
                    <a:pt x="59571" y="136218"/>
                  </a:cubicBezTo>
                  <a:cubicBezTo>
                    <a:pt x="-16525" y="98077"/>
                    <a:pt x="-19243" y="68109"/>
                    <a:pt x="48700" y="5449"/>
                  </a:cubicBezTo>
                  <a:cubicBezTo>
                    <a:pt x="92183" y="-5449"/>
                    <a:pt x="113925" y="32692"/>
                    <a:pt x="141102" y="51763"/>
                  </a:cubicBezTo>
                  <a:cubicBezTo>
                    <a:pt x="241657" y="138943"/>
                    <a:pt x="361236" y="190706"/>
                    <a:pt x="486250" y="228847"/>
                  </a:cubicBezTo>
                  <a:cubicBezTo>
                    <a:pt x="584087" y="256090"/>
                    <a:pt x="684642" y="272437"/>
                    <a:pt x="787915" y="272437"/>
                  </a:cubicBezTo>
                  <a:cubicBezTo>
                    <a:pt x="2350593" y="269712"/>
                    <a:pt x="3913271" y="272437"/>
                    <a:pt x="5475949" y="269712"/>
                  </a:cubicBezTo>
                  <a:cubicBezTo>
                    <a:pt x="5704236" y="269712"/>
                    <a:pt x="5910781" y="201603"/>
                    <a:pt x="6098302" y="70833"/>
                  </a:cubicBezTo>
                  <a:cubicBezTo>
                    <a:pt x="6111891" y="59936"/>
                    <a:pt x="6122762" y="49038"/>
                    <a:pt x="6133633" y="38141"/>
                  </a:cubicBezTo>
                  <a:cubicBezTo>
                    <a:pt x="6152657" y="16346"/>
                    <a:pt x="6177116" y="2724"/>
                    <a:pt x="6207011" y="0"/>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7" name="任意多边形: 形状 66">
              <a:extLst>
                <a:ext uri="{FF2B5EF4-FFF2-40B4-BE49-F238E27FC236}">
                  <a16:creationId xmlns:a16="http://schemas.microsoft.com/office/drawing/2014/main" id="{37ADAE26-0B89-490A-8073-02B57ED3D1C0}"/>
                </a:ext>
              </a:extLst>
            </p:cNvPr>
            <p:cNvSpPr>
              <a:spLocks/>
            </p:cNvSpPr>
            <p:nvPr/>
          </p:nvSpPr>
          <p:spPr bwMode="auto">
            <a:xfrm>
              <a:off x="354807" y="578557"/>
              <a:ext cx="6163779" cy="1159551"/>
            </a:xfrm>
            <a:custGeom>
              <a:avLst/>
              <a:gdLst>
                <a:gd name="connsiteX0" fmla="*/ 4855064 w 6163779"/>
                <a:gd name="connsiteY0" fmla="*/ 365122 h 1159550"/>
                <a:gd name="connsiteX1" fmla="*/ 4819397 w 6163779"/>
                <a:gd name="connsiteY1" fmla="*/ 369586 h 1159550"/>
                <a:gd name="connsiteX2" fmla="*/ 3085643 w 6163779"/>
                <a:gd name="connsiteY2" fmla="*/ 369586 h 1159550"/>
                <a:gd name="connsiteX3" fmla="*/ 1351889 w 6163779"/>
                <a:gd name="connsiteY3" fmla="*/ 369586 h 1159550"/>
                <a:gd name="connsiteX4" fmla="*/ 1313844 w 6163779"/>
                <a:gd name="connsiteY4" fmla="*/ 369586 h 1159550"/>
                <a:gd name="connsiteX5" fmla="*/ 1286669 w 6163779"/>
                <a:gd name="connsiteY5" fmla="*/ 386072 h 1159550"/>
                <a:gd name="connsiteX6" fmla="*/ 1311126 w 6163779"/>
                <a:gd name="connsiteY6" fmla="*/ 402557 h 1159550"/>
                <a:gd name="connsiteX7" fmla="*/ 1512220 w 6163779"/>
                <a:gd name="connsiteY7" fmla="*/ 410800 h 1159550"/>
                <a:gd name="connsiteX8" fmla="*/ 4819397 w 6163779"/>
                <a:gd name="connsiteY8" fmla="*/ 402557 h 1159550"/>
                <a:gd name="connsiteX9" fmla="*/ 4876464 w 6163779"/>
                <a:gd name="connsiteY9" fmla="*/ 383324 h 1159550"/>
                <a:gd name="connsiteX10" fmla="*/ 4855064 w 6163779"/>
                <a:gd name="connsiteY10" fmla="*/ 365122 h 1159550"/>
                <a:gd name="connsiteX11" fmla="*/ 4730163 w 6163779"/>
                <a:gd name="connsiteY11" fmla="*/ 914 h 1159550"/>
                <a:gd name="connsiteX12" fmla="*/ 4771813 w 6163779"/>
                <a:gd name="connsiteY12" fmla="*/ 54865 h 1159550"/>
                <a:gd name="connsiteX13" fmla="*/ 4774530 w 6163779"/>
                <a:gd name="connsiteY13" fmla="*/ 95678 h 1159550"/>
                <a:gd name="connsiteX14" fmla="*/ 4807137 w 6163779"/>
                <a:gd name="connsiteY14" fmla="*/ 141933 h 1159550"/>
                <a:gd name="connsiteX15" fmla="*/ 4839744 w 6163779"/>
                <a:gd name="connsiteY15" fmla="*/ 106562 h 1159550"/>
                <a:gd name="connsiteX16" fmla="*/ 4888654 w 6163779"/>
                <a:gd name="connsiteY16" fmla="*/ 63027 h 1159550"/>
                <a:gd name="connsiteX17" fmla="*/ 4937565 w 6163779"/>
                <a:gd name="connsiteY17" fmla="*/ 133771 h 1159550"/>
                <a:gd name="connsiteX18" fmla="*/ 5081579 w 6163779"/>
                <a:gd name="connsiteY18" fmla="*/ 781345 h 1159550"/>
                <a:gd name="connsiteX19" fmla="*/ 5133206 w 6163779"/>
                <a:gd name="connsiteY19" fmla="*/ 816717 h 1159550"/>
                <a:gd name="connsiteX20" fmla="*/ 5521772 w 6163779"/>
                <a:gd name="connsiteY20" fmla="*/ 824879 h 1159550"/>
                <a:gd name="connsiteX21" fmla="*/ 5578834 w 6163779"/>
                <a:gd name="connsiteY21" fmla="*/ 884739 h 1159550"/>
                <a:gd name="connsiteX22" fmla="*/ 5633179 w 6163779"/>
                <a:gd name="connsiteY22" fmla="*/ 933715 h 1159550"/>
                <a:gd name="connsiteX23" fmla="*/ 5834255 w 6163779"/>
                <a:gd name="connsiteY23" fmla="*/ 903785 h 1159550"/>
                <a:gd name="connsiteX24" fmla="*/ 6114130 w 6163779"/>
                <a:gd name="connsiteY24" fmla="*/ 871135 h 1159550"/>
                <a:gd name="connsiteX25" fmla="*/ 6157606 w 6163779"/>
                <a:gd name="connsiteY25" fmla="*/ 909227 h 1159550"/>
                <a:gd name="connsiteX26" fmla="*/ 6097827 w 6163779"/>
                <a:gd name="connsiteY26" fmla="*/ 944599 h 1159550"/>
                <a:gd name="connsiteX27" fmla="*/ 5817951 w 6163779"/>
                <a:gd name="connsiteY27" fmla="*/ 1094248 h 1159550"/>
                <a:gd name="connsiteX28" fmla="*/ 5375041 w 6163779"/>
                <a:gd name="connsiteY28" fmla="*/ 1159550 h 1159550"/>
                <a:gd name="connsiteX29" fmla="*/ 747578 w 6163779"/>
                <a:gd name="connsiteY29" fmla="*/ 1156829 h 1159550"/>
                <a:gd name="connsiteX30" fmla="*/ 133481 w 6163779"/>
                <a:gd name="connsiteY30" fmla="*/ 1001738 h 1159550"/>
                <a:gd name="connsiteX31" fmla="*/ 79136 w 6163779"/>
                <a:gd name="connsiteY31" fmla="*/ 958203 h 1159550"/>
                <a:gd name="connsiteX32" fmla="*/ 336 w 6163779"/>
                <a:gd name="connsiteY32" fmla="*/ 914669 h 1159550"/>
                <a:gd name="connsiteX33" fmla="*/ 49247 w 6163779"/>
                <a:gd name="connsiteY33" fmla="*/ 871135 h 1159550"/>
                <a:gd name="connsiteX34" fmla="*/ 551936 w 6163779"/>
                <a:gd name="connsiteY34" fmla="*/ 933715 h 1159550"/>
                <a:gd name="connsiteX35" fmla="*/ 579109 w 6163779"/>
                <a:gd name="connsiteY35" fmla="*/ 898344 h 1159550"/>
                <a:gd name="connsiteX36" fmla="*/ 652474 w 6163779"/>
                <a:gd name="connsiteY36" fmla="*/ 824879 h 1159550"/>
                <a:gd name="connsiteX37" fmla="*/ 1019302 w 6163779"/>
                <a:gd name="connsiteY37" fmla="*/ 816717 h 1159550"/>
                <a:gd name="connsiteX38" fmla="*/ 1084516 w 6163779"/>
                <a:gd name="connsiteY38" fmla="*/ 773182 h 1159550"/>
                <a:gd name="connsiteX39" fmla="*/ 1220378 w 6163779"/>
                <a:gd name="connsiteY39" fmla="*/ 141933 h 1159550"/>
                <a:gd name="connsiteX40" fmla="*/ 1252985 w 6163779"/>
                <a:gd name="connsiteY40" fmla="*/ 71190 h 1159550"/>
                <a:gd name="connsiteX41" fmla="*/ 1315481 w 6163779"/>
                <a:gd name="connsiteY41" fmla="*/ 92957 h 1159550"/>
                <a:gd name="connsiteX42" fmla="*/ 1350806 w 6163779"/>
                <a:gd name="connsiteY42" fmla="*/ 136492 h 1159550"/>
                <a:gd name="connsiteX43" fmla="*/ 1394281 w 6163779"/>
                <a:gd name="connsiteY43" fmla="*/ 76632 h 1159550"/>
                <a:gd name="connsiteX44" fmla="*/ 1416019 w 6163779"/>
                <a:gd name="connsiteY44" fmla="*/ 14051 h 1159550"/>
                <a:gd name="connsiteX45" fmla="*/ 1505688 w 6163779"/>
                <a:gd name="connsiteY45" fmla="*/ 19493 h 1159550"/>
                <a:gd name="connsiteX46" fmla="*/ 1541013 w 6163779"/>
                <a:gd name="connsiteY46" fmla="*/ 112004 h 1159550"/>
                <a:gd name="connsiteX47" fmla="*/ 1521992 w 6163779"/>
                <a:gd name="connsiteY47" fmla="*/ 264374 h 1159550"/>
                <a:gd name="connsiteX48" fmla="*/ 1570902 w 6163779"/>
                <a:gd name="connsiteY48" fmla="*/ 297025 h 1159550"/>
                <a:gd name="connsiteX49" fmla="*/ 1663288 w 6163779"/>
                <a:gd name="connsiteY49" fmla="*/ 294304 h 1159550"/>
                <a:gd name="connsiteX50" fmla="*/ 4508241 w 6163779"/>
                <a:gd name="connsiteY50" fmla="*/ 294304 h 1159550"/>
                <a:gd name="connsiteX51" fmla="*/ 4568020 w 6163779"/>
                <a:gd name="connsiteY51" fmla="*/ 294304 h 1159550"/>
                <a:gd name="connsiteX52" fmla="*/ 4641385 w 6163779"/>
                <a:gd name="connsiteY52" fmla="*/ 160980 h 1159550"/>
                <a:gd name="connsiteX53" fmla="*/ 4703882 w 6163779"/>
                <a:gd name="connsiteY53" fmla="*/ 3168 h 1159550"/>
                <a:gd name="connsiteX54" fmla="*/ 4730163 w 6163779"/>
                <a:gd name="connsiteY54" fmla="*/ 914 h 115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63779" h="1159550">
                  <a:moveTo>
                    <a:pt x="4855064" y="365122"/>
                  </a:moveTo>
                  <a:cubicBezTo>
                    <a:pt x="4843175" y="365465"/>
                    <a:pt x="4828908" y="369586"/>
                    <a:pt x="4819397" y="369586"/>
                  </a:cubicBezTo>
                  <a:cubicBezTo>
                    <a:pt x="4240573" y="369586"/>
                    <a:pt x="3664466" y="369586"/>
                    <a:pt x="3085643" y="369586"/>
                  </a:cubicBezTo>
                  <a:cubicBezTo>
                    <a:pt x="2506819" y="369586"/>
                    <a:pt x="1930713" y="369586"/>
                    <a:pt x="1351889" y="369586"/>
                  </a:cubicBezTo>
                  <a:cubicBezTo>
                    <a:pt x="1341019" y="369586"/>
                    <a:pt x="1327431" y="366839"/>
                    <a:pt x="1313844" y="369586"/>
                  </a:cubicBezTo>
                  <a:cubicBezTo>
                    <a:pt x="1302974" y="369586"/>
                    <a:pt x="1286669" y="364091"/>
                    <a:pt x="1286669" y="386072"/>
                  </a:cubicBezTo>
                  <a:cubicBezTo>
                    <a:pt x="1286669" y="405305"/>
                    <a:pt x="1300257" y="402557"/>
                    <a:pt x="1311126" y="402557"/>
                  </a:cubicBezTo>
                  <a:cubicBezTo>
                    <a:pt x="1379064" y="399810"/>
                    <a:pt x="1444283" y="410800"/>
                    <a:pt x="1512220" y="410800"/>
                  </a:cubicBezTo>
                  <a:cubicBezTo>
                    <a:pt x="2615518" y="408053"/>
                    <a:pt x="3716099" y="424538"/>
                    <a:pt x="4819397" y="402557"/>
                  </a:cubicBezTo>
                  <a:cubicBezTo>
                    <a:pt x="4841136" y="402557"/>
                    <a:pt x="4879181" y="413548"/>
                    <a:pt x="4876464" y="383324"/>
                  </a:cubicBezTo>
                  <a:cubicBezTo>
                    <a:pt x="4876464" y="368213"/>
                    <a:pt x="4866953" y="364778"/>
                    <a:pt x="4855064" y="365122"/>
                  </a:cubicBezTo>
                  <a:close/>
                  <a:moveTo>
                    <a:pt x="4730163" y="914"/>
                  </a:moveTo>
                  <a:cubicBezTo>
                    <a:pt x="4752453" y="5888"/>
                    <a:pt x="4763662" y="30377"/>
                    <a:pt x="4771813" y="54865"/>
                  </a:cubicBezTo>
                  <a:cubicBezTo>
                    <a:pt x="4777248" y="65748"/>
                    <a:pt x="4774530" y="82074"/>
                    <a:pt x="4774530" y="95678"/>
                  </a:cubicBezTo>
                  <a:cubicBezTo>
                    <a:pt x="4771813" y="120166"/>
                    <a:pt x="4790834" y="136492"/>
                    <a:pt x="4807137" y="141933"/>
                  </a:cubicBezTo>
                  <a:cubicBezTo>
                    <a:pt x="4826158" y="147375"/>
                    <a:pt x="4831592" y="122887"/>
                    <a:pt x="4839744" y="106562"/>
                  </a:cubicBezTo>
                  <a:cubicBezTo>
                    <a:pt x="4850613" y="87515"/>
                    <a:pt x="4845179" y="49423"/>
                    <a:pt x="4888654" y="63027"/>
                  </a:cubicBezTo>
                  <a:cubicBezTo>
                    <a:pt x="4926696" y="76632"/>
                    <a:pt x="4937565" y="92957"/>
                    <a:pt x="4937565" y="133771"/>
                  </a:cubicBezTo>
                  <a:cubicBezTo>
                    <a:pt x="4942999" y="359605"/>
                    <a:pt x="4972889" y="579998"/>
                    <a:pt x="5081579" y="781345"/>
                  </a:cubicBezTo>
                  <a:cubicBezTo>
                    <a:pt x="5092448" y="805833"/>
                    <a:pt x="5106034" y="816717"/>
                    <a:pt x="5133206" y="816717"/>
                  </a:cubicBezTo>
                  <a:cubicBezTo>
                    <a:pt x="5263634" y="811275"/>
                    <a:pt x="5394061" y="822158"/>
                    <a:pt x="5521772" y="824879"/>
                  </a:cubicBezTo>
                  <a:cubicBezTo>
                    <a:pt x="5565248" y="827600"/>
                    <a:pt x="5586986" y="841205"/>
                    <a:pt x="5578834" y="884739"/>
                  </a:cubicBezTo>
                  <a:cubicBezTo>
                    <a:pt x="5570682" y="930994"/>
                    <a:pt x="5597855" y="950041"/>
                    <a:pt x="5633179" y="933715"/>
                  </a:cubicBezTo>
                  <a:cubicBezTo>
                    <a:pt x="5698392" y="906506"/>
                    <a:pt x="5769041" y="917390"/>
                    <a:pt x="5834255" y="903785"/>
                  </a:cubicBezTo>
                  <a:cubicBezTo>
                    <a:pt x="5926641" y="887460"/>
                    <a:pt x="6019027" y="882018"/>
                    <a:pt x="6114130" y="871135"/>
                  </a:cubicBezTo>
                  <a:cubicBezTo>
                    <a:pt x="6138586" y="868414"/>
                    <a:pt x="6179344" y="854809"/>
                    <a:pt x="6157606" y="909227"/>
                  </a:cubicBezTo>
                  <a:cubicBezTo>
                    <a:pt x="6144020" y="930994"/>
                    <a:pt x="6119565" y="933715"/>
                    <a:pt x="6097827" y="944599"/>
                  </a:cubicBezTo>
                  <a:cubicBezTo>
                    <a:pt x="6019027" y="1020784"/>
                    <a:pt x="5918489" y="1056156"/>
                    <a:pt x="5817951" y="1094248"/>
                  </a:cubicBezTo>
                  <a:cubicBezTo>
                    <a:pt x="5676655" y="1148666"/>
                    <a:pt x="5524489" y="1156829"/>
                    <a:pt x="5375041" y="1159550"/>
                  </a:cubicBezTo>
                  <a:cubicBezTo>
                    <a:pt x="3834364" y="1159550"/>
                    <a:pt x="2290971" y="1159550"/>
                    <a:pt x="747578" y="1156829"/>
                  </a:cubicBezTo>
                  <a:cubicBezTo>
                    <a:pt x="532916" y="1156829"/>
                    <a:pt x="323688" y="1116016"/>
                    <a:pt x="133481" y="1001738"/>
                  </a:cubicBezTo>
                  <a:cubicBezTo>
                    <a:pt x="114461" y="988133"/>
                    <a:pt x="95440" y="977250"/>
                    <a:pt x="79136" y="958203"/>
                  </a:cubicBezTo>
                  <a:cubicBezTo>
                    <a:pt x="49247" y="952762"/>
                    <a:pt x="32943" y="920111"/>
                    <a:pt x="336" y="914669"/>
                  </a:cubicBezTo>
                  <a:cubicBezTo>
                    <a:pt x="-2381" y="879297"/>
                    <a:pt x="11205" y="865693"/>
                    <a:pt x="49247" y="871135"/>
                  </a:cubicBezTo>
                  <a:cubicBezTo>
                    <a:pt x="217716" y="892902"/>
                    <a:pt x="386185" y="909227"/>
                    <a:pt x="551936" y="933715"/>
                  </a:cubicBezTo>
                  <a:cubicBezTo>
                    <a:pt x="589978" y="939157"/>
                    <a:pt x="579109" y="914669"/>
                    <a:pt x="579109" y="898344"/>
                  </a:cubicBezTo>
                  <a:cubicBezTo>
                    <a:pt x="581826" y="827600"/>
                    <a:pt x="581826" y="830321"/>
                    <a:pt x="652474" y="824879"/>
                  </a:cubicBezTo>
                  <a:cubicBezTo>
                    <a:pt x="774750" y="819438"/>
                    <a:pt x="897026" y="813996"/>
                    <a:pt x="1019302" y="816717"/>
                  </a:cubicBezTo>
                  <a:cubicBezTo>
                    <a:pt x="1051909" y="816717"/>
                    <a:pt x="1070930" y="803112"/>
                    <a:pt x="1084516" y="773182"/>
                  </a:cubicBezTo>
                  <a:cubicBezTo>
                    <a:pt x="1182337" y="571836"/>
                    <a:pt x="1223095" y="362326"/>
                    <a:pt x="1220378" y="141933"/>
                  </a:cubicBezTo>
                  <a:cubicBezTo>
                    <a:pt x="1220378" y="109283"/>
                    <a:pt x="1225812" y="87515"/>
                    <a:pt x="1252985" y="71190"/>
                  </a:cubicBezTo>
                  <a:cubicBezTo>
                    <a:pt x="1285592" y="49423"/>
                    <a:pt x="1304612" y="57586"/>
                    <a:pt x="1315481" y="92957"/>
                  </a:cubicBezTo>
                  <a:cubicBezTo>
                    <a:pt x="1320916" y="112004"/>
                    <a:pt x="1320916" y="141933"/>
                    <a:pt x="1350806" y="136492"/>
                  </a:cubicBezTo>
                  <a:cubicBezTo>
                    <a:pt x="1377978" y="133771"/>
                    <a:pt x="1391564" y="106562"/>
                    <a:pt x="1394281" y="76632"/>
                  </a:cubicBezTo>
                  <a:cubicBezTo>
                    <a:pt x="1396999" y="54865"/>
                    <a:pt x="1391564" y="30377"/>
                    <a:pt x="1416019" y="14051"/>
                  </a:cubicBezTo>
                  <a:cubicBezTo>
                    <a:pt x="1448626" y="-4995"/>
                    <a:pt x="1475799" y="-2274"/>
                    <a:pt x="1505688" y="19493"/>
                  </a:cubicBezTo>
                  <a:cubicBezTo>
                    <a:pt x="1532861" y="43981"/>
                    <a:pt x="1560033" y="68469"/>
                    <a:pt x="1541013" y="112004"/>
                  </a:cubicBezTo>
                  <a:cubicBezTo>
                    <a:pt x="1519275" y="160980"/>
                    <a:pt x="1497537" y="207235"/>
                    <a:pt x="1521992" y="264374"/>
                  </a:cubicBezTo>
                  <a:cubicBezTo>
                    <a:pt x="1535578" y="294304"/>
                    <a:pt x="1546447" y="297025"/>
                    <a:pt x="1570902" y="297025"/>
                  </a:cubicBezTo>
                  <a:cubicBezTo>
                    <a:pt x="1600792" y="297025"/>
                    <a:pt x="1633399" y="294304"/>
                    <a:pt x="1663288" y="294304"/>
                  </a:cubicBezTo>
                  <a:cubicBezTo>
                    <a:pt x="2611606" y="294304"/>
                    <a:pt x="3559923" y="294304"/>
                    <a:pt x="4508241" y="294304"/>
                  </a:cubicBezTo>
                  <a:cubicBezTo>
                    <a:pt x="4529979" y="294304"/>
                    <a:pt x="4548999" y="294304"/>
                    <a:pt x="4568020" y="294304"/>
                  </a:cubicBezTo>
                  <a:cubicBezTo>
                    <a:pt x="4641385" y="291583"/>
                    <a:pt x="4676710" y="226281"/>
                    <a:pt x="4641385" y="160980"/>
                  </a:cubicBezTo>
                  <a:cubicBezTo>
                    <a:pt x="4581606" y="57586"/>
                    <a:pt x="4622365" y="33097"/>
                    <a:pt x="4703882" y="3168"/>
                  </a:cubicBezTo>
                  <a:cubicBezTo>
                    <a:pt x="4714071" y="-234"/>
                    <a:pt x="4722733" y="-744"/>
                    <a:pt x="4730163" y="914"/>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8" name="Freeform 8">
              <a:extLst>
                <a:ext uri="{FF2B5EF4-FFF2-40B4-BE49-F238E27FC236}">
                  <a16:creationId xmlns:a16="http://schemas.microsoft.com/office/drawing/2014/main" id="{21B38325-0EBD-42BA-B8D6-7A726A8A8F5C}"/>
                </a:ext>
              </a:extLst>
            </p:cNvPr>
            <p:cNvSpPr>
              <a:spLocks/>
            </p:cNvSpPr>
            <p:nvPr/>
          </p:nvSpPr>
          <p:spPr bwMode="auto">
            <a:xfrm>
              <a:off x="2111375" y="2219325"/>
              <a:ext cx="2657475" cy="1189037"/>
            </a:xfrm>
            <a:custGeom>
              <a:avLst/>
              <a:gdLst>
                <a:gd name="T0" fmla="*/ 7 w 978"/>
                <a:gd name="T1" fmla="*/ 59 h 437"/>
                <a:gd name="T2" fmla="*/ 60 w 978"/>
                <a:gd name="T3" fmla="*/ 23 h 437"/>
                <a:gd name="T4" fmla="*/ 73 w 978"/>
                <a:gd name="T5" fmla="*/ 2 h 437"/>
                <a:gd name="T6" fmla="*/ 148 w 978"/>
                <a:gd name="T7" fmla="*/ 5 h 437"/>
                <a:gd name="T8" fmla="*/ 190 w 978"/>
                <a:gd name="T9" fmla="*/ 33 h 437"/>
                <a:gd name="T10" fmla="*/ 210 w 978"/>
                <a:gd name="T11" fmla="*/ 82 h 437"/>
                <a:gd name="T12" fmla="*/ 260 w 978"/>
                <a:gd name="T13" fmla="*/ 84 h 437"/>
                <a:gd name="T14" fmla="*/ 273 w 978"/>
                <a:gd name="T15" fmla="*/ 41 h 437"/>
                <a:gd name="T16" fmla="*/ 315 w 978"/>
                <a:gd name="T17" fmla="*/ 24 h 437"/>
                <a:gd name="T18" fmla="*/ 691 w 978"/>
                <a:gd name="T19" fmla="*/ 37 h 437"/>
                <a:gd name="T20" fmla="*/ 714 w 978"/>
                <a:gd name="T21" fmla="*/ 71 h 437"/>
                <a:gd name="T22" fmla="*/ 763 w 978"/>
                <a:gd name="T23" fmla="*/ 86 h 437"/>
                <a:gd name="T24" fmla="*/ 777 w 978"/>
                <a:gd name="T25" fmla="*/ 41 h 437"/>
                <a:gd name="T26" fmla="*/ 814 w 978"/>
                <a:gd name="T27" fmla="*/ 25 h 437"/>
                <a:gd name="T28" fmla="*/ 849 w 978"/>
                <a:gd name="T29" fmla="*/ 2 h 437"/>
                <a:gd name="T30" fmla="*/ 911 w 978"/>
                <a:gd name="T31" fmla="*/ 16 h 437"/>
                <a:gd name="T32" fmla="*/ 948 w 978"/>
                <a:gd name="T33" fmla="*/ 39 h 437"/>
                <a:gd name="T34" fmla="*/ 969 w 978"/>
                <a:gd name="T35" fmla="*/ 72 h 437"/>
                <a:gd name="T36" fmla="*/ 947 w 978"/>
                <a:gd name="T37" fmla="*/ 430 h 437"/>
                <a:gd name="T38" fmla="*/ 903 w 978"/>
                <a:gd name="T39" fmla="*/ 218 h 437"/>
                <a:gd name="T40" fmla="*/ 784 w 978"/>
                <a:gd name="T41" fmla="*/ 189 h 437"/>
                <a:gd name="T42" fmla="*/ 764 w 978"/>
                <a:gd name="T43" fmla="*/ 409 h 437"/>
                <a:gd name="T44" fmla="*/ 688 w 978"/>
                <a:gd name="T45" fmla="*/ 430 h 437"/>
                <a:gd name="T46" fmla="*/ 669 w 978"/>
                <a:gd name="T47" fmla="*/ 95 h 437"/>
                <a:gd name="T48" fmla="*/ 574 w 978"/>
                <a:gd name="T49" fmla="*/ 46 h 437"/>
                <a:gd name="T50" fmla="*/ 331 w 978"/>
                <a:gd name="T51" fmla="*/ 59 h 437"/>
                <a:gd name="T52" fmla="*/ 306 w 978"/>
                <a:gd name="T53" fmla="*/ 89 h 437"/>
                <a:gd name="T54" fmla="*/ 283 w 978"/>
                <a:gd name="T55" fmla="*/ 430 h 437"/>
                <a:gd name="T56" fmla="*/ 211 w 978"/>
                <a:gd name="T57" fmla="*/ 415 h 437"/>
                <a:gd name="T58" fmla="*/ 186 w 978"/>
                <a:gd name="T59" fmla="*/ 189 h 437"/>
                <a:gd name="T60" fmla="*/ 75 w 978"/>
                <a:gd name="T61" fmla="*/ 206 h 437"/>
                <a:gd name="T62" fmla="*/ 58 w 978"/>
                <a:gd name="T63" fmla="*/ 430 h 437"/>
                <a:gd name="T64" fmla="*/ 7 w 978"/>
                <a:gd name="T65" fmla="*/ 379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8" h="437">
                  <a:moveTo>
                    <a:pt x="7" y="235"/>
                  </a:moveTo>
                  <a:cubicBezTo>
                    <a:pt x="7" y="176"/>
                    <a:pt x="7" y="117"/>
                    <a:pt x="7" y="59"/>
                  </a:cubicBezTo>
                  <a:cubicBezTo>
                    <a:pt x="7" y="50"/>
                    <a:pt x="12" y="46"/>
                    <a:pt x="18" y="40"/>
                  </a:cubicBezTo>
                  <a:cubicBezTo>
                    <a:pt x="31" y="27"/>
                    <a:pt x="46" y="27"/>
                    <a:pt x="60" y="23"/>
                  </a:cubicBezTo>
                  <a:cubicBezTo>
                    <a:pt x="61" y="23"/>
                    <a:pt x="61" y="22"/>
                    <a:pt x="62" y="21"/>
                  </a:cubicBezTo>
                  <a:cubicBezTo>
                    <a:pt x="67" y="16"/>
                    <a:pt x="60" y="2"/>
                    <a:pt x="73" y="2"/>
                  </a:cubicBezTo>
                  <a:cubicBezTo>
                    <a:pt x="97" y="1"/>
                    <a:pt x="120" y="2"/>
                    <a:pt x="143" y="2"/>
                  </a:cubicBezTo>
                  <a:cubicBezTo>
                    <a:pt x="145" y="2"/>
                    <a:pt x="148" y="4"/>
                    <a:pt x="148" y="5"/>
                  </a:cubicBezTo>
                  <a:cubicBezTo>
                    <a:pt x="149" y="30"/>
                    <a:pt x="167" y="24"/>
                    <a:pt x="182" y="24"/>
                  </a:cubicBezTo>
                  <a:cubicBezTo>
                    <a:pt x="187" y="25"/>
                    <a:pt x="188" y="29"/>
                    <a:pt x="190" y="33"/>
                  </a:cubicBezTo>
                  <a:cubicBezTo>
                    <a:pt x="191" y="35"/>
                    <a:pt x="191" y="40"/>
                    <a:pt x="192" y="40"/>
                  </a:cubicBezTo>
                  <a:cubicBezTo>
                    <a:pt x="226" y="41"/>
                    <a:pt x="208" y="67"/>
                    <a:pt x="210" y="82"/>
                  </a:cubicBezTo>
                  <a:cubicBezTo>
                    <a:pt x="212" y="93"/>
                    <a:pt x="215" y="101"/>
                    <a:pt x="227" y="97"/>
                  </a:cubicBezTo>
                  <a:cubicBezTo>
                    <a:pt x="238" y="93"/>
                    <a:pt x="259" y="111"/>
                    <a:pt x="260" y="84"/>
                  </a:cubicBezTo>
                  <a:cubicBezTo>
                    <a:pt x="261" y="74"/>
                    <a:pt x="261" y="65"/>
                    <a:pt x="260" y="56"/>
                  </a:cubicBezTo>
                  <a:cubicBezTo>
                    <a:pt x="260" y="46"/>
                    <a:pt x="262" y="40"/>
                    <a:pt x="273" y="41"/>
                  </a:cubicBezTo>
                  <a:cubicBezTo>
                    <a:pt x="276" y="42"/>
                    <a:pt x="282" y="40"/>
                    <a:pt x="282" y="40"/>
                  </a:cubicBezTo>
                  <a:cubicBezTo>
                    <a:pt x="283" y="14"/>
                    <a:pt x="305" y="23"/>
                    <a:pt x="315" y="24"/>
                  </a:cubicBezTo>
                  <a:cubicBezTo>
                    <a:pt x="435" y="26"/>
                    <a:pt x="555" y="23"/>
                    <a:pt x="675" y="24"/>
                  </a:cubicBezTo>
                  <a:cubicBezTo>
                    <a:pt x="683" y="25"/>
                    <a:pt x="693" y="23"/>
                    <a:pt x="691" y="37"/>
                  </a:cubicBezTo>
                  <a:cubicBezTo>
                    <a:pt x="691" y="38"/>
                    <a:pt x="693" y="41"/>
                    <a:pt x="694" y="41"/>
                  </a:cubicBezTo>
                  <a:cubicBezTo>
                    <a:pt x="721" y="37"/>
                    <a:pt x="714" y="57"/>
                    <a:pt x="714" y="71"/>
                  </a:cubicBezTo>
                  <a:cubicBezTo>
                    <a:pt x="714" y="95"/>
                    <a:pt x="734" y="107"/>
                    <a:pt x="757" y="97"/>
                  </a:cubicBezTo>
                  <a:cubicBezTo>
                    <a:pt x="762" y="95"/>
                    <a:pt x="763" y="91"/>
                    <a:pt x="763" y="86"/>
                  </a:cubicBezTo>
                  <a:cubicBezTo>
                    <a:pt x="763" y="76"/>
                    <a:pt x="763" y="67"/>
                    <a:pt x="763" y="58"/>
                  </a:cubicBezTo>
                  <a:cubicBezTo>
                    <a:pt x="762" y="47"/>
                    <a:pt x="763" y="39"/>
                    <a:pt x="777" y="41"/>
                  </a:cubicBezTo>
                  <a:cubicBezTo>
                    <a:pt x="780" y="42"/>
                    <a:pt x="786" y="40"/>
                    <a:pt x="786" y="39"/>
                  </a:cubicBezTo>
                  <a:cubicBezTo>
                    <a:pt x="785" y="16"/>
                    <a:pt x="803" y="27"/>
                    <a:pt x="814" y="25"/>
                  </a:cubicBezTo>
                  <a:cubicBezTo>
                    <a:pt x="819" y="24"/>
                    <a:pt x="823" y="24"/>
                    <a:pt x="824" y="18"/>
                  </a:cubicBezTo>
                  <a:cubicBezTo>
                    <a:pt x="826" y="2"/>
                    <a:pt x="838" y="2"/>
                    <a:pt x="849" y="2"/>
                  </a:cubicBezTo>
                  <a:cubicBezTo>
                    <a:pt x="864" y="2"/>
                    <a:pt x="879" y="2"/>
                    <a:pt x="893" y="2"/>
                  </a:cubicBezTo>
                  <a:cubicBezTo>
                    <a:pt x="904" y="1"/>
                    <a:pt x="914" y="0"/>
                    <a:pt x="911" y="16"/>
                  </a:cubicBezTo>
                  <a:cubicBezTo>
                    <a:pt x="909" y="27"/>
                    <a:pt x="918" y="25"/>
                    <a:pt x="925" y="26"/>
                  </a:cubicBezTo>
                  <a:cubicBezTo>
                    <a:pt x="934" y="27"/>
                    <a:pt x="949" y="19"/>
                    <a:pt x="948" y="39"/>
                  </a:cubicBezTo>
                  <a:cubicBezTo>
                    <a:pt x="948" y="40"/>
                    <a:pt x="949" y="41"/>
                    <a:pt x="950" y="41"/>
                  </a:cubicBezTo>
                  <a:cubicBezTo>
                    <a:pt x="978" y="38"/>
                    <a:pt x="969" y="60"/>
                    <a:pt x="969" y="72"/>
                  </a:cubicBezTo>
                  <a:cubicBezTo>
                    <a:pt x="969" y="184"/>
                    <a:pt x="969" y="296"/>
                    <a:pt x="970" y="408"/>
                  </a:cubicBezTo>
                  <a:cubicBezTo>
                    <a:pt x="970" y="426"/>
                    <a:pt x="965" y="431"/>
                    <a:pt x="947" y="430"/>
                  </a:cubicBezTo>
                  <a:cubicBezTo>
                    <a:pt x="903" y="429"/>
                    <a:pt x="903" y="430"/>
                    <a:pt x="903" y="386"/>
                  </a:cubicBezTo>
                  <a:cubicBezTo>
                    <a:pt x="903" y="330"/>
                    <a:pt x="903" y="274"/>
                    <a:pt x="903" y="218"/>
                  </a:cubicBezTo>
                  <a:cubicBezTo>
                    <a:pt x="903" y="190"/>
                    <a:pt x="903" y="190"/>
                    <a:pt x="876" y="190"/>
                  </a:cubicBezTo>
                  <a:cubicBezTo>
                    <a:pt x="846" y="190"/>
                    <a:pt x="815" y="191"/>
                    <a:pt x="784" y="189"/>
                  </a:cubicBezTo>
                  <a:cubicBezTo>
                    <a:pt x="767" y="188"/>
                    <a:pt x="763" y="196"/>
                    <a:pt x="763" y="211"/>
                  </a:cubicBezTo>
                  <a:cubicBezTo>
                    <a:pt x="763" y="277"/>
                    <a:pt x="762" y="343"/>
                    <a:pt x="764" y="409"/>
                  </a:cubicBezTo>
                  <a:cubicBezTo>
                    <a:pt x="764" y="428"/>
                    <a:pt x="758" y="431"/>
                    <a:pt x="741" y="430"/>
                  </a:cubicBezTo>
                  <a:cubicBezTo>
                    <a:pt x="724" y="428"/>
                    <a:pt x="705" y="428"/>
                    <a:pt x="688" y="430"/>
                  </a:cubicBezTo>
                  <a:cubicBezTo>
                    <a:pt x="672" y="431"/>
                    <a:pt x="669" y="425"/>
                    <a:pt x="669" y="411"/>
                  </a:cubicBezTo>
                  <a:cubicBezTo>
                    <a:pt x="669" y="305"/>
                    <a:pt x="669" y="200"/>
                    <a:pt x="669" y="95"/>
                  </a:cubicBezTo>
                  <a:cubicBezTo>
                    <a:pt x="669" y="79"/>
                    <a:pt x="675" y="59"/>
                    <a:pt x="647" y="61"/>
                  </a:cubicBezTo>
                  <a:cubicBezTo>
                    <a:pt x="627" y="35"/>
                    <a:pt x="599" y="47"/>
                    <a:pt x="574" y="46"/>
                  </a:cubicBezTo>
                  <a:cubicBezTo>
                    <a:pt x="501" y="45"/>
                    <a:pt x="428" y="46"/>
                    <a:pt x="354" y="46"/>
                  </a:cubicBezTo>
                  <a:cubicBezTo>
                    <a:pt x="345" y="46"/>
                    <a:pt x="331" y="41"/>
                    <a:pt x="331" y="59"/>
                  </a:cubicBezTo>
                  <a:cubicBezTo>
                    <a:pt x="331" y="60"/>
                    <a:pt x="328" y="62"/>
                    <a:pt x="326" y="61"/>
                  </a:cubicBezTo>
                  <a:cubicBezTo>
                    <a:pt x="302" y="58"/>
                    <a:pt x="306" y="75"/>
                    <a:pt x="306" y="89"/>
                  </a:cubicBezTo>
                  <a:cubicBezTo>
                    <a:pt x="306" y="195"/>
                    <a:pt x="305" y="301"/>
                    <a:pt x="306" y="407"/>
                  </a:cubicBezTo>
                  <a:cubicBezTo>
                    <a:pt x="307" y="427"/>
                    <a:pt x="301" y="431"/>
                    <a:pt x="283" y="430"/>
                  </a:cubicBezTo>
                  <a:cubicBezTo>
                    <a:pt x="264" y="428"/>
                    <a:pt x="244" y="429"/>
                    <a:pt x="225" y="430"/>
                  </a:cubicBezTo>
                  <a:cubicBezTo>
                    <a:pt x="213" y="430"/>
                    <a:pt x="211" y="426"/>
                    <a:pt x="211" y="415"/>
                  </a:cubicBezTo>
                  <a:cubicBezTo>
                    <a:pt x="211" y="349"/>
                    <a:pt x="211" y="282"/>
                    <a:pt x="211" y="215"/>
                  </a:cubicBezTo>
                  <a:cubicBezTo>
                    <a:pt x="212" y="196"/>
                    <a:pt x="208" y="188"/>
                    <a:pt x="186" y="189"/>
                  </a:cubicBezTo>
                  <a:cubicBezTo>
                    <a:pt x="155" y="191"/>
                    <a:pt x="124" y="190"/>
                    <a:pt x="92" y="189"/>
                  </a:cubicBezTo>
                  <a:cubicBezTo>
                    <a:pt x="79" y="189"/>
                    <a:pt x="75" y="192"/>
                    <a:pt x="75" y="206"/>
                  </a:cubicBezTo>
                  <a:cubicBezTo>
                    <a:pt x="76" y="275"/>
                    <a:pt x="75" y="344"/>
                    <a:pt x="75" y="412"/>
                  </a:cubicBezTo>
                  <a:cubicBezTo>
                    <a:pt x="76" y="426"/>
                    <a:pt x="73" y="431"/>
                    <a:pt x="58" y="430"/>
                  </a:cubicBezTo>
                  <a:cubicBezTo>
                    <a:pt x="42" y="428"/>
                    <a:pt x="20" y="437"/>
                    <a:pt x="10" y="427"/>
                  </a:cubicBezTo>
                  <a:cubicBezTo>
                    <a:pt x="0" y="417"/>
                    <a:pt x="7" y="395"/>
                    <a:pt x="7" y="379"/>
                  </a:cubicBezTo>
                  <a:cubicBezTo>
                    <a:pt x="7" y="331"/>
                    <a:pt x="7" y="283"/>
                    <a:pt x="7" y="235"/>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9" name="Freeform 9">
              <a:extLst>
                <a:ext uri="{FF2B5EF4-FFF2-40B4-BE49-F238E27FC236}">
                  <a16:creationId xmlns:a16="http://schemas.microsoft.com/office/drawing/2014/main" id="{88394263-8A34-4CA4-95DA-C1471A1EB107}"/>
                </a:ext>
              </a:extLst>
            </p:cNvPr>
            <p:cNvSpPr>
              <a:spLocks/>
            </p:cNvSpPr>
            <p:nvPr/>
          </p:nvSpPr>
          <p:spPr bwMode="auto">
            <a:xfrm>
              <a:off x="2997200" y="1930400"/>
              <a:ext cx="877887" cy="304800"/>
            </a:xfrm>
            <a:custGeom>
              <a:avLst/>
              <a:gdLst>
                <a:gd name="T0" fmla="*/ 161 w 323"/>
                <a:gd name="T1" fmla="*/ 112 h 112"/>
                <a:gd name="T2" fmla="*/ 19 w 323"/>
                <a:gd name="T3" fmla="*/ 112 h 112"/>
                <a:gd name="T4" fmla="*/ 1 w 323"/>
                <a:gd name="T5" fmla="*/ 93 h 112"/>
                <a:gd name="T6" fmla="*/ 1 w 323"/>
                <a:gd name="T7" fmla="*/ 17 h 112"/>
                <a:gd name="T8" fmla="*/ 16 w 323"/>
                <a:gd name="T9" fmla="*/ 0 h 112"/>
                <a:gd name="T10" fmla="*/ 304 w 323"/>
                <a:gd name="T11" fmla="*/ 0 h 112"/>
                <a:gd name="T12" fmla="*/ 322 w 323"/>
                <a:gd name="T13" fmla="*/ 20 h 112"/>
                <a:gd name="T14" fmla="*/ 322 w 323"/>
                <a:gd name="T15" fmla="*/ 96 h 112"/>
                <a:gd name="T16" fmla="*/ 305 w 323"/>
                <a:gd name="T17" fmla="*/ 112 h 112"/>
                <a:gd name="T18" fmla="*/ 161 w 323"/>
                <a:gd name="T1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112">
                  <a:moveTo>
                    <a:pt x="161" y="112"/>
                  </a:moveTo>
                  <a:cubicBezTo>
                    <a:pt x="114" y="112"/>
                    <a:pt x="66" y="111"/>
                    <a:pt x="19" y="112"/>
                  </a:cubicBezTo>
                  <a:cubicBezTo>
                    <a:pt x="4" y="112"/>
                    <a:pt x="0" y="107"/>
                    <a:pt x="1" y="93"/>
                  </a:cubicBezTo>
                  <a:cubicBezTo>
                    <a:pt x="2" y="68"/>
                    <a:pt x="2" y="42"/>
                    <a:pt x="1" y="17"/>
                  </a:cubicBezTo>
                  <a:cubicBezTo>
                    <a:pt x="1" y="5"/>
                    <a:pt x="3" y="0"/>
                    <a:pt x="16" y="0"/>
                  </a:cubicBezTo>
                  <a:cubicBezTo>
                    <a:pt x="112" y="1"/>
                    <a:pt x="208" y="1"/>
                    <a:pt x="304" y="0"/>
                  </a:cubicBezTo>
                  <a:cubicBezTo>
                    <a:pt x="319" y="0"/>
                    <a:pt x="323" y="5"/>
                    <a:pt x="322" y="20"/>
                  </a:cubicBezTo>
                  <a:cubicBezTo>
                    <a:pt x="321" y="45"/>
                    <a:pt x="321" y="71"/>
                    <a:pt x="322" y="96"/>
                  </a:cubicBezTo>
                  <a:cubicBezTo>
                    <a:pt x="323" y="110"/>
                    <a:pt x="317" y="112"/>
                    <a:pt x="305" y="112"/>
                  </a:cubicBezTo>
                  <a:cubicBezTo>
                    <a:pt x="257" y="111"/>
                    <a:pt x="209" y="112"/>
                    <a:pt x="161" y="112"/>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grpSp>
        <p:nvGrpSpPr>
          <p:cNvPr id="70" name="组合 69">
            <a:extLst>
              <a:ext uri="{FF2B5EF4-FFF2-40B4-BE49-F238E27FC236}">
                <a16:creationId xmlns:a16="http://schemas.microsoft.com/office/drawing/2014/main" id="{988CB186-DA69-4C68-86B0-470FFAB65612}"/>
              </a:ext>
            </a:extLst>
          </p:cNvPr>
          <p:cNvGrpSpPr>
            <a:grpSpLocks noChangeAspect="1"/>
          </p:cNvGrpSpPr>
          <p:nvPr/>
        </p:nvGrpSpPr>
        <p:grpSpPr>
          <a:xfrm>
            <a:off x="4064000" y="5718900"/>
            <a:ext cx="1653525" cy="720000"/>
            <a:chOff x="433708" y="2470619"/>
            <a:chExt cx="2866028" cy="1247965"/>
          </a:xfrm>
          <a:noFill/>
        </p:grpSpPr>
        <p:sp>
          <p:nvSpPr>
            <p:cNvPr id="71" name="任意多边形: 形状 70">
              <a:extLst>
                <a:ext uri="{FF2B5EF4-FFF2-40B4-BE49-F238E27FC236}">
                  <a16:creationId xmlns:a16="http://schemas.microsoft.com/office/drawing/2014/main" id="{9BE210DA-0167-48CF-A76C-FBF1726CB081}"/>
                </a:ext>
              </a:extLst>
            </p:cNvPr>
            <p:cNvSpPr>
              <a:spLocks/>
            </p:cNvSpPr>
            <p:nvPr/>
          </p:nvSpPr>
          <p:spPr bwMode="auto">
            <a:xfrm>
              <a:off x="433708" y="2470619"/>
              <a:ext cx="2866028" cy="1247965"/>
            </a:xfrm>
            <a:custGeom>
              <a:avLst/>
              <a:gdLst>
                <a:gd name="connsiteX0" fmla="*/ 1805633 w 2866028"/>
                <a:gd name="connsiteY0" fmla="*/ 759832 h 1247965"/>
                <a:gd name="connsiteX1" fmla="*/ 1799970 w 2866028"/>
                <a:gd name="connsiteY1" fmla="*/ 807737 h 1247965"/>
                <a:gd name="connsiteX2" fmla="*/ 1805633 w 2866028"/>
                <a:gd name="connsiteY2" fmla="*/ 759832 h 1247965"/>
                <a:gd name="connsiteX3" fmla="*/ 1794070 w 2866028"/>
                <a:gd name="connsiteY3" fmla="*/ 704493 h 1247965"/>
                <a:gd name="connsiteX4" fmla="*/ 1788407 w 2866028"/>
                <a:gd name="connsiteY4" fmla="*/ 755702 h 1247965"/>
                <a:gd name="connsiteX5" fmla="*/ 1794070 w 2866028"/>
                <a:gd name="connsiteY5" fmla="*/ 704493 h 1247965"/>
                <a:gd name="connsiteX6" fmla="*/ 1772922 w 2866028"/>
                <a:gd name="connsiteY6" fmla="*/ 645025 h 1247965"/>
                <a:gd name="connsiteX7" fmla="*/ 1761740 w 2866028"/>
                <a:gd name="connsiteY7" fmla="*/ 765613 h 1247965"/>
                <a:gd name="connsiteX8" fmla="*/ 1779911 w 2866028"/>
                <a:gd name="connsiteY8" fmla="*/ 646444 h 1247965"/>
                <a:gd name="connsiteX9" fmla="*/ 1772922 w 2866028"/>
                <a:gd name="connsiteY9" fmla="*/ 645025 h 1247965"/>
                <a:gd name="connsiteX10" fmla="*/ 1746048 w 2866028"/>
                <a:gd name="connsiteY10" fmla="*/ 571281 h 1247965"/>
                <a:gd name="connsiteX11" fmla="*/ 1740541 w 2866028"/>
                <a:gd name="connsiteY11" fmla="*/ 584030 h 1247965"/>
                <a:gd name="connsiteX12" fmla="*/ 1746048 w 2866028"/>
                <a:gd name="connsiteY12" fmla="*/ 803606 h 1247965"/>
                <a:gd name="connsiteX13" fmla="*/ 1751554 w 2866028"/>
                <a:gd name="connsiteY13" fmla="*/ 785190 h 1247965"/>
                <a:gd name="connsiteX14" fmla="*/ 1755684 w 2866028"/>
                <a:gd name="connsiteY14" fmla="*/ 635029 h 1247965"/>
                <a:gd name="connsiteX15" fmla="*/ 1755684 w 2866028"/>
                <a:gd name="connsiteY15" fmla="*/ 584030 h 1247965"/>
                <a:gd name="connsiteX16" fmla="*/ 1746048 w 2866028"/>
                <a:gd name="connsiteY16" fmla="*/ 571281 h 1247965"/>
                <a:gd name="connsiteX17" fmla="*/ 1703683 w 2866028"/>
                <a:gd name="connsiteY17" fmla="*/ 482314 h 1247965"/>
                <a:gd name="connsiteX18" fmla="*/ 1717793 w 2866028"/>
                <a:gd name="connsiteY18" fmla="*/ 820951 h 1247965"/>
                <a:gd name="connsiteX19" fmla="*/ 1723437 w 2866028"/>
                <a:gd name="connsiteY19" fmla="*/ 802532 h 1247965"/>
                <a:gd name="connsiteX20" fmla="*/ 1724848 w 2866028"/>
                <a:gd name="connsiteY20" fmla="*/ 551742 h 1247965"/>
                <a:gd name="connsiteX21" fmla="*/ 1703683 w 2866028"/>
                <a:gd name="connsiteY21" fmla="*/ 482314 h 1247965"/>
                <a:gd name="connsiteX22" fmla="*/ 1918782 w 2866028"/>
                <a:gd name="connsiteY22" fmla="*/ 417065 h 1247965"/>
                <a:gd name="connsiteX23" fmla="*/ 1903296 w 2866028"/>
                <a:gd name="connsiteY23" fmla="*/ 466687 h 1247965"/>
                <a:gd name="connsiteX24" fmla="*/ 1883585 w 2866028"/>
                <a:gd name="connsiteY24" fmla="*/ 570184 h 1247965"/>
                <a:gd name="connsiteX25" fmla="*/ 1917374 w 2866028"/>
                <a:gd name="connsiteY25" fmla="*/ 764417 h 1247965"/>
                <a:gd name="connsiteX26" fmla="*/ 1928637 w 2866028"/>
                <a:gd name="connsiteY26" fmla="*/ 775759 h 1247965"/>
                <a:gd name="connsiteX27" fmla="*/ 1937084 w 2866028"/>
                <a:gd name="connsiteY27" fmla="*/ 761582 h 1247965"/>
                <a:gd name="connsiteX28" fmla="*/ 1932861 w 2866028"/>
                <a:gd name="connsiteY28" fmla="*/ 697782 h 1247965"/>
                <a:gd name="connsiteX29" fmla="*/ 1925821 w 2866028"/>
                <a:gd name="connsiteY29" fmla="*/ 434078 h 1247965"/>
                <a:gd name="connsiteX30" fmla="*/ 1918782 w 2866028"/>
                <a:gd name="connsiteY30" fmla="*/ 417065 h 1247965"/>
                <a:gd name="connsiteX31" fmla="*/ 1807373 w 2866028"/>
                <a:gd name="connsiteY31" fmla="*/ 281269 h 1247965"/>
                <a:gd name="connsiteX32" fmla="*/ 1798755 w 2866028"/>
                <a:gd name="connsiteY32" fmla="*/ 290855 h 1247965"/>
                <a:gd name="connsiteX33" fmla="*/ 1805790 w 2866028"/>
                <a:gd name="connsiteY33" fmla="*/ 347657 h 1247965"/>
                <a:gd name="connsiteX34" fmla="*/ 1815640 w 2866028"/>
                <a:gd name="connsiteY34" fmla="*/ 356177 h 1247965"/>
                <a:gd name="connsiteX35" fmla="*/ 1824083 w 2866028"/>
                <a:gd name="connsiteY35" fmla="*/ 343397 h 1247965"/>
                <a:gd name="connsiteX36" fmla="*/ 1828305 w 2866028"/>
                <a:gd name="connsiteY36" fmla="*/ 296535 h 1247965"/>
                <a:gd name="connsiteX37" fmla="*/ 1821269 w 2866028"/>
                <a:gd name="connsiteY37" fmla="*/ 282334 h 1247965"/>
                <a:gd name="connsiteX38" fmla="*/ 1807373 w 2866028"/>
                <a:gd name="connsiteY38" fmla="*/ 281269 h 1247965"/>
                <a:gd name="connsiteX39" fmla="*/ 1872090 w 2866028"/>
                <a:gd name="connsiteY39" fmla="*/ 272524 h 1247965"/>
                <a:gd name="connsiteX40" fmla="*/ 1843834 w 2866028"/>
                <a:gd name="connsiteY40" fmla="*/ 288076 h 1247965"/>
                <a:gd name="connsiteX41" fmla="*/ 1831119 w 2866028"/>
                <a:gd name="connsiteY41" fmla="*/ 394109 h 1247965"/>
                <a:gd name="connsiteX42" fmla="*/ 1831119 w 2866028"/>
                <a:gd name="connsiteY42" fmla="*/ 402591 h 1247965"/>
                <a:gd name="connsiteX43" fmla="*/ 1845247 w 2866028"/>
                <a:gd name="connsiteY43" fmla="*/ 429453 h 1247965"/>
                <a:gd name="connsiteX44" fmla="*/ 1857962 w 2866028"/>
                <a:gd name="connsiteY44" fmla="*/ 404005 h 1247965"/>
                <a:gd name="connsiteX45" fmla="*/ 1879154 w 2866028"/>
                <a:gd name="connsiteY45" fmla="*/ 295145 h 1247965"/>
                <a:gd name="connsiteX46" fmla="*/ 1872090 w 2866028"/>
                <a:gd name="connsiteY46" fmla="*/ 272524 h 1247965"/>
                <a:gd name="connsiteX47" fmla="*/ 1913163 w 2866028"/>
                <a:gd name="connsiteY47" fmla="*/ 266510 h 1247965"/>
                <a:gd name="connsiteX48" fmla="*/ 1894821 w 2866028"/>
                <a:gd name="connsiteY48" fmla="*/ 282115 h 1247965"/>
                <a:gd name="connsiteX49" fmla="*/ 1860957 w 2866028"/>
                <a:gd name="connsiteY49" fmla="*/ 462288 h 1247965"/>
                <a:gd name="connsiteX50" fmla="*/ 1862368 w 2866028"/>
                <a:gd name="connsiteY50" fmla="*/ 497755 h 1247965"/>
                <a:gd name="connsiteX51" fmla="*/ 1873656 w 2866028"/>
                <a:gd name="connsiteY51" fmla="*/ 504848 h 1247965"/>
                <a:gd name="connsiteX52" fmla="*/ 1880711 w 2866028"/>
                <a:gd name="connsiteY52" fmla="*/ 497755 h 1247965"/>
                <a:gd name="connsiteX53" fmla="*/ 1921629 w 2866028"/>
                <a:gd name="connsiteY53" fmla="*/ 309070 h 1247965"/>
                <a:gd name="connsiteX54" fmla="*/ 1921629 w 2866028"/>
                <a:gd name="connsiteY54" fmla="*/ 283534 h 1247965"/>
                <a:gd name="connsiteX55" fmla="*/ 1913163 w 2866028"/>
                <a:gd name="connsiteY55" fmla="*/ 266510 h 1247965"/>
                <a:gd name="connsiteX56" fmla="*/ 2056732 w 2866028"/>
                <a:gd name="connsiteY56" fmla="*/ 265 h 1247965"/>
                <a:gd name="connsiteX57" fmla="*/ 2108164 w 2866028"/>
                <a:gd name="connsiteY57" fmla="*/ 8596 h 1247965"/>
                <a:gd name="connsiteX58" fmla="*/ 2262282 w 2866028"/>
                <a:gd name="connsiteY58" fmla="*/ 133383 h 1247965"/>
                <a:gd name="connsiteX59" fmla="*/ 2586071 w 2866028"/>
                <a:gd name="connsiteY59" fmla="*/ 641043 h 1247965"/>
                <a:gd name="connsiteX60" fmla="*/ 2860372 w 2866028"/>
                <a:gd name="connsiteY60" fmla="*/ 1225276 h 1247965"/>
                <a:gd name="connsiteX61" fmla="*/ 2866028 w 2866028"/>
                <a:gd name="connsiteY61" fmla="*/ 1246547 h 1247965"/>
                <a:gd name="connsiteX62" fmla="*/ 2600210 w 2866028"/>
                <a:gd name="connsiteY62" fmla="*/ 1247965 h 1247965"/>
                <a:gd name="connsiteX63" fmla="*/ 2581829 w 2866028"/>
                <a:gd name="connsiteY63" fmla="*/ 1229531 h 1247965"/>
                <a:gd name="connsiteX64" fmla="*/ 2337220 w 2866028"/>
                <a:gd name="connsiteY64" fmla="*/ 641043 h 1247965"/>
                <a:gd name="connsiteX65" fmla="*/ 2142098 w 2866028"/>
                <a:gd name="connsiteY65" fmla="*/ 309221 h 1247965"/>
                <a:gd name="connsiteX66" fmla="*/ 2102508 w 2866028"/>
                <a:gd name="connsiteY66" fmla="*/ 272352 h 1247965"/>
                <a:gd name="connsiteX67" fmla="*/ 2061504 w 2866028"/>
                <a:gd name="connsiteY67" fmla="*/ 282278 h 1247965"/>
                <a:gd name="connsiteX68" fmla="*/ 2036054 w 2866028"/>
                <a:gd name="connsiteY68" fmla="*/ 394303 h 1247965"/>
                <a:gd name="connsiteX69" fmla="*/ 2010603 w 2866028"/>
                <a:gd name="connsiteY69" fmla="*/ 974283 h 1247965"/>
                <a:gd name="connsiteX70" fmla="*/ 1894661 w 2866028"/>
                <a:gd name="connsiteY70" fmla="*/ 935996 h 1247965"/>
                <a:gd name="connsiteX71" fmla="*/ 1848001 w 2866028"/>
                <a:gd name="connsiteY71" fmla="*/ 931742 h 1247965"/>
                <a:gd name="connsiteX72" fmla="*/ 1846412 w 2866028"/>
                <a:gd name="connsiteY72" fmla="*/ 926455 h 1247965"/>
                <a:gd name="connsiteX73" fmla="*/ 1840457 w 2866028"/>
                <a:gd name="connsiteY73" fmla="*/ 874642 h 1247965"/>
                <a:gd name="connsiteX74" fmla="*/ 1828091 w 2866028"/>
                <a:gd name="connsiteY74" fmla="*/ 823440 h 1247965"/>
                <a:gd name="connsiteX75" fmla="*/ 1822438 w 2866028"/>
                <a:gd name="connsiteY75" fmla="*/ 814935 h 1247965"/>
                <a:gd name="connsiteX76" fmla="*/ 1813958 w 2866028"/>
                <a:gd name="connsiteY76" fmla="*/ 819188 h 1247965"/>
                <a:gd name="connsiteX77" fmla="*/ 1795585 w 2866028"/>
                <a:gd name="connsiteY77" fmla="*/ 928324 h 1247965"/>
                <a:gd name="connsiteX78" fmla="*/ 1797436 w 2866028"/>
                <a:gd name="connsiteY78" fmla="*/ 928273 h 1247965"/>
                <a:gd name="connsiteX79" fmla="*/ 1797100 w 2866028"/>
                <a:gd name="connsiteY79" fmla="*/ 930324 h 1247965"/>
                <a:gd name="connsiteX80" fmla="*/ 1706609 w 2866028"/>
                <a:gd name="connsiteY80" fmla="*/ 927487 h 1247965"/>
                <a:gd name="connsiteX81" fmla="*/ 1691056 w 2866028"/>
                <a:gd name="connsiteY81" fmla="*/ 557378 h 1247965"/>
                <a:gd name="connsiteX82" fmla="*/ 1688228 w 2866028"/>
                <a:gd name="connsiteY82" fmla="*/ 496402 h 1247965"/>
                <a:gd name="connsiteX83" fmla="*/ 1377164 w 2866028"/>
                <a:gd name="connsiteY83" fmla="*/ 299294 h 1247965"/>
                <a:gd name="connsiteX84" fmla="*/ 1167903 w 2866028"/>
                <a:gd name="connsiteY84" fmla="*/ 449607 h 1247965"/>
                <a:gd name="connsiteX85" fmla="*/ 723930 w 2866028"/>
                <a:gd name="connsiteY85" fmla="*/ 943086 h 1247965"/>
                <a:gd name="connsiteX86" fmla="*/ 521739 w 2866028"/>
                <a:gd name="connsiteY86" fmla="*/ 1230949 h 1247965"/>
                <a:gd name="connsiteX87" fmla="*/ 496289 w 2866028"/>
                <a:gd name="connsiteY87" fmla="*/ 1247965 h 1247965"/>
                <a:gd name="connsiteX88" fmla="*/ 12726 w 2866028"/>
                <a:gd name="connsiteY88" fmla="*/ 1246547 h 1247965"/>
                <a:gd name="connsiteX89" fmla="*/ 0 w 2866028"/>
                <a:gd name="connsiteY89" fmla="*/ 1243711 h 1247965"/>
                <a:gd name="connsiteX90" fmla="*/ 100389 w 2866028"/>
                <a:gd name="connsiteY90" fmla="*/ 1114669 h 1247965"/>
                <a:gd name="connsiteX91" fmla="*/ 322376 w 2866028"/>
                <a:gd name="connsiteY91" fmla="*/ 846659 h 1247965"/>
                <a:gd name="connsiteX92" fmla="*/ 856839 w 2866028"/>
                <a:gd name="connsiteY92" fmla="*/ 312057 h 1247965"/>
                <a:gd name="connsiteX93" fmla="*/ 1173559 w 2866028"/>
                <a:gd name="connsiteY93" fmla="*/ 102186 h 1247965"/>
                <a:gd name="connsiteX94" fmla="*/ 1412512 w 2866028"/>
                <a:gd name="connsiteY94" fmla="*/ 44047 h 1247965"/>
                <a:gd name="connsiteX95" fmla="*/ 1675502 w 2866028"/>
                <a:gd name="connsiteY95" fmla="*/ 158908 h 1247965"/>
                <a:gd name="connsiteX96" fmla="*/ 1715092 w 2866028"/>
                <a:gd name="connsiteY96" fmla="*/ 202867 h 1247965"/>
                <a:gd name="connsiteX97" fmla="*/ 1741957 w 2866028"/>
                <a:gd name="connsiteY97" fmla="*/ 211376 h 1247965"/>
                <a:gd name="connsiteX98" fmla="*/ 1901731 w 2866028"/>
                <a:gd name="connsiteY98" fmla="*/ 190105 h 1247965"/>
                <a:gd name="connsiteX99" fmla="*/ 1927181 w 2866028"/>
                <a:gd name="connsiteY99" fmla="*/ 164580 h 1247965"/>
                <a:gd name="connsiteX100" fmla="*/ 2006361 w 2866028"/>
                <a:gd name="connsiteY100" fmla="*/ 18522 h 1247965"/>
                <a:gd name="connsiteX101" fmla="*/ 2056732 w 2866028"/>
                <a:gd name="connsiteY101" fmla="*/ 265 h 124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866028" h="1247965">
                  <a:moveTo>
                    <a:pt x="1805633" y="759832"/>
                  </a:moveTo>
                  <a:cubicBezTo>
                    <a:pt x="1807049" y="776740"/>
                    <a:pt x="1791474" y="789421"/>
                    <a:pt x="1799970" y="807737"/>
                  </a:cubicBezTo>
                  <a:cubicBezTo>
                    <a:pt x="1807049" y="792238"/>
                    <a:pt x="1811297" y="776740"/>
                    <a:pt x="1805633" y="759832"/>
                  </a:cubicBezTo>
                  <a:close/>
                  <a:moveTo>
                    <a:pt x="1794070" y="704493"/>
                  </a:moveTo>
                  <a:cubicBezTo>
                    <a:pt x="1791239" y="721563"/>
                    <a:pt x="1779911" y="737210"/>
                    <a:pt x="1788407" y="755702"/>
                  </a:cubicBezTo>
                  <a:cubicBezTo>
                    <a:pt x="1796902" y="738632"/>
                    <a:pt x="1799734" y="721563"/>
                    <a:pt x="1794070" y="704493"/>
                  </a:cubicBezTo>
                  <a:close/>
                  <a:moveTo>
                    <a:pt x="1772922" y="645025"/>
                  </a:moveTo>
                  <a:cubicBezTo>
                    <a:pt x="1768729" y="686167"/>
                    <a:pt x="1765933" y="725890"/>
                    <a:pt x="1761740" y="765613"/>
                  </a:cubicBezTo>
                  <a:cubicBezTo>
                    <a:pt x="1777116" y="727309"/>
                    <a:pt x="1772922" y="686167"/>
                    <a:pt x="1779911" y="646444"/>
                  </a:cubicBezTo>
                  <a:cubicBezTo>
                    <a:pt x="1777116" y="646444"/>
                    <a:pt x="1775718" y="646444"/>
                    <a:pt x="1772922" y="645025"/>
                  </a:cubicBezTo>
                  <a:close/>
                  <a:moveTo>
                    <a:pt x="1746048" y="571281"/>
                  </a:moveTo>
                  <a:cubicBezTo>
                    <a:pt x="1737788" y="571281"/>
                    <a:pt x="1740541" y="579780"/>
                    <a:pt x="1740541" y="584030"/>
                  </a:cubicBezTo>
                  <a:cubicBezTo>
                    <a:pt x="1741918" y="656278"/>
                    <a:pt x="1743295" y="728525"/>
                    <a:pt x="1746048" y="803606"/>
                  </a:cubicBezTo>
                  <a:cubicBezTo>
                    <a:pt x="1752931" y="796523"/>
                    <a:pt x="1751554" y="790857"/>
                    <a:pt x="1751554" y="785190"/>
                  </a:cubicBezTo>
                  <a:cubicBezTo>
                    <a:pt x="1751554" y="735608"/>
                    <a:pt x="1750178" y="684610"/>
                    <a:pt x="1755684" y="635029"/>
                  </a:cubicBezTo>
                  <a:cubicBezTo>
                    <a:pt x="1758437" y="618029"/>
                    <a:pt x="1757061" y="601030"/>
                    <a:pt x="1755684" y="584030"/>
                  </a:cubicBezTo>
                  <a:cubicBezTo>
                    <a:pt x="1755684" y="578364"/>
                    <a:pt x="1754307" y="569864"/>
                    <a:pt x="1746048" y="571281"/>
                  </a:cubicBezTo>
                  <a:close/>
                  <a:moveTo>
                    <a:pt x="1703683" y="482314"/>
                  </a:moveTo>
                  <a:cubicBezTo>
                    <a:pt x="1702272" y="597082"/>
                    <a:pt x="1717793" y="707600"/>
                    <a:pt x="1717793" y="820951"/>
                  </a:cubicBezTo>
                  <a:cubicBezTo>
                    <a:pt x="1724848" y="813867"/>
                    <a:pt x="1723437" y="808199"/>
                    <a:pt x="1723437" y="802532"/>
                  </a:cubicBezTo>
                  <a:cubicBezTo>
                    <a:pt x="1724848" y="718935"/>
                    <a:pt x="1726259" y="635338"/>
                    <a:pt x="1724848" y="551742"/>
                  </a:cubicBezTo>
                  <a:cubicBezTo>
                    <a:pt x="1723437" y="530488"/>
                    <a:pt x="1736136" y="502151"/>
                    <a:pt x="1703683" y="482314"/>
                  </a:cubicBezTo>
                  <a:close/>
                  <a:moveTo>
                    <a:pt x="1918782" y="417065"/>
                  </a:moveTo>
                  <a:cubicBezTo>
                    <a:pt x="1906111" y="431243"/>
                    <a:pt x="1906111" y="449674"/>
                    <a:pt x="1903296" y="466687"/>
                  </a:cubicBezTo>
                  <a:cubicBezTo>
                    <a:pt x="1894848" y="500713"/>
                    <a:pt x="1876546" y="534740"/>
                    <a:pt x="1883585" y="570184"/>
                  </a:cubicBezTo>
                  <a:cubicBezTo>
                    <a:pt x="1894848" y="633983"/>
                    <a:pt x="1911743" y="697782"/>
                    <a:pt x="1917374" y="764417"/>
                  </a:cubicBezTo>
                  <a:cubicBezTo>
                    <a:pt x="1917374" y="771506"/>
                    <a:pt x="1920190" y="777177"/>
                    <a:pt x="1928637" y="775759"/>
                  </a:cubicBezTo>
                  <a:cubicBezTo>
                    <a:pt x="1938492" y="775759"/>
                    <a:pt x="1937084" y="768671"/>
                    <a:pt x="1937084" y="761582"/>
                  </a:cubicBezTo>
                  <a:cubicBezTo>
                    <a:pt x="1935676" y="740315"/>
                    <a:pt x="1932861" y="719049"/>
                    <a:pt x="1932861" y="697782"/>
                  </a:cubicBezTo>
                  <a:cubicBezTo>
                    <a:pt x="1930045" y="609881"/>
                    <a:pt x="1928637" y="521980"/>
                    <a:pt x="1925821" y="434078"/>
                  </a:cubicBezTo>
                  <a:cubicBezTo>
                    <a:pt x="1925821" y="428407"/>
                    <a:pt x="1928637" y="421318"/>
                    <a:pt x="1918782" y="417065"/>
                  </a:cubicBezTo>
                  <a:close/>
                  <a:moveTo>
                    <a:pt x="1807373" y="281269"/>
                  </a:moveTo>
                  <a:cubicBezTo>
                    <a:pt x="1802976" y="281624"/>
                    <a:pt x="1799458" y="283754"/>
                    <a:pt x="1798755" y="290855"/>
                  </a:cubicBezTo>
                  <a:cubicBezTo>
                    <a:pt x="1794533" y="310735"/>
                    <a:pt x="1793126" y="330616"/>
                    <a:pt x="1805790" y="347657"/>
                  </a:cubicBezTo>
                  <a:cubicBezTo>
                    <a:pt x="1808605" y="351917"/>
                    <a:pt x="1810012" y="357597"/>
                    <a:pt x="1815640" y="356177"/>
                  </a:cubicBezTo>
                  <a:cubicBezTo>
                    <a:pt x="1822676" y="356177"/>
                    <a:pt x="1822676" y="349077"/>
                    <a:pt x="1824083" y="343397"/>
                  </a:cubicBezTo>
                  <a:cubicBezTo>
                    <a:pt x="1825491" y="327776"/>
                    <a:pt x="1826898" y="312155"/>
                    <a:pt x="1828305" y="296535"/>
                  </a:cubicBezTo>
                  <a:cubicBezTo>
                    <a:pt x="1829712" y="289435"/>
                    <a:pt x="1831119" y="282334"/>
                    <a:pt x="1821269" y="282334"/>
                  </a:cubicBezTo>
                  <a:cubicBezTo>
                    <a:pt x="1817048" y="282334"/>
                    <a:pt x="1811771" y="280914"/>
                    <a:pt x="1807373" y="281269"/>
                  </a:cubicBezTo>
                  <a:close/>
                  <a:moveTo>
                    <a:pt x="1872090" y="272524"/>
                  </a:moveTo>
                  <a:cubicBezTo>
                    <a:pt x="1862200" y="272524"/>
                    <a:pt x="1846660" y="272524"/>
                    <a:pt x="1843834" y="288076"/>
                  </a:cubicBezTo>
                  <a:cubicBezTo>
                    <a:pt x="1839596" y="323420"/>
                    <a:pt x="1835357" y="358764"/>
                    <a:pt x="1831119" y="394109"/>
                  </a:cubicBezTo>
                  <a:cubicBezTo>
                    <a:pt x="1831119" y="396936"/>
                    <a:pt x="1831119" y="399764"/>
                    <a:pt x="1831119" y="402591"/>
                  </a:cubicBezTo>
                  <a:cubicBezTo>
                    <a:pt x="1832532" y="413902"/>
                    <a:pt x="1833945" y="429453"/>
                    <a:pt x="1845247" y="429453"/>
                  </a:cubicBezTo>
                  <a:cubicBezTo>
                    <a:pt x="1857962" y="429453"/>
                    <a:pt x="1856549" y="413902"/>
                    <a:pt x="1857962" y="404005"/>
                  </a:cubicBezTo>
                  <a:cubicBezTo>
                    <a:pt x="1865026" y="368661"/>
                    <a:pt x="1872090" y="331903"/>
                    <a:pt x="1879154" y="295145"/>
                  </a:cubicBezTo>
                  <a:cubicBezTo>
                    <a:pt x="1881980" y="286662"/>
                    <a:pt x="1884805" y="273938"/>
                    <a:pt x="1872090" y="272524"/>
                  </a:cubicBezTo>
                  <a:close/>
                  <a:moveTo>
                    <a:pt x="1913163" y="266510"/>
                  </a:moveTo>
                  <a:cubicBezTo>
                    <a:pt x="1901875" y="265091"/>
                    <a:pt x="1897643" y="270766"/>
                    <a:pt x="1894821" y="282115"/>
                  </a:cubicBezTo>
                  <a:cubicBezTo>
                    <a:pt x="1883533" y="341700"/>
                    <a:pt x="1872245" y="401285"/>
                    <a:pt x="1860957" y="462288"/>
                  </a:cubicBezTo>
                  <a:cubicBezTo>
                    <a:pt x="1858135" y="473637"/>
                    <a:pt x="1856724" y="486406"/>
                    <a:pt x="1862368" y="497755"/>
                  </a:cubicBezTo>
                  <a:cubicBezTo>
                    <a:pt x="1865190" y="502011"/>
                    <a:pt x="1868012" y="506267"/>
                    <a:pt x="1873656" y="504848"/>
                  </a:cubicBezTo>
                  <a:cubicBezTo>
                    <a:pt x="1876478" y="504848"/>
                    <a:pt x="1879300" y="500592"/>
                    <a:pt x="1880711" y="497755"/>
                  </a:cubicBezTo>
                  <a:cubicBezTo>
                    <a:pt x="1893410" y="433914"/>
                    <a:pt x="1915985" y="372911"/>
                    <a:pt x="1921629" y="309070"/>
                  </a:cubicBezTo>
                  <a:cubicBezTo>
                    <a:pt x="1921629" y="300558"/>
                    <a:pt x="1921629" y="292046"/>
                    <a:pt x="1921629" y="283534"/>
                  </a:cubicBezTo>
                  <a:cubicBezTo>
                    <a:pt x="1920218" y="276441"/>
                    <a:pt x="1924451" y="266510"/>
                    <a:pt x="1913163" y="266510"/>
                  </a:cubicBezTo>
                  <a:close/>
                  <a:moveTo>
                    <a:pt x="2056732" y="265"/>
                  </a:moveTo>
                  <a:cubicBezTo>
                    <a:pt x="2073523" y="-976"/>
                    <a:pt x="2090490" y="2214"/>
                    <a:pt x="2108164" y="8596"/>
                  </a:cubicBezTo>
                  <a:cubicBezTo>
                    <a:pt x="2171790" y="35538"/>
                    <a:pt x="2219864" y="82334"/>
                    <a:pt x="2262282" y="133383"/>
                  </a:cubicBezTo>
                  <a:cubicBezTo>
                    <a:pt x="2392363" y="287950"/>
                    <a:pt x="2491338" y="463787"/>
                    <a:pt x="2586071" y="641043"/>
                  </a:cubicBezTo>
                  <a:cubicBezTo>
                    <a:pt x="2687873" y="831061"/>
                    <a:pt x="2775537" y="1028168"/>
                    <a:pt x="2860372" y="1225276"/>
                  </a:cubicBezTo>
                  <a:cubicBezTo>
                    <a:pt x="2861786" y="1232367"/>
                    <a:pt x="2863200" y="1238039"/>
                    <a:pt x="2866028" y="1246547"/>
                  </a:cubicBezTo>
                  <a:cubicBezTo>
                    <a:pt x="2775537" y="1246547"/>
                    <a:pt x="2687873" y="1246547"/>
                    <a:pt x="2600210" y="1247965"/>
                  </a:cubicBezTo>
                  <a:cubicBezTo>
                    <a:pt x="2586071" y="1247965"/>
                    <a:pt x="2584657" y="1238039"/>
                    <a:pt x="2581829" y="1229531"/>
                  </a:cubicBezTo>
                  <a:cubicBezTo>
                    <a:pt x="2506891" y="1031005"/>
                    <a:pt x="2429125" y="832479"/>
                    <a:pt x="2337220" y="641043"/>
                  </a:cubicBezTo>
                  <a:cubicBezTo>
                    <a:pt x="2280663" y="524763"/>
                    <a:pt x="2224106" y="409902"/>
                    <a:pt x="2142098" y="309221"/>
                  </a:cubicBezTo>
                  <a:cubicBezTo>
                    <a:pt x="2130787" y="295040"/>
                    <a:pt x="2116647" y="283696"/>
                    <a:pt x="2102508" y="272352"/>
                  </a:cubicBezTo>
                  <a:cubicBezTo>
                    <a:pt x="2084127" y="255335"/>
                    <a:pt x="2071402" y="262425"/>
                    <a:pt x="2061504" y="282278"/>
                  </a:cubicBezTo>
                  <a:cubicBezTo>
                    <a:pt x="2044537" y="317729"/>
                    <a:pt x="2040295" y="356016"/>
                    <a:pt x="2036054" y="394303"/>
                  </a:cubicBezTo>
                  <a:cubicBezTo>
                    <a:pt x="2012017" y="587157"/>
                    <a:pt x="2012017" y="780011"/>
                    <a:pt x="2010603" y="974283"/>
                  </a:cubicBezTo>
                  <a:cubicBezTo>
                    <a:pt x="1979497" y="937414"/>
                    <a:pt x="1938493" y="935996"/>
                    <a:pt x="1894661" y="935996"/>
                  </a:cubicBezTo>
                  <a:cubicBezTo>
                    <a:pt x="1879108" y="935996"/>
                    <a:pt x="1863555" y="937414"/>
                    <a:pt x="1848001" y="931742"/>
                  </a:cubicBezTo>
                  <a:lnTo>
                    <a:pt x="1846412" y="926455"/>
                  </a:lnTo>
                  <a:lnTo>
                    <a:pt x="1840457" y="874642"/>
                  </a:lnTo>
                  <a:cubicBezTo>
                    <a:pt x="1836217" y="857456"/>
                    <a:pt x="1830917" y="840448"/>
                    <a:pt x="1828091" y="823440"/>
                  </a:cubicBezTo>
                  <a:cubicBezTo>
                    <a:pt x="1828091" y="820605"/>
                    <a:pt x="1825264" y="816353"/>
                    <a:pt x="1822438" y="814935"/>
                  </a:cubicBezTo>
                  <a:cubicBezTo>
                    <a:pt x="1819611" y="813518"/>
                    <a:pt x="1815371" y="814935"/>
                    <a:pt x="1813958" y="819188"/>
                  </a:cubicBezTo>
                  <a:cubicBezTo>
                    <a:pt x="1808305" y="856039"/>
                    <a:pt x="1785692" y="888638"/>
                    <a:pt x="1795585" y="928324"/>
                  </a:cubicBezTo>
                  <a:lnTo>
                    <a:pt x="1797436" y="928273"/>
                  </a:lnTo>
                  <a:lnTo>
                    <a:pt x="1797100" y="930324"/>
                  </a:lnTo>
                  <a:cubicBezTo>
                    <a:pt x="1767408" y="931742"/>
                    <a:pt x="1736301" y="934578"/>
                    <a:pt x="1706609" y="927487"/>
                  </a:cubicBezTo>
                  <a:cubicBezTo>
                    <a:pt x="1700953" y="804118"/>
                    <a:pt x="1696711" y="680748"/>
                    <a:pt x="1691056" y="557378"/>
                  </a:cubicBezTo>
                  <a:cubicBezTo>
                    <a:pt x="1691056" y="537526"/>
                    <a:pt x="1689642" y="516255"/>
                    <a:pt x="1688228" y="496402"/>
                  </a:cubicBezTo>
                  <a:cubicBezTo>
                    <a:pt x="1683986" y="331909"/>
                    <a:pt x="1528454" y="234064"/>
                    <a:pt x="1377164" y="299294"/>
                  </a:cubicBezTo>
                  <a:cubicBezTo>
                    <a:pt x="1296570" y="333327"/>
                    <a:pt x="1231530" y="391467"/>
                    <a:pt x="1167903" y="449607"/>
                  </a:cubicBezTo>
                  <a:cubicBezTo>
                    <a:pt x="1005302" y="601338"/>
                    <a:pt x="858253" y="765831"/>
                    <a:pt x="723930" y="943086"/>
                  </a:cubicBezTo>
                  <a:cubicBezTo>
                    <a:pt x="653234" y="1036677"/>
                    <a:pt x="583952" y="1131686"/>
                    <a:pt x="521739" y="1230949"/>
                  </a:cubicBezTo>
                  <a:cubicBezTo>
                    <a:pt x="516084" y="1240875"/>
                    <a:pt x="510428" y="1247965"/>
                    <a:pt x="496289" y="1247965"/>
                  </a:cubicBezTo>
                  <a:cubicBezTo>
                    <a:pt x="335101" y="1246547"/>
                    <a:pt x="173913" y="1247965"/>
                    <a:pt x="12726" y="1246547"/>
                  </a:cubicBezTo>
                  <a:cubicBezTo>
                    <a:pt x="9898" y="1246547"/>
                    <a:pt x="7070" y="1246547"/>
                    <a:pt x="0" y="1243711"/>
                  </a:cubicBezTo>
                  <a:cubicBezTo>
                    <a:pt x="35349" y="1199752"/>
                    <a:pt x="67869" y="1157210"/>
                    <a:pt x="100389" y="1114669"/>
                  </a:cubicBezTo>
                  <a:cubicBezTo>
                    <a:pt x="172499" y="1023914"/>
                    <a:pt x="246024" y="934578"/>
                    <a:pt x="322376" y="846659"/>
                  </a:cubicBezTo>
                  <a:cubicBezTo>
                    <a:pt x="487805" y="655223"/>
                    <a:pt x="661718" y="472296"/>
                    <a:pt x="856839" y="312057"/>
                  </a:cubicBezTo>
                  <a:cubicBezTo>
                    <a:pt x="955814" y="229810"/>
                    <a:pt x="1059031" y="156072"/>
                    <a:pt x="1173559" y="102186"/>
                  </a:cubicBezTo>
                  <a:cubicBezTo>
                    <a:pt x="1249911" y="66735"/>
                    <a:pt x="1327677" y="42629"/>
                    <a:pt x="1412512" y="44047"/>
                  </a:cubicBezTo>
                  <a:cubicBezTo>
                    <a:pt x="1515729" y="45465"/>
                    <a:pt x="1603392" y="83752"/>
                    <a:pt x="1675502" y="158908"/>
                  </a:cubicBezTo>
                  <a:cubicBezTo>
                    <a:pt x="1689642" y="173089"/>
                    <a:pt x="1703781" y="187269"/>
                    <a:pt x="1715092" y="202867"/>
                  </a:cubicBezTo>
                  <a:cubicBezTo>
                    <a:pt x="1723576" y="212794"/>
                    <a:pt x="1732060" y="212794"/>
                    <a:pt x="1741957" y="211376"/>
                  </a:cubicBezTo>
                  <a:cubicBezTo>
                    <a:pt x="1795686" y="204285"/>
                    <a:pt x="1848001" y="195777"/>
                    <a:pt x="1901731" y="190105"/>
                  </a:cubicBezTo>
                  <a:cubicBezTo>
                    <a:pt x="1917284" y="187269"/>
                    <a:pt x="1922940" y="183015"/>
                    <a:pt x="1927181" y="164580"/>
                  </a:cubicBezTo>
                  <a:cubicBezTo>
                    <a:pt x="1939907" y="109277"/>
                    <a:pt x="1955460" y="53973"/>
                    <a:pt x="2006361" y="18522"/>
                  </a:cubicBezTo>
                  <a:cubicBezTo>
                    <a:pt x="2023328" y="7178"/>
                    <a:pt x="2039942" y="1505"/>
                    <a:pt x="2056732" y="265"/>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72" name="Freeform 49">
              <a:extLst>
                <a:ext uri="{FF2B5EF4-FFF2-40B4-BE49-F238E27FC236}">
                  <a16:creationId xmlns:a16="http://schemas.microsoft.com/office/drawing/2014/main" id="{E31DB5BE-91E7-4303-A732-A1675E5440BB}"/>
                </a:ext>
              </a:extLst>
            </p:cNvPr>
            <p:cNvSpPr>
              <a:spLocks/>
            </p:cNvSpPr>
            <p:nvPr/>
          </p:nvSpPr>
          <p:spPr bwMode="auto">
            <a:xfrm>
              <a:off x="1619765" y="3388205"/>
              <a:ext cx="854027" cy="279995"/>
            </a:xfrm>
            <a:custGeom>
              <a:avLst/>
              <a:gdLst>
                <a:gd name="T0" fmla="*/ 368 w 604"/>
                <a:gd name="T1" fmla="*/ 7 h 198"/>
                <a:gd name="T2" fmla="*/ 431 w 604"/>
                <a:gd name="T3" fmla="*/ 8 h 198"/>
                <a:gd name="T4" fmla="*/ 467 w 604"/>
                <a:gd name="T5" fmla="*/ 7 h 198"/>
                <a:gd name="T6" fmla="*/ 548 w 604"/>
                <a:gd name="T7" fmla="*/ 11 h 198"/>
                <a:gd name="T8" fmla="*/ 583 w 604"/>
                <a:gd name="T9" fmla="*/ 40 h 198"/>
                <a:gd name="T10" fmla="*/ 526 w 604"/>
                <a:gd name="T11" fmla="*/ 132 h 198"/>
                <a:gd name="T12" fmla="*/ 298 w 604"/>
                <a:gd name="T13" fmla="*/ 163 h 198"/>
                <a:gd name="T14" fmla="*/ 127 w 604"/>
                <a:gd name="T15" fmla="*/ 185 h 198"/>
                <a:gd name="T16" fmla="*/ 66 w 604"/>
                <a:gd name="T17" fmla="*/ 194 h 198"/>
                <a:gd name="T18" fmla="*/ 3 w 604"/>
                <a:gd name="T19" fmla="*/ 144 h 198"/>
                <a:gd name="T20" fmla="*/ 4 w 604"/>
                <a:gd name="T21" fmla="*/ 49 h 198"/>
                <a:gd name="T22" fmla="*/ 59 w 604"/>
                <a:gd name="T23" fmla="*/ 3 h 198"/>
                <a:gd name="T24" fmla="*/ 368 w 604"/>
                <a:gd name="T25" fmla="*/ 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4" h="198">
                  <a:moveTo>
                    <a:pt x="368" y="7"/>
                  </a:moveTo>
                  <a:cubicBezTo>
                    <a:pt x="389" y="3"/>
                    <a:pt x="410" y="2"/>
                    <a:pt x="431" y="8"/>
                  </a:cubicBezTo>
                  <a:cubicBezTo>
                    <a:pt x="443" y="0"/>
                    <a:pt x="455" y="0"/>
                    <a:pt x="467" y="7"/>
                  </a:cubicBezTo>
                  <a:cubicBezTo>
                    <a:pt x="494" y="8"/>
                    <a:pt x="521" y="7"/>
                    <a:pt x="548" y="11"/>
                  </a:cubicBezTo>
                  <a:cubicBezTo>
                    <a:pt x="566" y="14"/>
                    <a:pt x="578" y="22"/>
                    <a:pt x="583" y="40"/>
                  </a:cubicBezTo>
                  <a:cubicBezTo>
                    <a:pt x="604" y="84"/>
                    <a:pt x="576" y="126"/>
                    <a:pt x="526" y="132"/>
                  </a:cubicBezTo>
                  <a:cubicBezTo>
                    <a:pt x="450" y="140"/>
                    <a:pt x="374" y="151"/>
                    <a:pt x="298" y="163"/>
                  </a:cubicBezTo>
                  <a:cubicBezTo>
                    <a:pt x="241" y="172"/>
                    <a:pt x="184" y="177"/>
                    <a:pt x="127" y="185"/>
                  </a:cubicBezTo>
                  <a:cubicBezTo>
                    <a:pt x="107" y="188"/>
                    <a:pt x="87" y="192"/>
                    <a:pt x="66" y="194"/>
                  </a:cubicBezTo>
                  <a:cubicBezTo>
                    <a:pt x="24" y="198"/>
                    <a:pt x="7" y="183"/>
                    <a:pt x="3" y="144"/>
                  </a:cubicBezTo>
                  <a:cubicBezTo>
                    <a:pt x="0" y="112"/>
                    <a:pt x="1" y="81"/>
                    <a:pt x="4" y="49"/>
                  </a:cubicBezTo>
                  <a:cubicBezTo>
                    <a:pt x="8" y="11"/>
                    <a:pt x="27" y="2"/>
                    <a:pt x="59" y="3"/>
                  </a:cubicBezTo>
                  <a:cubicBezTo>
                    <a:pt x="162" y="5"/>
                    <a:pt x="265" y="6"/>
                    <a:pt x="368" y="7"/>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spTree>
    <p:extLst>
      <p:ext uri="{BB962C8B-B14F-4D97-AF65-F5344CB8AC3E}">
        <p14:creationId xmlns:p14="http://schemas.microsoft.com/office/powerpoint/2010/main" val="379925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A048031C-ACCD-4F47-AC1D-F55A1029665D}"/>
              </a:ext>
            </a:extLst>
          </p:cNvPr>
          <p:cNvSpPr>
            <a:spLocks noGrp="1"/>
          </p:cNvSpPr>
          <p:nvPr>
            <p:ph type="title"/>
          </p:nvPr>
        </p:nvSpPr>
        <p:spPr>
          <a:xfrm>
            <a:off x="381368" y="263408"/>
            <a:ext cx="8940432" cy="657713"/>
          </a:xfrm>
        </p:spPr>
        <p:txBody>
          <a:bodyPr/>
          <a:lstStyle/>
          <a:p>
            <a:r>
              <a:rPr lang="zh-CN" altLang="en-US" dirty="0"/>
              <a:t>研究背景</a:t>
            </a:r>
          </a:p>
        </p:txBody>
      </p:sp>
      <p:sp>
        <p:nvSpPr>
          <p:cNvPr id="24" name="内容占位符 23">
            <a:extLst>
              <a:ext uri="{FF2B5EF4-FFF2-40B4-BE49-F238E27FC236}">
                <a16:creationId xmlns:a16="http://schemas.microsoft.com/office/drawing/2014/main" id="{DD1CC97B-827D-430E-B8C4-D5CB49F6B127}"/>
              </a:ext>
            </a:extLst>
          </p:cNvPr>
          <p:cNvSpPr>
            <a:spLocks noGrp="1"/>
          </p:cNvSpPr>
          <p:nvPr>
            <p:ph sz="quarter" idx="10"/>
          </p:nvPr>
        </p:nvSpPr>
        <p:spPr>
          <a:xfrm>
            <a:off x="381368" y="1142439"/>
            <a:ext cx="11429264" cy="2905777"/>
          </a:xfrm>
        </p:spPr>
        <p:txBody>
          <a:bodyPr>
            <a:normAutofit/>
          </a:bodyPr>
          <a:lstStyle/>
          <a:p>
            <a:r>
              <a:rPr kumimoji="1" lang="zh-CN" altLang="zh-CN" sz="2800" b="1" dirty="0"/>
              <a:t>零知识证明在现代社会中</a:t>
            </a:r>
            <a:r>
              <a:rPr kumimoji="1" lang="zh-CN" altLang="en-US" sz="2800" b="1" dirty="0"/>
              <a:t>正在变得越来越重要</a:t>
            </a:r>
            <a:r>
              <a:rPr kumimoji="1" lang="zh-CN" altLang="zh-CN" sz="2800" b="1" dirty="0"/>
              <a:t>，</a:t>
            </a:r>
            <a:r>
              <a:rPr kumimoji="1" lang="zh-CN" altLang="en-US" sz="2800" b="1" dirty="0"/>
              <a:t>应用越来越广泛。</a:t>
            </a:r>
            <a:endParaRPr kumimoji="1" lang="en-US" altLang="zh-CN" sz="2800" b="1" dirty="0"/>
          </a:p>
          <a:p>
            <a:pPr lvl="1"/>
            <a:r>
              <a:rPr kumimoji="1" lang="zh-CN" altLang="en-US" b="1" dirty="0">
                <a:latin typeface="+mn-lt"/>
              </a:rPr>
              <a:t>两个主要</a:t>
            </a:r>
            <a:r>
              <a:rPr kumimoji="1" lang="zh-CN" altLang="en-US" b="1" dirty="0"/>
              <a:t>应用</a:t>
            </a:r>
            <a:r>
              <a:rPr kumimoji="1" lang="en-US" altLang="zh-CN" b="1" dirty="0"/>
              <a:t>: </a:t>
            </a:r>
            <a:r>
              <a:rPr kumimoji="1" lang="zh-CN" altLang="en-US" dirty="0">
                <a:latin typeface="+mn-lt"/>
              </a:rPr>
              <a:t>隐私安全</a:t>
            </a:r>
            <a:r>
              <a:rPr kumimoji="1" lang="zh-CN" altLang="en-US" dirty="0"/>
              <a:t>、可拓展性</a:t>
            </a:r>
            <a:endParaRPr kumimoji="1" lang="en-US" altLang="zh-CN" dirty="0">
              <a:latin typeface="+mn-lt"/>
            </a:endParaRPr>
          </a:p>
          <a:p>
            <a:pPr lvl="1"/>
            <a:r>
              <a:rPr kumimoji="1" lang="zh-CN" altLang="en-US" b="1" dirty="0">
                <a:latin typeface="+mn-lt"/>
              </a:rPr>
              <a:t>关键应用领域</a:t>
            </a:r>
            <a:r>
              <a:rPr kumimoji="1" lang="en-US" altLang="zh-CN" b="1" dirty="0"/>
              <a:t>: </a:t>
            </a:r>
            <a:r>
              <a:rPr kumimoji="1" lang="zh-CN" altLang="en-US" dirty="0">
                <a:latin typeface="+mn-lt"/>
              </a:rPr>
              <a:t>元宇宙与</a:t>
            </a:r>
            <a:r>
              <a:rPr kumimoji="1" lang="en-US" altLang="zh-CN" dirty="0">
                <a:latin typeface="+mn-lt"/>
              </a:rPr>
              <a:t>Web3</a:t>
            </a:r>
            <a:r>
              <a:rPr kumimoji="1" lang="zh-CN" altLang="en-US" dirty="0">
                <a:latin typeface="+mn-lt"/>
              </a:rPr>
              <a:t>、</a:t>
            </a:r>
            <a:r>
              <a:rPr kumimoji="1" lang="zh-CN" altLang="en-US" dirty="0"/>
              <a:t>加密货币选择、</a:t>
            </a:r>
            <a:r>
              <a:rPr kumimoji="1" lang="zh-CN" altLang="en-US" dirty="0">
                <a:latin typeface="+mn-lt"/>
              </a:rPr>
              <a:t>金融行业</a:t>
            </a:r>
            <a:r>
              <a:rPr kumimoji="1" lang="zh-CN" altLang="en-US" dirty="0"/>
              <a:t>、隐私保护</a:t>
            </a:r>
            <a:endParaRPr kumimoji="1" lang="en-US" altLang="zh-CN" dirty="0"/>
          </a:p>
          <a:p>
            <a:pPr lvl="1"/>
            <a:endParaRPr kumimoji="1" lang="en-US" altLang="zh-CN" dirty="0"/>
          </a:p>
          <a:p>
            <a:r>
              <a:rPr kumimoji="1" lang="zh-CN" altLang="en-US" sz="2800" b="1" dirty="0"/>
              <a:t>零知识证明的应用需要复杂的转换过程</a:t>
            </a:r>
            <a:endParaRPr kumimoji="1" lang="en-US" altLang="zh-CN" sz="2800" b="1" dirty="0"/>
          </a:p>
        </p:txBody>
      </p:sp>
      <p:sp>
        <p:nvSpPr>
          <p:cNvPr id="7" name="矩形: 圆角 6">
            <a:extLst>
              <a:ext uri="{FF2B5EF4-FFF2-40B4-BE49-F238E27FC236}">
                <a16:creationId xmlns:a16="http://schemas.microsoft.com/office/drawing/2014/main" id="{63E22A86-3AE0-CAB5-C63D-CAF1B38C5B6C}"/>
              </a:ext>
            </a:extLst>
          </p:cNvPr>
          <p:cNvSpPr/>
          <p:nvPr/>
        </p:nvSpPr>
        <p:spPr>
          <a:xfrm>
            <a:off x="3065824" y="3894212"/>
            <a:ext cx="1530417" cy="967666"/>
          </a:xfrm>
          <a:prstGeom prst="roundRect">
            <a:avLst/>
          </a:prstGeom>
          <a:solidFill>
            <a:srgbClr val="F6F6F6"/>
          </a:solidFill>
          <a:ln w="38100" cap="flat" cmpd="sng" algn="ctr">
            <a:solidFill>
              <a:srgbClr val="44546A"/>
            </a:solidFill>
            <a:prstDash val="solid"/>
            <a:miter lim="800000"/>
          </a:ln>
          <a:effectLst/>
        </p:spPr>
        <p:txBody>
          <a:bodyPr rtlCol="0" anchor="ctr"/>
          <a:lstStyle/>
          <a:p>
            <a:pPr algn="ctr"/>
            <a:r>
              <a:rPr lang="en-US" altLang="zh-CN" sz="1800" b="1" i="1" dirty="0">
                <a:solidFill>
                  <a:srgbClr val="44546A"/>
                </a:solidFill>
                <a:latin typeface="+mn-ea"/>
              </a:rPr>
              <a:t>Computation</a:t>
            </a:r>
          </a:p>
        </p:txBody>
      </p:sp>
      <p:sp>
        <p:nvSpPr>
          <p:cNvPr id="8" name="矩形: 圆角 7">
            <a:extLst>
              <a:ext uri="{FF2B5EF4-FFF2-40B4-BE49-F238E27FC236}">
                <a16:creationId xmlns:a16="http://schemas.microsoft.com/office/drawing/2014/main" id="{596AE2F9-F908-DA5B-72AD-38BCB1EEB010}"/>
              </a:ext>
            </a:extLst>
          </p:cNvPr>
          <p:cNvSpPr/>
          <p:nvPr/>
        </p:nvSpPr>
        <p:spPr>
          <a:xfrm>
            <a:off x="5245470" y="3894212"/>
            <a:ext cx="1530417" cy="967666"/>
          </a:xfrm>
          <a:prstGeom prst="roundRect">
            <a:avLst/>
          </a:prstGeom>
          <a:solidFill>
            <a:srgbClr val="F6F6F6"/>
          </a:solidFill>
          <a:ln w="38100" cap="flat" cmpd="sng" algn="ctr">
            <a:solidFill>
              <a:srgbClr val="44546A"/>
            </a:solidFill>
            <a:prstDash val="solid"/>
            <a:miter lim="800000"/>
          </a:ln>
          <a:effectLst/>
        </p:spPr>
        <p:txBody>
          <a:bodyPr rtlCol="0" anchor="ctr"/>
          <a:lstStyle/>
          <a:p>
            <a:pPr algn="ctr"/>
            <a:r>
              <a:rPr lang="en-US" altLang="zh-CN" sz="1800" b="1" i="1" dirty="0">
                <a:solidFill>
                  <a:srgbClr val="44546A"/>
                </a:solidFill>
                <a:latin typeface="+mn-ea"/>
              </a:rPr>
              <a:t>Algebraic Circuit</a:t>
            </a:r>
          </a:p>
        </p:txBody>
      </p:sp>
      <p:sp>
        <p:nvSpPr>
          <p:cNvPr id="9" name="矩形: 圆角 8">
            <a:extLst>
              <a:ext uri="{FF2B5EF4-FFF2-40B4-BE49-F238E27FC236}">
                <a16:creationId xmlns:a16="http://schemas.microsoft.com/office/drawing/2014/main" id="{B1165E76-4790-16A1-E007-F73D5C33E00F}"/>
              </a:ext>
            </a:extLst>
          </p:cNvPr>
          <p:cNvSpPr/>
          <p:nvPr/>
        </p:nvSpPr>
        <p:spPr>
          <a:xfrm>
            <a:off x="7559869" y="3894212"/>
            <a:ext cx="1530417" cy="967666"/>
          </a:xfrm>
          <a:prstGeom prst="roundRect">
            <a:avLst/>
          </a:prstGeom>
          <a:solidFill>
            <a:srgbClr val="F6F6F6"/>
          </a:solidFill>
          <a:ln w="38100" cap="flat" cmpd="sng" algn="ctr">
            <a:solidFill>
              <a:srgbClr val="44546A"/>
            </a:solidFill>
            <a:prstDash val="solid"/>
            <a:miter lim="800000"/>
          </a:ln>
          <a:effectLst/>
        </p:spPr>
        <p:txBody>
          <a:bodyPr rtlCol="0" anchor="ctr"/>
          <a:lstStyle/>
          <a:p>
            <a:pPr algn="ctr"/>
            <a:r>
              <a:rPr lang="en-US" altLang="zh-CN" sz="1800" b="1" i="1" dirty="0">
                <a:solidFill>
                  <a:srgbClr val="44546A"/>
                </a:solidFill>
                <a:latin typeface="+mn-ea"/>
              </a:rPr>
              <a:t>R1CS</a:t>
            </a:r>
          </a:p>
        </p:txBody>
      </p:sp>
      <p:sp>
        <p:nvSpPr>
          <p:cNvPr id="10" name="矩形: 圆角 9">
            <a:extLst>
              <a:ext uri="{FF2B5EF4-FFF2-40B4-BE49-F238E27FC236}">
                <a16:creationId xmlns:a16="http://schemas.microsoft.com/office/drawing/2014/main" id="{471D39C0-5BA6-AD99-7FDE-068639ED81E9}"/>
              </a:ext>
            </a:extLst>
          </p:cNvPr>
          <p:cNvSpPr/>
          <p:nvPr/>
        </p:nvSpPr>
        <p:spPr>
          <a:xfrm>
            <a:off x="2065272" y="5231728"/>
            <a:ext cx="1530417" cy="967666"/>
          </a:xfrm>
          <a:prstGeom prst="roundRect">
            <a:avLst/>
          </a:prstGeom>
          <a:solidFill>
            <a:srgbClr val="F6F6F6"/>
          </a:solidFill>
          <a:ln w="38100" cap="flat" cmpd="sng" algn="ctr">
            <a:solidFill>
              <a:srgbClr val="44546A"/>
            </a:solidFill>
            <a:prstDash val="solid"/>
            <a:miter lim="800000"/>
          </a:ln>
          <a:effectLst/>
        </p:spPr>
        <p:txBody>
          <a:bodyPr rtlCol="0" anchor="ctr"/>
          <a:lstStyle/>
          <a:p>
            <a:pPr algn="ctr"/>
            <a:endParaRPr lang="en-US" altLang="zh-CN" sz="1800" b="1" i="1" dirty="0">
              <a:solidFill>
                <a:srgbClr val="44546A"/>
              </a:solidFill>
              <a:latin typeface="+mn-ea"/>
            </a:endParaRPr>
          </a:p>
          <a:p>
            <a:pPr algn="ctr"/>
            <a:r>
              <a:rPr lang="en-US" altLang="zh-CN" sz="1800" b="1" i="1">
                <a:solidFill>
                  <a:srgbClr val="44546A"/>
                </a:solidFill>
                <a:latin typeface="+mn-ea"/>
              </a:rPr>
              <a:t>Zk-SNARKs</a:t>
            </a:r>
            <a:endParaRPr lang="en-US" altLang="zh-CN" sz="1800" b="1" i="1" dirty="0">
              <a:solidFill>
                <a:srgbClr val="44546A"/>
              </a:solidFill>
              <a:latin typeface="+mn-ea"/>
            </a:endParaRPr>
          </a:p>
          <a:p>
            <a:pPr algn="ctr"/>
            <a:endParaRPr lang="en-US" altLang="zh-CN" sz="1800" b="1" i="1" dirty="0">
              <a:solidFill>
                <a:srgbClr val="44546A"/>
              </a:solidFill>
              <a:latin typeface="+mn-ea"/>
            </a:endParaRPr>
          </a:p>
        </p:txBody>
      </p:sp>
      <p:sp>
        <p:nvSpPr>
          <p:cNvPr id="11" name="矩形: 圆角 10">
            <a:extLst>
              <a:ext uri="{FF2B5EF4-FFF2-40B4-BE49-F238E27FC236}">
                <a16:creationId xmlns:a16="http://schemas.microsoft.com/office/drawing/2014/main" id="{5FB8C7C1-7630-4882-A1AD-076E8DCB9FD6}"/>
              </a:ext>
            </a:extLst>
          </p:cNvPr>
          <p:cNvSpPr/>
          <p:nvPr/>
        </p:nvSpPr>
        <p:spPr>
          <a:xfrm>
            <a:off x="4229045" y="5231728"/>
            <a:ext cx="1530417" cy="967666"/>
          </a:xfrm>
          <a:prstGeom prst="roundRect">
            <a:avLst/>
          </a:prstGeom>
          <a:solidFill>
            <a:srgbClr val="F6F6F6"/>
          </a:solidFill>
          <a:ln w="38100" cap="flat" cmpd="sng" algn="ctr">
            <a:solidFill>
              <a:srgbClr val="44546A"/>
            </a:solidFill>
            <a:prstDash val="solid"/>
            <a:miter lim="800000"/>
          </a:ln>
          <a:effectLst/>
        </p:spPr>
        <p:txBody>
          <a:bodyPr rtlCol="0" anchor="ctr"/>
          <a:lstStyle/>
          <a:p>
            <a:pPr algn="ctr"/>
            <a:endParaRPr lang="en-US" altLang="zh-CN" sz="1800" b="1" i="1" dirty="0">
              <a:solidFill>
                <a:srgbClr val="44546A"/>
              </a:solidFill>
              <a:latin typeface="+mn-ea"/>
            </a:endParaRPr>
          </a:p>
          <a:p>
            <a:pPr algn="ctr"/>
            <a:r>
              <a:rPr lang="en-US" altLang="zh-CN" sz="1800" b="1" i="1" dirty="0">
                <a:solidFill>
                  <a:srgbClr val="44546A"/>
                </a:solidFill>
                <a:latin typeface="+mn-ea"/>
              </a:rPr>
              <a:t>Linear Interactive Proof</a:t>
            </a:r>
          </a:p>
          <a:p>
            <a:pPr algn="ctr"/>
            <a:endParaRPr lang="en-US" altLang="zh-CN" sz="1800" b="1" i="1" dirty="0">
              <a:solidFill>
                <a:srgbClr val="44546A"/>
              </a:solidFill>
              <a:latin typeface="+mn-ea"/>
            </a:endParaRPr>
          </a:p>
        </p:txBody>
      </p:sp>
      <p:sp>
        <p:nvSpPr>
          <p:cNvPr id="13" name="矩形: 圆角 12">
            <a:extLst>
              <a:ext uri="{FF2B5EF4-FFF2-40B4-BE49-F238E27FC236}">
                <a16:creationId xmlns:a16="http://schemas.microsoft.com/office/drawing/2014/main" id="{2895EAFE-D9C1-EC3A-C55F-05D656161272}"/>
              </a:ext>
            </a:extLst>
          </p:cNvPr>
          <p:cNvSpPr/>
          <p:nvPr/>
        </p:nvSpPr>
        <p:spPr>
          <a:xfrm>
            <a:off x="8556591" y="5231728"/>
            <a:ext cx="1530417" cy="967666"/>
          </a:xfrm>
          <a:prstGeom prst="roundRect">
            <a:avLst/>
          </a:prstGeom>
          <a:solidFill>
            <a:srgbClr val="F6F6F6"/>
          </a:solidFill>
          <a:ln w="38100" cap="flat" cmpd="sng" algn="ctr">
            <a:solidFill>
              <a:srgbClr val="44546A"/>
            </a:solidFill>
            <a:prstDash val="solid"/>
            <a:miter lim="800000"/>
          </a:ln>
          <a:effectLst/>
        </p:spPr>
        <p:txBody>
          <a:bodyPr rtlCol="0" anchor="ctr"/>
          <a:lstStyle/>
          <a:p>
            <a:pPr algn="ctr"/>
            <a:r>
              <a:rPr lang="en-US" altLang="zh-CN" sz="1800" b="1" i="1" dirty="0">
                <a:solidFill>
                  <a:srgbClr val="44546A"/>
                </a:solidFill>
                <a:latin typeface="+mn-ea"/>
              </a:rPr>
              <a:t>QAP</a:t>
            </a:r>
          </a:p>
        </p:txBody>
      </p:sp>
      <p:sp>
        <p:nvSpPr>
          <p:cNvPr id="14" name="矩形: 圆角 13">
            <a:extLst>
              <a:ext uri="{FF2B5EF4-FFF2-40B4-BE49-F238E27FC236}">
                <a16:creationId xmlns:a16="http://schemas.microsoft.com/office/drawing/2014/main" id="{55727806-0D4F-9A95-2FDC-31768E1E5956}"/>
              </a:ext>
            </a:extLst>
          </p:cNvPr>
          <p:cNvSpPr/>
          <p:nvPr/>
        </p:nvSpPr>
        <p:spPr>
          <a:xfrm>
            <a:off x="6392818" y="5231728"/>
            <a:ext cx="1530417" cy="967666"/>
          </a:xfrm>
          <a:prstGeom prst="roundRect">
            <a:avLst/>
          </a:prstGeom>
          <a:solidFill>
            <a:srgbClr val="F6F6F6"/>
          </a:solidFill>
          <a:ln w="38100" cap="flat" cmpd="sng" algn="ctr">
            <a:solidFill>
              <a:srgbClr val="44546A"/>
            </a:solidFill>
            <a:prstDash val="solid"/>
            <a:miter lim="800000"/>
          </a:ln>
          <a:effectLst/>
        </p:spPr>
        <p:txBody>
          <a:bodyPr rtlCol="0" anchor="ctr"/>
          <a:lstStyle/>
          <a:p>
            <a:pPr algn="ctr"/>
            <a:r>
              <a:rPr lang="en-US" altLang="zh-CN" sz="1800" b="1" i="1">
                <a:solidFill>
                  <a:srgbClr val="44546A"/>
                </a:solidFill>
                <a:latin typeface="+mn-ea"/>
              </a:rPr>
              <a:t>Linear PCP</a:t>
            </a:r>
            <a:endParaRPr lang="en-US" altLang="zh-CN" sz="1800" b="1" i="1" dirty="0">
              <a:solidFill>
                <a:srgbClr val="44546A"/>
              </a:solidFill>
              <a:latin typeface="+mn-ea"/>
            </a:endParaRPr>
          </a:p>
        </p:txBody>
      </p:sp>
      <p:cxnSp>
        <p:nvCxnSpPr>
          <p:cNvPr id="16" name="直接箭头连接符 15">
            <a:extLst>
              <a:ext uri="{FF2B5EF4-FFF2-40B4-BE49-F238E27FC236}">
                <a16:creationId xmlns:a16="http://schemas.microsoft.com/office/drawing/2014/main" id="{FD09FC54-F3F6-5E4E-3047-87905FD738EE}"/>
              </a:ext>
            </a:extLst>
          </p:cNvPr>
          <p:cNvCxnSpPr>
            <a:stCxn id="7" idx="3"/>
            <a:endCxn id="8" idx="1"/>
          </p:cNvCxnSpPr>
          <p:nvPr/>
        </p:nvCxnSpPr>
        <p:spPr>
          <a:xfrm>
            <a:off x="4596241" y="4378045"/>
            <a:ext cx="649229" cy="0"/>
          </a:xfrm>
          <a:prstGeom prst="straightConnector1">
            <a:avLst/>
          </a:prstGeom>
          <a:ln w="25400">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24207F0-6B7E-3C67-4A2B-ECCEB9D49DA4}"/>
              </a:ext>
            </a:extLst>
          </p:cNvPr>
          <p:cNvCxnSpPr>
            <a:cxnSpLocks/>
            <a:stCxn id="8" idx="3"/>
            <a:endCxn id="9" idx="1"/>
          </p:cNvCxnSpPr>
          <p:nvPr/>
        </p:nvCxnSpPr>
        <p:spPr>
          <a:xfrm>
            <a:off x="6775887" y="4378045"/>
            <a:ext cx="783982" cy="0"/>
          </a:xfrm>
          <a:prstGeom prst="straightConnector1">
            <a:avLst/>
          </a:prstGeom>
          <a:ln w="25400">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55404AD-ECA5-2980-CC33-B60381E2F4AC}"/>
              </a:ext>
            </a:extLst>
          </p:cNvPr>
          <p:cNvCxnSpPr>
            <a:cxnSpLocks/>
            <a:stCxn id="9" idx="2"/>
            <a:endCxn id="13" idx="0"/>
          </p:cNvCxnSpPr>
          <p:nvPr/>
        </p:nvCxnSpPr>
        <p:spPr>
          <a:xfrm>
            <a:off x="8325078" y="4861878"/>
            <a:ext cx="996722" cy="369850"/>
          </a:xfrm>
          <a:prstGeom prst="straightConnector1">
            <a:avLst/>
          </a:prstGeom>
          <a:ln w="25400">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627C7D5-582F-A400-66C6-27EFB2B8F32C}"/>
              </a:ext>
            </a:extLst>
          </p:cNvPr>
          <p:cNvCxnSpPr>
            <a:cxnSpLocks/>
            <a:stCxn id="13" idx="1"/>
            <a:endCxn id="14" idx="3"/>
          </p:cNvCxnSpPr>
          <p:nvPr/>
        </p:nvCxnSpPr>
        <p:spPr>
          <a:xfrm flipH="1">
            <a:off x="7923235" y="5715561"/>
            <a:ext cx="633356" cy="0"/>
          </a:xfrm>
          <a:prstGeom prst="straightConnector1">
            <a:avLst/>
          </a:prstGeom>
          <a:ln w="25400">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522E08EF-8DAF-B473-93CD-56E4BC0A502A}"/>
              </a:ext>
            </a:extLst>
          </p:cNvPr>
          <p:cNvCxnSpPr>
            <a:cxnSpLocks/>
            <a:stCxn id="14" idx="1"/>
            <a:endCxn id="11" idx="3"/>
          </p:cNvCxnSpPr>
          <p:nvPr/>
        </p:nvCxnSpPr>
        <p:spPr>
          <a:xfrm flipH="1">
            <a:off x="5759462" y="5715561"/>
            <a:ext cx="633356" cy="0"/>
          </a:xfrm>
          <a:prstGeom prst="straightConnector1">
            <a:avLst/>
          </a:prstGeom>
          <a:ln w="25400">
            <a:solidFill>
              <a:srgbClr val="44546A"/>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608BB18-F61E-E657-65D7-0C44C887CB21}"/>
              </a:ext>
            </a:extLst>
          </p:cNvPr>
          <p:cNvCxnSpPr>
            <a:cxnSpLocks/>
            <a:stCxn id="11" idx="1"/>
            <a:endCxn id="10" idx="3"/>
          </p:cNvCxnSpPr>
          <p:nvPr/>
        </p:nvCxnSpPr>
        <p:spPr>
          <a:xfrm flipH="1">
            <a:off x="3595689" y="5715561"/>
            <a:ext cx="633356" cy="0"/>
          </a:xfrm>
          <a:prstGeom prst="straightConnector1">
            <a:avLst/>
          </a:prstGeom>
          <a:ln w="25400">
            <a:solidFill>
              <a:srgbClr val="44546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48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A048031C-ACCD-4F47-AC1D-F55A1029665D}"/>
              </a:ext>
            </a:extLst>
          </p:cNvPr>
          <p:cNvSpPr>
            <a:spLocks noGrp="1"/>
          </p:cNvSpPr>
          <p:nvPr>
            <p:ph type="title"/>
          </p:nvPr>
        </p:nvSpPr>
        <p:spPr>
          <a:xfrm>
            <a:off x="381368" y="263408"/>
            <a:ext cx="8940432" cy="657713"/>
          </a:xfrm>
        </p:spPr>
        <p:txBody>
          <a:bodyPr/>
          <a:lstStyle/>
          <a:p>
            <a:r>
              <a:rPr lang="zh-CN" altLang="en-US" dirty="0"/>
              <a:t>研究背景</a:t>
            </a:r>
          </a:p>
        </p:txBody>
      </p:sp>
      <mc:AlternateContent xmlns:mc="http://schemas.openxmlformats.org/markup-compatibility/2006" xmlns:a14="http://schemas.microsoft.com/office/drawing/2010/main">
        <mc:Choice Requires="a14">
          <p:sp>
            <p:nvSpPr>
              <p:cNvPr id="24" name="内容占位符 23">
                <a:extLst>
                  <a:ext uri="{FF2B5EF4-FFF2-40B4-BE49-F238E27FC236}">
                    <a16:creationId xmlns:a16="http://schemas.microsoft.com/office/drawing/2014/main" id="{DD1CC97B-827D-430E-B8C4-D5CB49F6B127}"/>
                  </a:ext>
                </a:extLst>
              </p:cNvPr>
              <p:cNvSpPr>
                <a:spLocks noGrp="1"/>
              </p:cNvSpPr>
              <p:nvPr>
                <p:ph sz="quarter" idx="10"/>
              </p:nvPr>
            </p:nvSpPr>
            <p:spPr>
              <a:xfrm>
                <a:off x="381368" y="1142440"/>
                <a:ext cx="11429264" cy="4877360"/>
              </a:xfrm>
            </p:spPr>
            <p:txBody>
              <a:bodyPr>
                <a:normAutofit/>
              </a:bodyPr>
              <a:lstStyle/>
              <a:p>
                <a:r>
                  <a:rPr kumimoji="1" lang="zh-CN" altLang="en-US" sz="2800" b="1" dirty="0"/>
                  <a:t>在算术电路到</a:t>
                </a:r>
                <a:r>
                  <a:rPr kumimoji="1" lang="en-US" altLang="zh-CN" sz="2800" b="1" dirty="0"/>
                  <a:t>R1CS</a:t>
                </a:r>
                <a:r>
                  <a:rPr kumimoji="1" lang="zh-CN" altLang="en-US" sz="2800" b="1" dirty="0"/>
                  <a:t>的转换步骤上存在局限性</a:t>
                </a:r>
              </a:p>
              <a:p>
                <a:r>
                  <a:rPr kumimoji="1" lang="zh-CN" altLang="en-US" sz="2800" b="1" dirty="0"/>
                  <a:t>可合并性差</a:t>
                </a:r>
                <a:endParaRPr kumimoji="1" lang="en-US" altLang="zh-CN" sz="2800" b="1" dirty="0"/>
              </a:p>
              <a:p>
                <a:pPr lvl="1"/>
                <a:r>
                  <a:rPr kumimoji="1" lang="zh-CN" altLang="en-US" sz="2800" dirty="0"/>
                  <a:t>程序</a:t>
                </a:r>
                <a14:m>
                  <m:oMath xmlns:m="http://schemas.openxmlformats.org/officeDocument/2006/math">
                    <m:r>
                      <a:rPr kumimoji="1" lang="en-US" altLang="zh-CN" sz="2800" i="1" dirty="0" smtClean="0">
                        <a:latin typeface="Cambria Math" panose="02040503050406030204" pitchFamily="18" charset="0"/>
                      </a:rPr>
                      <m:t>𝐴</m:t>
                    </m:r>
                  </m:oMath>
                </a14:m>
                <a:r>
                  <a:rPr kumimoji="1" lang="zh-CN" altLang="en-US" sz="2800" dirty="0"/>
                  <a:t>生成约束</a:t>
                </a:r>
                <a14:m>
                  <m:oMath xmlns:m="http://schemas.openxmlformats.org/officeDocument/2006/math">
                    <m:r>
                      <a:rPr kumimoji="1" lang="en-US" altLang="zh-CN" sz="2800" i="1" dirty="0" smtClean="0">
                        <a:latin typeface="Cambria Math" panose="02040503050406030204" pitchFamily="18" charset="0"/>
                      </a:rPr>
                      <m:t>𝑎</m:t>
                    </m:r>
                  </m:oMath>
                </a14:m>
                <a:r>
                  <a:rPr kumimoji="1" lang="zh-CN" altLang="en-US" sz="2800" dirty="0"/>
                  <a:t>，程序</a:t>
                </a:r>
                <a14:m>
                  <m:oMath xmlns:m="http://schemas.openxmlformats.org/officeDocument/2006/math">
                    <m:r>
                      <a:rPr kumimoji="1" lang="en-US" altLang="zh-CN" sz="2800" i="1" dirty="0" smtClean="0">
                        <a:latin typeface="Cambria Math" panose="02040503050406030204" pitchFamily="18" charset="0"/>
                      </a:rPr>
                      <m:t>𝐵</m:t>
                    </m:r>
                  </m:oMath>
                </a14:m>
                <a:r>
                  <a:rPr kumimoji="1" lang="zh-CN" altLang="en-US" sz="2800" dirty="0"/>
                  <a:t>生成约束</a:t>
                </a:r>
                <a14:m>
                  <m:oMath xmlns:m="http://schemas.openxmlformats.org/officeDocument/2006/math">
                    <m:r>
                      <a:rPr kumimoji="1" lang="en-US" altLang="zh-CN" sz="2800" i="1" dirty="0" smtClean="0">
                        <a:latin typeface="Cambria Math" panose="02040503050406030204" pitchFamily="18" charset="0"/>
                      </a:rPr>
                      <m:t>𝑏</m:t>
                    </m:r>
                  </m:oMath>
                </a14:m>
                <a:endParaRPr kumimoji="1" lang="en-US" altLang="zh-CN" sz="2800" dirty="0"/>
              </a:p>
              <a:p>
                <a:pPr lvl="1"/>
                <a:r>
                  <a:rPr kumimoji="1" lang="zh-CN" altLang="en-US" sz="2800" dirty="0"/>
                  <a:t>程序</a:t>
                </a:r>
                <a14:m>
                  <m:oMath xmlns:m="http://schemas.openxmlformats.org/officeDocument/2006/math">
                    <m:r>
                      <a:rPr kumimoji="1" lang="en-US" altLang="zh-CN" sz="2800" i="1" dirty="0" smtClean="0">
                        <a:latin typeface="Cambria Math" panose="02040503050406030204" pitchFamily="18" charset="0"/>
                      </a:rPr>
                      <m:t>𝐴</m:t>
                    </m:r>
                    <m:r>
                      <a:rPr kumimoji="1" lang="en-US" altLang="zh-CN" sz="2800" i="1" dirty="0" smtClean="0">
                        <a:latin typeface="Cambria Math" panose="02040503050406030204" pitchFamily="18" charset="0"/>
                      </a:rPr>
                      <m:t>+</m:t>
                    </m:r>
                    <m:r>
                      <a:rPr kumimoji="1" lang="en-US" altLang="zh-CN" sz="2800" i="1" dirty="0" smtClean="0">
                        <a:latin typeface="Cambria Math" panose="02040503050406030204" pitchFamily="18" charset="0"/>
                      </a:rPr>
                      <m:t>𝐵</m:t>
                    </m:r>
                  </m:oMath>
                </a14:m>
                <a:r>
                  <a:rPr kumimoji="1" lang="zh-CN" altLang="en-US" sz="2800" dirty="0"/>
                  <a:t>生成的约束</a:t>
                </a:r>
                <a14:m>
                  <m:oMath xmlns:m="http://schemas.openxmlformats.org/officeDocument/2006/math">
                    <m:r>
                      <a:rPr kumimoji="1" lang="en-US" altLang="zh-CN" sz="2800" i="1" dirty="0" smtClean="0">
                        <a:latin typeface="Cambria Math" panose="02040503050406030204" pitchFamily="18" charset="0"/>
                      </a:rPr>
                      <m:t>𝑐</m:t>
                    </m:r>
                  </m:oMath>
                </a14:m>
                <a:r>
                  <a:rPr kumimoji="1" lang="zh-CN" altLang="en-US" sz="2800" dirty="0"/>
                  <a:t>可能与</a:t>
                </a:r>
                <a14:m>
                  <m:oMath xmlns:m="http://schemas.openxmlformats.org/officeDocument/2006/math">
                    <m:r>
                      <a:rPr kumimoji="1" lang="en-US" altLang="zh-CN" sz="2800" i="1" dirty="0" smtClean="0">
                        <a:latin typeface="Cambria Math" panose="02040503050406030204" pitchFamily="18" charset="0"/>
                      </a:rPr>
                      <m:t>𝑎</m:t>
                    </m:r>
                  </m:oMath>
                </a14:m>
                <a:r>
                  <a:rPr kumimoji="1" lang="zh-CN" altLang="en-US" sz="2800" dirty="0"/>
                  <a:t>与</a:t>
                </a:r>
                <a14:m>
                  <m:oMath xmlns:m="http://schemas.openxmlformats.org/officeDocument/2006/math">
                    <m:r>
                      <a:rPr kumimoji="1" lang="en-US" altLang="zh-CN" sz="2800" i="1" dirty="0" smtClean="0">
                        <a:latin typeface="Cambria Math" panose="02040503050406030204" pitchFamily="18" charset="0"/>
                      </a:rPr>
                      <m:t>𝑏</m:t>
                    </m:r>
                  </m:oMath>
                </a14:m>
                <a:r>
                  <a:rPr kumimoji="1" lang="zh-CN" altLang="en-US" sz="2800" dirty="0"/>
                  <a:t>在形式上毫无关联</a:t>
                </a:r>
                <a:endParaRPr kumimoji="1" lang="en-US" altLang="zh-CN" sz="2800" b="1" dirty="0"/>
              </a:p>
              <a:p>
                <a:r>
                  <a:rPr kumimoji="1" lang="zh-CN" altLang="en-US" sz="2800" b="1" dirty="0"/>
                  <a:t>等价算术电路转换出的</a:t>
                </a:r>
                <a:r>
                  <a:rPr kumimoji="1" lang="en-US" altLang="zh-CN" sz="2800" b="1" dirty="0"/>
                  <a:t>R1CS</a:t>
                </a:r>
                <a:r>
                  <a:rPr kumimoji="1" lang="zh-CN" altLang="en-US" sz="2800" b="1" dirty="0"/>
                  <a:t>形式多样</a:t>
                </a:r>
                <a:endParaRPr kumimoji="1" lang="en-US" altLang="zh-CN" sz="2800" b="1" dirty="0"/>
              </a:p>
              <a:p>
                <a:pPr lvl="1"/>
                <a:r>
                  <a:rPr kumimoji="1" lang="zh-CN" altLang="en-US" sz="2800" dirty="0"/>
                  <a:t>以</a:t>
                </a:r>
                <a14:m>
                  <m:oMath xmlns:m="http://schemas.openxmlformats.org/officeDocument/2006/math">
                    <m:sSup>
                      <m:sSupPr>
                        <m:ctrlPr>
                          <a:rPr kumimoji="1" lang="en-US" altLang="zh-CN" sz="2800" i="1" smtClean="0">
                            <a:solidFill>
                              <a:srgbClr val="44546A"/>
                            </a:solidFill>
                            <a:latin typeface="Cambria Math" panose="02040503050406030204" pitchFamily="18" charset="0"/>
                          </a:rPr>
                        </m:ctrlPr>
                      </m:sSupPr>
                      <m:e>
                        <m:r>
                          <a:rPr lang="en-US" altLang="zh-CN" sz="2800" i="1">
                            <a:solidFill>
                              <a:srgbClr val="44546A"/>
                            </a:solidFill>
                            <a:latin typeface="Cambria Math" panose="02040503050406030204" pitchFamily="18" charset="0"/>
                          </a:rPr>
                          <m:t>𝑥</m:t>
                        </m:r>
                      </m:e>
                      <m:sup>
                        <m:r>
                          <a:rPr kumimoji="1" lang="en-US" altLang="zh-CN" sz="2800" b="0" i="1" smtClean="0">
                            <a:solidFill>
                              <a:srgbClr val="44546A"/>
                            </a:solidFill>
                            <a:latin typeface="Cambria Math" panose="02040503050406030204" pitchFamily="18" charset="0"/>
                          </a:rPr>
                          <m:t>3</m:t>
                        </m:r>
                      </m:sup>
                    </m:sSup>
                    <m:r>
                      <a:rPr kumimoji="1" lang="en-US" altLang="zh-CN" sz="2800" b="0" i="1" smtClean="0">
                        <a:solidFill>
                          <a:srgbClr val="44546A"/>
                        </a:solidFill>
                        <a:latin typeface="Cambria Math" panose="02040503050406030204" pitchFamily="18" charset="0"/>
                      </a:rPr>
                      <m:t>+</m:t>
                    </m:r>
                    <m:r>
                      <a:rPr lang="en-US" altLang="zh-CN" sz="2800" i="1">
                        <a:solidFill>
                          <a:srgbClr val="44546A"/>
                        </a:solidFill>
                        <a:latin typeface="Cambria Math" panose="02040503050406030204" pitchFamily="18" charset="0"/>
                      </a:rPr>
                      <m:t>𝑥</m:t>
                    </m:r>
                    <m:r>
                      <a:rPr kumimoji="1" lang="en-US" altLang="zh-CN" sz="2800" b="0" i="1" smtClean="0">
                        <a:solidFill>
                          <a:srgbClr val="44546A"/>
                        </a:solidFill>
                        <a:latin typeface="Cambria Math" panose="02040503050406030204" pitchFamily="18" charset="0"/>
                      </a:rPr>
                      <m:t>+5</m:t>
                    </m:r>
                    <m:r>
                      <a:rPr kumimoji="1" lang="en-US" altLang="zh-CN" sz="2800" b="0" i="1" smtClean="0">
                        <a:solidFill>
                          <a:srgbClr val="44546A"/>
                        </a:solidFill>
                        <a:latin typeface="Cambria Math" panose="02040503050406030204" pitchFamily="18" charset="0"/>
                        <a:ea typeface="Cambria Math" panose="02040503050406030204" pitchFamily="18" charset="0"/>
                      </a:rPr>
                      <m:t>=</m:t>
                    </m:r>
                    <m:r>
                      <a:rPr kumimoji="1" lang="en-US" altLang="zh-CN" sz="2800" i="1" dirty="0" smtClean="0">
                        <a:latin typeface="Cambria Math" panose="02040503050406030204" pitchFamily="18" charset="0"/>
                      </a:rPr>
                      <m:t>𝑜𝑢𝑡</m:t>
                    </m:r>
                  </m:oMath>
                </a14:m>
                <a:r>
                  <a:rPr kumimoji="1" lang="zh-CN" altLang="en-US" sz="2800" dirty="0"/>
                  <a:t>为例</a:t>
                </a:r>
                <a:r>
                  <a:rPr kumimoji="1" lang="en-US" altLang="zh-CN" sz="2800" dirty="0"/>
                  <a:t>:</a:t>
                </a:r>
              </a:p>
              <a:p>
                <a:pPr lvl="1"/>
                <a:endParaRPr kumimoji="1" lang="zh-CN" altLang="en-US" sz="2417" b="1" dirty="0"/>
              </a:p>
              <a:p>
                <a:endParaRPr kumimoji="1" lang="en-US" altLang="zh-CN" sz="3183" dirty="0"/>
              </a:p>
              <a:p>
                <a:pPr>
                  <a:lnSpc>
                    <a:spcPct val="120000"/>
                  </a:lnSpc>
                </a:pPr>
                <a:endParaRPr lang="zh-CN" altLang="en-US" dirty="0"/>
              </a:p>
            </p:txBody>
          </p:sp>
        </mc:Choice>
        <mc:Fallback xmlns="">
          <p:sp>
            <p:nvSpPr>
              <p:cNvPr id="24" name="内容占位符 23">
                <a:extLst>
                  <a:ext uri="{FF2B5EF4-FFF2-40B4-BE49-F238E27FC236}">
                    <a16:creationId xmlns:a16="http://schemas.microsoft.com/office/drawing/2014/main" id="{DD1CC97B-827D-430E-B8C4-D5CB49F6B127}"/>
                  </a:ext>
                </a:extLst>
              </p:cNvPr>
              <p:cNvSpPr>
                <a:spLocks noGrp="1" noRot="1" noChangeAspect="1" noMove="1" noResize="1" noEditPoints="1" noAdjustHandles="1" noChangeArrowheads="1" noChangeShapeType="1" noTextEdit="1"/>
              </p:cNvSpPr>
              <p:nvPr>
                <p:ph sz="quarter" idx="10"/>
              </p:nvPr>
            </p:nvSpPr>
            <p:spPr>
              <a:xfrm>
                <a:off x="381368" y="1142440"/>
                <a:ext cx="11429264" cy="4877360"/>
              </a:xfrm>
              <a:blipFill>
                <a:blip r:embed="rId2"/>
                <a:stretch>
                  <a:fillRect t="-499"/>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CACDFAF1-72ED-567E-DC4F-AD3903F8B6F5}"/>
              </a:ext>
            </a:extLst>
          </p:cNvPr>
          <p:cNvPicPr>
            <a:picLocks noChangeAspect="1"/>
          </p:cNvPicPr>
          <p:nvPr/>
        </p:nvPicPr>
        <p:blipFill>
          <a:blip r:embed="rId3"/>
          <a:stretch>
            <a:fillRect/>
          </a:stretch>
        </p:blipFill>
        <p:spPr>
          <a:xfrm>
            <a:off x="832055" y="4801032"/>
            <a:ext cx="3639058" cy="914528"/>
          </a:xfrm>
          <a:prstGeom prst="rect">
            <a:avLst/>
          </a:prstGeom>
        </p:spPr>
      </p:pic>
      <p:pic>
        <p:nvPicPr>
          <p:cNvPr id="3" name="图片 2">
            <a:extLst>
              <a:ext uri="{FF2B5EF4-FFF2-40B4-BE49-F238E27FC236}">
                <a16:creationId xmlns:a16="http://schemas.microsoft.com/office/drawing/2014/main" id="{8E55344B-C694-1827-1814-5CF37DD214FD}"/>
              </a:ext>
            </a:extLst>
          </p:cNvPr>
          <p:cNvPicPr>
            <a:picLocks noChangeAspect="1"/>
          </p:cNvPicPr>
          <p:nvPr/>
        </p:nvPicPr>
        <p:blipFill>
          <a:blip r:embed="rId4"/>
          <a:stretch>
            <a:fillRect/>
          </a:stretch>
        </p:blipFill>
        <p:spPr>
          <a:xfrm>
            <a:off x="4921800" y="4801547"/>
            <a:ext cx="3677163" cy="781159"/>
          </a:xfrm>
          <a:prstGeom prst="rect">
            <a:avLst/>
          </a:prstGeom>
        </p:spPr>
      </p:pic>
      <p:sp>
        <p:nvSpPr>
          <p:cNvPr id="4" name="矩形 3">
            <a:extLst>
              <a:ext uri="{FF2B5EF4-FFF2-40B4-BE49-F238E27FC236}">
                <a16:creationId xmlns:a16="http://schemas.microsoft.com/office/drawing/2014/main" id="{5D455148-216D-313D-7259-BBA9879480C4}"/>
              </a:ext>
            </a:extLst>
          </p:cNvPr>
          <p:cNvSpPr/>
          <p:nvPr/>
        </p:nvSpPr>
        <p:spPr bwMode="auto">
          <a:xfrm>
            <a:off x="9055689" y="4741077"/>
            <a:ext cx="2304256" cy="1278723"/>
          </a:xfrm>
          <a:prstGeom prst="rect">
            <a:avLst/>
          </a:prstGeom>
          <a:noFill/>
          <a:ln w="9525" cap="flat" cmpd="sng" algn="ctr">
            <a:noFill/>
            <a:prstDash val="solid"/>
            <a:round/>
            <a:headEnd type="none" w="med" len="med"/>
            <a:tailEnd type="none" w="med" len="med"/>
          </a:ln>
          <a:effectLst/>
        </p:spPr>
        <p:txBody>
          <a:bodyPr vert="horz" wrap="square" lIns="59400" tIns="29700" rIns="59400" bIns="29700" numCol="1" rtlCol="0" anchor="ctr" anchorCtr="0" compatLnSpc="1">
            <a:prstTxWarp prst="textNoShape">
              <a:avLst/>
            </a:prstTxWarp>
            <a:noAutofit/>
          </a:bodyPr>
          <a:lstStyle/>
          <a:p>
            <a:pPr algn="ctr" defTabSz="879196">
              <a:defRPr/>
            </a:pPr>
            <a:r>
              <a:rPr kumimoji="1" lang="zh-CN" altLang="en-US" sz="2400" b="1" dirty="0">
                <a:solidFill>
                  <a:srgbClr val="C8161E"/>
                </a:solidFill>
                <a:latin typeface="Microsoft YaHei" panose="020B0503020204020204" pitchFamily="34" charset="-122"/>
                <a:ea typeface="Microsoft YaHei" panose="020B0503020204020204" pitchFamily="34" charset="-122"/>
              </a:rPr>
              <a:t>两组</a:t>
            </a:r>
            <a:r>
              <a:rPr kumimoji="1" lang="en-US" altLang="zh-CN" sz="2400" b="1" dirty="0">
                <a:solidFill>
                  <a:srgbClr val="C8161E"/>
                </a:solidFill>
                <a:latin typeface="Microsoft YaHei" panose="020B0503020204020204" pitchFamily="34" charset="-122"/>
                <a:ea typeface="Microsoft YaHei" panose="020B0503020204020204" pitchFamily="34" charset="-122"/>
              </a:rPr>
              <a:t>R1CS</a:t>
            </a:r>
            <a:r>
              <a:rPr kumimoji="1" lang="zh-CN" altLang="en-US" sz="2400" b="1" dirty="0">
                <a:solidFill>
                  <a:srgbClr val="C8161E"/>
                </a:solidFill>
                <a:latin typeface="Microsoft YaHei" panose="020B0503020204020204" pitchFamily="34" charset="-122"/>
                <a:ea typeface="Microsoft YaHei" panose="020B0503020204020204" pitchFamily="34" charset="-122"/>
              </a:rPr>
              <a:t>约束均合法</a:t>
            </a:r>
          </a:p>
        </p:txBody>
      </p:sp>
    </p:spTree>
    <p:extLst>
      <p:ext uri="{BB962C8B-B14F-4D97-AF65-F5344CB8AC3E}">
        <p14:creationId xmlns:p14="http://schemas.microsoft.com/office/powerpoint/2010/main" val="172272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形状 74">
            <a:extLst>
              <a:ext uri="{FF2B5EF4-FFF2-40B4-BE49-F238E27FC236}">
                <a16:creationId xmlns:a16="http://schemas.microsoft.com/office/drawing/2014/main" id="{9469A0B7-4AB7-4587-B26D-F8A42AE1CEE2}"/>
              </a:ext>
            </a:extLst>
          </p:cNvPr>
          <p:cNvSpPr/>
          <p:nvPr/>
        </p:nvSpPr>
        <p:spPr>
          <a:xfrm>
            <a:off x="9145266"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chemeClr val="accent6">
              <a:lumMod val="20000"/>
              <a:lumOff val="80000"/>
            </a:schemeClr>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3" name="任意多边形: 形状 72">
            <a:extLst>
              <a:ext uri="{FF2B5EF4-FFF2-40B4-BE49-F238E27FC236}">
                <a16:creationId xmlns:a16="http://schemas.microsoft.com/office/drawing/2014/main" id="{8F5B74A8-FDC4-4E01-B4E7-9464AFE98E1C}"/>
              </a:ext>
            </a:extLst>
          </p:cNvPr>
          <p:cNvSpPr/>
          <p:nvPr/>
        </p:nvSpPr>
        <p:spPr>
          <a:xfrm>
            <a:off x="3056113" y="4"/>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rgbClr val="C8161E"/>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4" name="任意多边形: 形状 73">
            <a:extLst>
              <a:ext uri="{FF2B5EF4-FFF2-40B4-BE49-F238E27FC236}">
                <a16:creationId xmlns:a16="http://schemas.microsoft.com/office/drawing/2014/main" id="{67DB1935-ACBF-4D22-A9CB-71EA5E095D71}"/>
              </a:ext>
            </a:extLst>
          </p:cNvPr>
          <p:cNvSpPr/>
          <p:nvPr/>
        </p:nvSpPr>
        <p:spPr>
          <a:xfrm>
            <a:off x="-7085" y="0"/>
            <a:ext cx="3109514"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rgbClr val="EDEDED"/>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8" name="任意多边形: 形状 37">
            <a:extLst>
              <a:ext uri="{FF2B5EF4-FFF2-40B4-BE49-F238E27FC236}">
                <a16:creationId xmlns:a16="http://schemas.microsoft.com/office/drawing/2014/main" id="{B0CC248B-0C9F-47B3-9E2E-FC90BB4C4697}"/>
              </a:ext>
            </a:extLst>
          </p:cNvPr>
          <p:cNvSpPr/>
          <p:nvPr/>
        </p:nvSpPr>
        <p:spPr>
          <a:xfrm>
            <a:off x="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no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9" name="任意多边形: 形状 38">
            <a:extLst>
              <a:ext uri="{FF2B5EF4-FFF2-40B4-BE49-F238E27FC236}">
                <a16:creationId xmlns:a16="http://schemas.microsoft.com/office/drawing/2014/main" id="{54AFFF0B-9F3C-4A3E-8214-1E347A8C0E41}"/>
              </a:ext>
            </a:extLst>
          </p:cNvPr>
          <p:cNvSpPr/>
          <p:nvPr/>
        </p:nvSpPr>
        <p:spPr>
          <a:xfrm>
            <a:off x="3048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no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0" name="任意多边形: 形状 39">
            <a:extLst>
              <a:ext uri="{FF2B5EF4-FFF2-40B4-BE49-F238E27FC236}">
                <a16:creationId xmlns:a16="http://schemas.microsoft.com/office/drawing/2014/main" id="{925F4112-FFEA-4204-B253-68BDF3B85A38}"/>
              </a:ext>
            </a:extLst>
          </p:cNvPr>
          <p:cNvSpPr/>
          <p:nvPr/>
        </p:nvSpPr>
        <p:spPr>
          <a:xfrm>
            <a:off x="6104094"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solidFill>
            <a:srgbClr val="EDEDED"/>
          </a:solid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1" name="任意多边形: 形状 40">
            <a:extLst>
              <a:ext uri="{FF2B5EF4-FFF2-40B4-BE49-F238E27FC236}">
                <a16:creationId xmlns:a16="http://schemas.microsoft.com/office/drawing/2014/main" id="{F92483A2-C5D0-440F-AD9A-8199D73CA0C6}"/>
              </a:ext>
            </a:extLst>
          </p:cNvPr>
          <p:cNvSpPr/>
          <p:nvPr/>
        </p:nvSpPr>
        <p:spPr>
          <a:xfrm>
            <a:off x="9144000" y="0"/>
            <a:ext cx="3048000" cy="6858000"/>
          </a:xfrm>
          <a:custGeom>
            <a:avLst/>
            <a:gdLst>
              <a:gd name="connsiteX0" fmla="*/ 0 w 3048000"/>
              <a:gd name="connsiteY0" fmla="*/ 0 h 6858000"/>
              <a:gd name="connsiteX1" fmla="*/ 3048000 w 3048000"/>
              <a:gd name="connsiteY1" fmla="*/ 0 h 6858000"/>
              <a:gd name="connsiteX2" fmla="*/ 3048000 w 3048000"/>
              <a:gd name="connsiteY2" fmla="*/ 6858000 h 6858000"/>
              <a:gd name="connsiteX3" fmla="*/ 0 w 3048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48000" h="6858000">
                <a:moveTo>
                  <a:pt x="0" y="0"/>
                </a:moveTo>
                <a:lnTo>
                  <a:pt x="3048000" y="0"/>
                </a:lnTo>
                <a:lnTo>
                  <a:pt x="3048000" y="6858000"/>
                </a:lnTo>
                <a:lnTo>
                  <a:pt x="0" y="6858000"/>
                </a:lnTo>
                <a:close/>
              </a:path>
            </a:pathLst>
          </a:custGeom>
          <a:noFill/>
          <a:ln w="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3" name="文本框 42">
            <a:extLst>
              <a:ext uri="{FF2B5EF4-FFF2-40B4-BE49-F238E27FC236}">
                <a16:creationId xmlns:a16="http://schemas.microsoft.com/office/drawing/2014/main" id="{1C2DF309-2B07-4680-BE7E-4C01A54278DE}"/>
              </a:ext>
            </a:extLst>
          </p:cNvPr>
          <p:cNvSpPr txBox="1"/>
          <p:nvPr/>
        </p:nvSpPr>
        <p:spPr>
          <a:xfrm>
            <a:off x="934701" y="682969"/>
            <a:ext cx="1107796" cy="1092607"/>
          </a:xfrm>
          <a:prstGeom prst="rect">
            <a:avLst/>
          </a:prstGeom>
          <a:noFill/>
        </p:spPr>
        <p:txBody>
          <a:bodyPr wrap="square" rtlCol="0">
            <a:spAutoFit/>
          </a:bodyPr>
          <a:lstStyle/>
          <a:p>
            <a:r>
              <a:rPr lang="en-US" altLang="zh-CN" sz="6500" b="1" dirty="0">
                <a:solidFill>
                  <a:srgbClr val="6D6D6D"/>
                </a:solidFill>
                <a:latin typeface="+mj-ea"/>
                <a:ea typeface="+mj-ea"/>
              </a:rPr>
              <a:t>01</a:t>
            </a:r>
            <a:endParaRPr lang="zh-CN" altLang="en-US" sz="6500" b="1" dirty="0">
              <a:solidFill>
                <a:srgbClr val="6D6D6D"/>
              </a:solidFill>
              <a:latin typeface="+mj-ea"/>
              <a:ea typeface="+mj-ea"/>
            </a:endParaRPr>
          </a:p>
        </p:txBody>
      </p:sp>
      <p:sp>
        <p:nvSpPr>
          <p:cNvPr id="44" name="文本框 43">
            <a:extLst>
              <a:ext uri="{FF2B5EF4-FFF2-40B4-BE49-F238E27FC236}">
                <a16:creationId xmlns:a16="http://schemas.microsoft.com/office/drawing/2014/main" id="{B4732059-B12C-424F-9ED0-B3BA805B2E4C}"/>
              </a:ext>
            </a:extLst>
          </p:cNvPr>
          <p:cNvSpPr txBox="1"/>
          <p:nvPr/>
        </p:nvSpPr>
        <p:spPr>
          <a:xfrm>
            <a:off x="4025277" y="682969"/>
            <a:ext cx="1124329" cy="1092607"/>
          </a:xfrm>
          <a:prstGeom prst="rect">
            <a:avLst/>
          </a:prstGeom>
          <a:noFill/>
        </p:spPr>
        <p:txBody>
          <a:bodyPr wrap="square" rtlCol="0">
            <a:spAutoFit/>
          </a:bodyPr>
          <a:lstStyle/>
          <a:p>
            <a:r>
              <a:rPr lang="en-US" altLang="zh-CN" sz="6500" b="1" u="sng" dirty="0">
                <a:solidFill>
                  <a:schemeClr val="bg1"/>
                </a:solidFill>
                <a:latin typeface="+mj-ea"/>
                <a:ea typeface="+mj-ea"/>
              </a:rPr>
              <a:t>02</a:t>
            </a:r>
            <a:endParaRPr lang="zh-CN" altLang="en-US" sz="6500" b="1" u="sng" dirty="0">
              <a:solidFill>
                <a:schemeClr val="bg1"/>
              </a:solidFill>
              <a:latin typeface="+mj-ea"/>
              <a:ea typeface="+mj-ea"/>
            </a:endParaRPr>
          </a:p>
        </p:txBody>
      </p:sp>
      <p:sp>
        <p:nvSpPr>
          <p:cNvPr id="45" name="文本框 44">
            <a:extLst>
              <a:ext uri="{FF2B5EF4-FFF2-40B4-BE49-F238E27FC236}">
                <a16:creationId xmlns:a16="http://schemas.microsoft.com/office/drawing/2014/main" id="{D03D9153-5312-4ED8-8F2A-7D3F839ACC6A}"/>
              </a:ext>
            </a:extLst>
          </p:cNvPr>
          <p:cNvSpPr txBox="1"/>
          <p:nvPr/>
        </p:nvSpPr>
        <p:spPr>
          <a:xfrm>
            <a:off x="7076854" y="682969"/>
            <a:ext cx="1057159" cy="1092607"/>
          </a:xfrm>
          <a:prstGeom prst="rect">
            <a:avLst/>
          </a:prstGeom>
          <a:noFill/>
        </p:spPr>
        <p:txBody>
          <a:bodyPr wrap="square" rtlCol="0">
            <a:spAutoFit/>
          </a:bodyPr>
          <a:lstStyle/>
          <a:p>
            <a:r>
              <a:rPr lang="en-US" altLang="zh-CN" sz="6500" b="1" dirty="0">
                <a:solidFill>
                  <a:srgbClr val="6D6D6D"/>
                </a:solidFill>
                <a:latin typeface="+mj-ea"/>
                <a:ea typeface="+mj-ea"/>
              </a:rPr>
              <a:t>03</a:t>
            </a:r>
            <a:endParaRPr lang="zh-CN" altLang="en-US" sz="6500" b="1" dirty="0">
              <a:solidFill>
                <a:srgbClr val="6D6D6D"/>
              </a:solidFill>
              <a:latin typeface="+mj-ea"/>
              <a:ea typeface="+mj-ea"/>
            </a:endParaRPr>
          </a:p>
        </p:txBody>
      </p:sp>
      <p:sp>
        <p:nvSpPr>
          <p:cNvPr id="46" name="文本框 45">
            <a:extLst>
              <a:ext uri="{FF2B5EF4-FFF2-40B4-BE49-F238E27FC236}">
                <a16:creationId xmlns:a16="http://schemas.microsoft.com/office/drawing/2014/main" id="{58143852-6E01-480F-8D25-5B2D4CAAE5BA}"/>
              </a:ext>
            </a:extLst>
          </p:cNvPr>
          <p:cNvSpPr txBox="1"/>
          <p:nvPr/>
        </p:nvSpPr>
        <p:spPr>
          <a:xfrm>
            <a:off x="10177966" y="682969"/>
            <a:ext cx="1052617" cy="1092607"/>
          </a:xfrm>
          <a:prstGeom prst="rect">
            <a:avLst/>
          </a:prstGeom>
          <a:noFill/>
        </p:spPr>
        <p:txBody>
          <a:bodyPr wrap="square" rtlCol="0">
            <a:spAutoFit/>
          </a:bodyPr>
          <a:lstStyle/>
          <a:p>
            <a:r>
              <a:rPr lang="en-US" altLang="zh-CN" sz="6500" b="1" dirty="0">
                <a:solidFill>
                  <a:srgbClr val="DBDBDB">
                    <a:lumMod val="50000"/>
                  </a:srgbClr>
                </a:solidFill>
                <a:latin typeface="+mj-ea"/>
                <a:ea typeface="+mj-ea"/>
              </a:rPr>
              <a:t>04</a:t>
            </a:r>
            <a:endParaRPr lang="zh-CN" altLang="en-US" sz="6500" b="1" dirty="0">
              <a:solidFill>
                <a:srgbClr val="DBDBDB">
                  <a:lumMod val="50000"/>
                </a:srgbClr>
              </a:solidFill>
              <a:latin typeface="+mj-ea"/>
              <a:ea typeface="+mj-ea"/>
            </a:endParaRPr>
          </a:p>
        </p:txBody>
      </p:sp>
      <p:sp>
        <p:nvSpPr>
          <p:cNvPr id="47" name="文本框 46">
            <a:extLst>
              <a:ext uri="{FF2B5EF4-FFF2-40B4-BE49-F238E27FC236}">
                <a16:creationId xmlns:a16="http://schemas.microsoft.com/office/drawing/2014/main" id="{8787D33F-D469-4B7F-A89C-DF110186E246}"/>
              </a:ext>
            </a:extLst>
          </p:cNvPr>
          <p:cNvSpPr txBox="1"/>
          <p:nvPr/>
        </p:nvSpPr>
        <p:spPr>
          <a:xfrm>
            <a:off x="1138132" y="1890727"/>
            <a:ext cx="770043" cy="2308324"/>
          </a:xfrm>
          <a:prstGeom prst="rect">
            <a:avLst/>
          </a:prstGeom>
          <a:noFill/>
        </p:spPr>
        <p:txBody>
          <a:bodyPr wrap="square" rtlCol="0">
            <a:spAutoFit/>
          </a:bodyPr>
          <a:lstStyle/>
          <a:p>
            <a:r>
              <a:rPr lang="zh-CN" altLang="en-US" sz="3600" b="1" dirty="0">
                <a:solidFill>
                  <a:srgbClr val="6D6D6D"/>
                </a:solidFill>
                <a:latin typeface="+mj-ea"/>
                <a:ea typeface="+mj-ea"/>
              </a:rPr>
              <a:t>研究背景</a:t>
            </a:r>
          </a:p>
        </p:txBody>
      </p:sp>
      <p:sp>
        <p:nvSpPr>
          <p:cNvPr id="48" name="文本框 47">
            <a:extLst>
              <a:ext uri="{FF2B5EF4-FFF2-40B4-BE49-F238E27FC236}">
                <a16:creationId xmlns:a16="http://schemas.microsoft.com/office/drawing/2014/main" id="{D696F688-7FC9-460E-B397-9887F1B138BB}"/>
              </a:ext>
            </a:extLst>
          </p:cNvPr>
          <p:cNvSpPr txBox="1"/>
          <p:nvPr/>
        </p:nvSpPr>
        <p:spPr>
          <a:xfrm>
            <a:off x="4260696" y="1938745"/>
            <a:ext cx="679534" cy="2308324"/>
          </a:xfrm>
          <a:prstGeom prst="rect">
            <a:avLst/>
          </a:prstGeom>
          <a:noFill/>
        </p:spPr>
        <p:txBody>
          <a:bodyPr wrap="square" rtlCol="0">
            <a:spAutoFit/>
          </a:bodyPr>
          <a:lstStyle/>
          <a:p>
            <a:r>
              <a:rPr lang="zh-CN" altLang="en-US" sz="3600" b="1" dirty="0">
                <a:solidFill>
                  <a:schemeClr val="bg1"/>
                </a:solidFill>
                <a:latin typeface="+mj-ea"/>
                <a:ea typeface="+mj-ea"/>
              </a:rPr>
              <a:t>算法设计</a:t>
            </a:r>
          </a:p>
        </p:txBody>
      </p:sp>
      <p:sp>
        <p:nvSpPr>
          <p:cNvPr id="49" name="文本框 48">
            <a:extLst>
              <a:ext uri="{FF2B5EF4-FFF2-40B4-BE49-F238E27FC236}">
                <a16:creationId xmlns:a16="http://schemas.microsoft.com/office/drawing/2014/main" id="{0A25AEB2-9DF4-49C8-B80F-B515D5926DE7}"/>
              </a:ext>
            </a:extLst>
          </p:cNvPr>
          <p:cNvSpPr txBox="1"/>
          <p:nvPr/>
        </p:nvSpPr>
        <p:spPr>
          <a:xfrm>
            <a:off x="7267977" y="1941013"/>
            <a:ext cx="674914" cy="2308324"/>
          </a:xfrm>
          <a:prstGeom prst="rect">
            <a:avLst/>
          </a:prstGeom>
          <a:noFill/>
        </p:spPr>
        <p:txBody>
          <a:bodyPr wrap="square" rtlCol="0">
            <a:spAutoFit/>
          </a:bodyPr>
          <a:lstStyle/>
          <a:p>
            <a:r>
              <a:rPr lang="zh-CN" altLang="en-US" sz="3600" b="1" dirty="0">
                <a:solidFill>
                  <a:srgbClr val="6D6D6D"/>
                </a:solidFill>
                <a:latin typeface="+mj-ea"/>
                <a:ea typeface="+mj-ea"/>
              </a:rPr>
              <a:t>实验分析</a:t>
            </a:r>
          </a:p>
        </p:txBody>
      </p:sp>
      <p:sp>
        <p:nvSpPr>
          <p:cNvPr id="50" name="文本框 49">
            <a:extLst>
              <a:ext uri="{FF2B5EF4-FFF2-40B4-BE49-F238E27FC236}">
                <a16:creationId xmlns:a16="http://schemas.microsoft.com/office/drawing/2014/main" id="{F9D6DB9A-2980-49FC-B321-703FA30CD956}"/>
              </a:ext>
            </a:extLst>
          </p:cNvPr>
          <p:cNvSpPr txBox="1"/>
          <p:nvPr/>
        </p:nvSpPr>
        <p:spPr>
          <a:xfrm>
            <a:off x="10380109" y="1925489"/>
            <a:ext cx="575781" cy="2862322"/>
          </a:xfrm>
          <a:prstGeom prst="rect">
            <a:avLst/>
          </a:prstGeom>
          <a:noFill/>
        </p:spPr>
        <p:txBody>
          <a:bodyPr wrap="square" rtlCol="0">
            <a:spAutoFit/>
          </a:bodyPr>
          <a:lstStyle/>
          <a:p>
            <a:r>
              <a:rPr lang="zh-CN" altLang="en-US" sz="3600" b="1" dirty="0">
                <a:solidFill>
                  <a:srgbClr val="DBDBDB">
                    <a:lumMod val="50000"/>
                  </a:srgbClr>
                </a:solidFill>
                <a:latin typeface="+mj-ea"/>
                <a:ea typeface="+mj-ea"/>
              </a:rPr>
              <a:t>总结与展望</a:t>
            </a:r>
          </a:p>
        </p:txBody>
      </p:sp>
      <p:grpSp>
        <p:nvGrpSpPr>
          <p:cNvPr id="55" name="组合 54">
            <a:extLst>
              <a:ext uri="{FF2B5EF4-FFF2-40B4-BE49-F238E27FC236}">
                <a16:creationId xmlns:a16="http://schemas.microsoft.com/office/drawing/2014/main" id="{3DB45922-BD6F-437D-A2B8-82F8862FC5B8}"/>
              </a:ext>
            </a:extLst>
          </p:cNvPr>
          <p:cNvGrpSpPr>
            <a:grpSpLocks noChangeAspect="1"/>
          </p:cNvGrpSpPr>
          <p:nvPr/>
        </p:nvGrpSpPr>
        <p:grpSpPr>
          <a:xfrm>
            <a:off x="1914525" y="5718900"/>
            <a:ext cx="727660" cy="720000"/>
            <a:chOff x="5576480" y="2694586"/>
            <a:chExt cx="1279425" cy="1265957"/>
          </a:xfrm>
          <a:noFill/>
        </p:grpSpPr>
        <p:sp>
          <p:nvSpPr>
            <p:cNvPr id="56" name="Freeform 30">
              <a:extLst>
                <a:ext uri="{FF2B5EF4-FFF2-40B4-BE49-F238E27FC236}">
                  <a16:creationId xmlns:a16="http://schemas.microsoft.com/office/drawing/2014/main" id="{20769F6D-7DF2-48F8-9711-585B8B31E974}"/>
                </a:ext>
              </a:extLst>
            </p:cNvPr>
            <p:cNvSpPr>
              <a:spLocks/>
            </p:cNvSpPr>
            <p:nvPr/>
          </p:nvSpPr>
          <p:spPr bwMode="auto">
            <a:xfrm>
              <a:off x="5576480" y="2694586"/>
              <a:ext cx="1279425" cy="1265957"/>
            </a:xfrm>
            <a:custGeom>
              <a:avLst/>
              <a:gdLst>
                <a:gd name="T0" fmla="*/ 274 w 1221"/>
                <a:gd name="T1" fmla="*/ 1204 h 1205"/>
                <a:gd name="T2" fmla="*/ 13 w 1221"/>
                <a:gd name="T3" fmla="*/ 1205 h 1205"/>
                <a:gd name="T4" fmla="*/ 1 w 1221"/>
                <a:gd name="T5" fmla="*/ 1192 h 1205"/>
                <a:gd name="T6" fmla="*/ 1 w 1221"/>
                <a:gd name="T7" fmla="*/ 1182 h 1205"/>
                <a:gd name="T8" fmla="*/ 1 w 1221"/>
                <a:gd name="T9" fmla="*/ 27 h 1205"/>
                <a:gd name="T10" fmla="*/ 26 w 1221"/>
                <a:gd name="T11" fmla="*/ 1 h 1205"/>
                <a:gd name="T12" fmla="*/ 247 w 1221"/>
                <a:gd name="T13" fmla="*/ 1 h 1205"/>
                <a:gd name="T14" fmla="*/ 269 w 1221"/>
                <a:gd name="T15" fmla="*/ 22 h 1205"/>
                <a:gd name="T16" fmla="*/ 269 w 1221"/>
                <a:gd name="T17" fmla="*/ 248 h 1205"/>
                <a:gd name="T18" fmla="*/ 280 w 1221"/>
                <a:gd name="T19" fmla="*/ 271 h 1205"/>
                <a:gd name="T20" fmla="*/ 297 w 1221"/>
                <a:gd name="T21" fmla="*/ 247 h 1205"/>
                <a:gd name="T22" fmla="*/ 296 w 1221"/>
                <a:gd name="T23" fmla="*/ 25 h 1205"/>
                <a:gd name="T24" fmla="*/ 321 w 1221"/>
                <a:gd name="T25" fmla="*/ 1 h 1205"/>
                <a:gd name="T26" fmla="*/ 901 w 1221"/>
                <a:gd name="T27" fmla="*/ 1 h 1205"/>
                <a:gd name="T28" fmla="*/ 925 w 1221"/>
                <a:gd name="T29" fmla="*/ 24 h 1205"/>
                <a:gd name="T30" fmla="*/ 925 w 1221"/>
                <a:gd name="T31" fmla="*/ 248 h 1205"/>
                <a:gd name="T32" fmla="*/ 939 w 1221"/>
                <a:gd name="T33" fmla="*/ 270 h 1205"/>
                <a:gd name="T34" fmla="*/ 953 w 1221"/>
                <a:gd name="T35" fmla="*/ 249 h 1205"/>
                <a:gd name="T36" fmla="*/ 953 w 1221"/>
                <a:gd name="T37" fmla="*/ 23 h 1205"/>
                <a:gd name="T38" fmla="*/ 973 w 1221"/>
                <a:gd name="T39" fmla="*/ 1 h 1205"/>
                <a:gd name="T40" fmla="*/ 1203 w 1221"/>
                <a:gd name="T41" fmla="*/ 1 h 1205"/>
                <a:gd name="T42" fmla="*/ 1221 w 1221"/>
                <a:gd name="T43" fmla="*/ 18 h 1205"/>
                <a:gd name="T44" fmla="*/ 1221 w 1221"/>
                <a:gd name="T45" fmla="*/ 1188 h 1205"/>
                <a:gd name="T46" fmla="*/ 1204 w 1221"/>
                <a:gd name="T47" fmla="*/ 1205 h 1205"/>
                <a:gd name="T48" fmla="*/ 948 w 1221"/>
                <a:gd name="T49" fmla="*/ 1204 h 1205"/>
                <a:gd name="T50" fmla="*/ 941 w 1221"/>
                <a:gd name="T51" fmla="*/ 1142 h 1205"/>
                <a:gd name="T52" fmla="*/ 941 w 1221"/>
                <a:gd name="T53" fmla="*/ 1135 h 1205"/>
                <a:gd name="T54" fmla="*/ 943 w 1221"/>
                <a:gd name="T55" fmla="*/ 1061 h 1205"/>
                <a:gd name="T56" fmla="*/ 943 w 1221"/>
                <a:gd name="T57" fmla="*/ 625 h 1205"/>
                <a:gd name="T58" fmla="*/ 910 w 1221"/>
                <a:gd name="T59" fmla="*/ 591 h 1205"/>
                <a:gd name="T60" fmla="*/ 878 w 1221"/>
                <a:gd name="T61" fmla="*/ 556 h 1205"/>
                <a:gd name="T62" fmla="*/ 859 w 1221"/>
                <a:gd name="T63" fmla="*/ 506 h 1205"/>
                <a:gd name="T64" fmla="*/ 808 w 1221"/>
                <a:gd name="T65" fmla="*/ 455 h 1205"/>
                <a:gd name="T66" fmla="*/ 761 w 1221"/>
                <a:gd name="T67" fmla="*/ 435 h 1205"/>
                <a:gd name="T68" fmla="*/ 723 w 1221"/>
                <a:gd name="T69" fmla="*/ 400 h 1205"/>
                <a:gd name="T70" fmla="*/ 702 w 1221"/>
                <a:gd name="T71" fmla="*/ 379 h 1205"/>
                <a:gd name="T72" fmla="*/ 520 w 1221"/>
                <a:gd name="T73" fmla="*/ 379 h 1205"/>
                <a:gd name="T74" fmla="*/ 499 w 1221"/>
                <a:gd name="T75" fmla="*/ 400 h 1205"/>
                <a:gd name="T76" fmla="*/ 463 w 1221"/>
                <a:gd name="T77" fmla="*/ 435 h 1205"/>
                <a:gd name="T78" fmla="*/ 413 w 1221"/>
                <a:gd name="T79" fmla="*/ 455 h 1205"/>
                <a:gd name="T80" fmla="*/ 360 w 1221"/>
                <a:gd name="T81" fmla="*/ 509 h 1205"/>
                <a:gd name="T82" fmla="*/ 344 w 1221"/>
                <a:gd name="T83" fmla="*/ 555 h 1205"/>
                <a:gd name="T84" fmla="*/ 310 w 1221"/>
                <a:gd name="T85" fmla="*/ 591 h 1205"/>
                <a:gd name="T86" fmla="*/ 279 w 1221"/>
                <a:gd name="T87" fmla="*/ 623 h 1205"/>
                <a:gd name="T88" fmla="*/ 279 w 1221"/>
                <a:gd name="T89" fmla="*/ 1103 h 1205"/>
                <a:gd name="T90" fmla="*/ 281 w 1221"/>
                <a:gd name="T91" fmla="*/ 1136 h 1205"/>
                <a:gd name="T92" fmla="*/ 274 w 1221"/>
                <a:gd name="T93" fmla="*/ 1204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1" h="1205">
                  <a:moveTo>
                    <a:pt x="274" y="1204"/>
                  </a:moveTo>
                  <a:cubicBezTo>
                    <a:pt x="187" y="1204"/>
                    <a:pt x="100" y="1204"/>
                    <a:pt x="13" y="1205"/>
                  </a:cubicBezTo>
                  <a:cubicBezTo>
                    <a:pt x="2" y="1205"/>
                    <a:pt x="0" y="1201"/>
                    <a:pt x="1" y="1192"/>
                  </a:cubicBezTo>
                  <a:cubicBezTo>
                    <a:pt x="1" y="1189"/>
                    <a:pt x="1" y="1186"/>
                    <a:pt x="1" y="1182"/>
                  </a:cubicBezTo>
                  <a:cubicBezTo>
                    <a:pt x="1" y="797"/>
                    <a:pt x="1" y="412"/>
                    <a:pt x="1" y="27"/>
                  </a:cubicBezTo>
                  <a:cubicBezTo>
                    <a:pt x="0" y="7"/>
                    <a:pt x="5" y="0"/>
                    <a:pt x="26" y="1"/>
                  </a:cubicBezTo>
                  <a:cubicBezTo>
                    <a:pt x="100" y="2"/>
                    <a:pt x="174" y="2"/>
                    <a:pt x="247" y="1"/>
                  </a:cubicBezTo>
                  <a:cubicBezTo>
                    <a:pt x="264" y="1"/>
                    <a:pt x="269" y="5"/>
                    <a:pt x="269" y="22"/>
                  </a:cubicBezTo>
                  <a:cubicBezTo>
                    <a:pt x="268" y="97"/>
                    <a:pt x="269" y="173"/>
                    <a:pt x="269" y="248"/>
                  </a:cubicBezTo>
                  <a:cubicBezTo>
                    <a:pt x="269" y="257"/>
                    <a:pt x="263" y="271"/>
                    <a:pt x="280" y="271"/>
                  </a:cubicBezTo>
                  <a:cubicBezTo>
                    <a:pt x="299" y="272"/>
                    <a:pt x="297" y="260"/>
                    <a:pt x="297" y="247"/>
                  </a:cubicBezTo>
                  <a:cubicBezTo>
                    <a:pt x="297" y="173"/>
                    <a:pt x="298" y="99"/>
                    <a:pt x="296" y="25"/>
                  </a:cubicBezTo>
                  <a:cubicBezTo>
                    <a:pt x="296" y="5"/>
                    <a:pt x="303" y="1"/>
                    <a:pt x="321" y="1"/>
                  </a:cubicBezTo>
                  <a:cubicBezTo>
                    <a:pt x="515" y="1"/>
                    <a:pt x="708" y="1"/>
                    <a:pt x="901" y="1"/>
                  </a:cubicBezTo>
                  <a:cubicBezTo>
                    <a:pt x="919" y="1"/>
                    <a:pt x="926" y="5"/>
                    <a:pt x="925" y="24"/>
                  </a:cubicBezTo>
                  <a:cubicBezTo>
                    <a:pt x="924" y="98"/>
                    <a:pt x="925" y="173"/>
                    <a:pt x="925" y="248"/>
                  </a:cubicBezTo>
                  <a:cubicBezTo>
                    <a:pt x="925" y="258"/>
                    <a:pt x="919" y="270"/>
                    <a:pt x="939" y="270"/>
                  </a:cubicBezTo>
                  <a:cubicBezTo>
                    <a:pt x="958" y="270"/>
                    <a:pt x="953" y="258"/>
                    <a:pt x="953" y="249"/>
                  </a:cubicBezTo>
                  <a:cubicBezTo>
                    <a:pt x="953" y="173"/>
                    <a:pt x="953" y="98"/>
                    <a:pt x="953" y="23"/>
                  </a:cubicBezTo>
                  <a:cubicBezTo>
                    <a:pt x="952" y="7"/>
                    <a:pt x="956" y="1"/>
                    <a:pt x="973" y="1"/>
                  </a:cubicBezTo>
                  <a:cubicBezTo>
                    <a:pt x="1050" y="2"/>
                    <a:pt x="1127" y="2"/>
                    <a:pt x="1203" y="1"/>
                  </a:cubicBezTo>
                  <a:cubicBezTo>
                    <a:pt x="1217" y="1"/>
                    <a:pt x="1221" y="4"/>
                    <a:pt x="1221" y="18"/>
                  </a:cubicBezTo>
                  <a:cubicBezTo>
                    <a:pt x="1221" y="408"/>
                    <a:pt x="1221" y="798"/>
                    <a:pt x="1221" y="1188"/>
                  </a:cubicBezTo>
                  <a:cubicBezTo>
                    <a:pt x="1221" y="1202"/>
                    <a:pt x="1218" y="1205"/>
                    <a:pt x="1204" y="1205"/>
                  </a:cubicBezTo>
                  <a:cubicBezTo>
                    <a:pt x="1118" y="1204"/>
                    <a:pt x="1033" y="1204"/>
                    <a:pt x="948" y="1204"/>
                  </a:cubicBezTo>
                  <a:cubicBezTo>
                    <a:pt x="938" y="1184"/>
                    <a:pt x="946" y="1162"/>
                    <a:pt x="941" y="1142"/>
                  </a:cubicBezTo>
                  <a:cubicBezTo>
                    <a:pt x="940" y="1140"/>
                    <a:pt x="940" y="1137"/>
                    <a:pt x="941" y="1135"/>
                  </a:cubicBezTo>
                  <a:cubicBezTo>
                    <a:pt x="943" y="1110"/>
                    <a:pt x="942" y="1086"/>
                    <a:pt x="943" y="1061"/>
                  </a:cubicBezTo>
                  <a:cubicBezTo>
                    <a:pt x="943" y="916"/>
                    <a:pt x="943" y="771"/>
                    <a:pt x="943" y="625"/>
                  </a:cubicBezTo>
                  <a:cubicBezTo>
                    <a:pt x="943" y="593"/>
                    <a:pt x="942" y="592"/>
                    <a:pt x="910" y="591"/>
                  </a:cubicBezTo>
                  <a:cubicBezTo>
                    <a:pt x="881" y="590"/>
                    <a:pt x="876" y="585"/>
                    <a:pt x="878" y="556"/>
                  </a:cubicBezTo>
                  <a:cubicBezTo>
                    <a:pt x="880" y="536"/>
                    <a:pt x="874" y="520"/>
                    <a:pt x="859" y="506"/>
                  </a:cubicBezTo>
                  <a:cubicBezTo>
                    <a:pt x="842" y="489"/>
                    <a:pt x="825" y="472"/>
                    <a:pt x="808" y="455"/>
                  </a:cubicBezTo>
                  <a:cubicBezTo>
                    <a:pt x="795" y="441"/>
                    <a:pt x="780" y="434"/>
                    <a:pt x="761" y="435"/>
                  </a:cubicBezTo>
                  <a:cubicBezTo>
                    <a:pt x="728" y="435"/>
                    <a:pt x="724" y="431"/>
                    <a:pt x="723" y="400"/>
                  </a:cubicBezTo>
                  <a:cubicBezTo>
                    <a:pt x="723" y="385"/>
                    <a:pt x="717" y="379"/>
                    <a:pt x="702" y="379"/>
                  </a:cubicBezTo>
                  <a:cubicBezTo>
                    <a:pt x="641" y="379"/>
                    <a:pt x="581" y="379"/>
                    <a:pt x="520" y="379"/>
                  </a:cubicBezTo>
                  <a:cubicBezTo>
                    <a:pt x="504" y="379"/>
                    <a:pt x="499" y="385"/>
                    <a:pt x="499" y="400"/>
                  </a:cubicBezTo>
                  <a:cubicBezTo>
                    <a:pt x="498" y="433"/>
                    <a:pt x="496" y="435"/>
                    <a:pt x="463" y="435"/>
                  </a:cubicBezTo>
                  <a:cubicBezTo>
                    <a:pt x="442" y="434"/>
                    <a:pt x="427" y="441"/>
                    <a:pt x="413" y="455"/>
                  </a:cubicBezTo>
                  <a:cubicBezTo>
                    <a:pt x="395" y="473"/>
                    <a:pt x="378" y="492"/>
                    <a:pt x="360" y="509"/>
                  </a:cubicBezTo>
                  <a:cubicBezTo>
                    <a:pt x="346" y="521"/>
                    <a:pt x="344" y="538"/>
                    <a:pt x="344" y="555"/>
                  </a:cubicBezTo>
                  <a:cubicBezTo>
                    <a:pt x="344" y="584"/>
                    <a:pt x="338" y="590"/>
                    <a:pt x="310" y="591"/>
                  </a:cubicBezTo>
                  <a:cubicBezTo>
                    <a:pt x="279" y="592"/>
                    <a:pt x="279" y="592"/>
                    <a:pt x="279" y="623"/>
                  </a:cubicBezTo>
                  <a:cubicBezTo>
                    <a:pt x="279" y="783"/>
                    <a:pt x="279" y="943"/>
                    <a:pt x="279" y="1103"/>
                  </a:cubicBezTo>
                  <a:cubicBezTo>
                    <a:pt x="279" y="1114"/>
                    <a:pt x="280" y="1125"/>
                    <a:pt x="281" y="1136"/>
                  </a:cubicBezTo>
                  <a:cubicBezTo>
                    <a:pt x="277" y="1159"/>
                    <a:pt x="282" y="1182"/>
                    <a:pt x="274" y="1204"/>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57" name="Freeform 31">
              <a:extLst>
                <a:ext uri="{FF2B5EF4-FFF2-40B4-BE49-F238E27FC236}">
                  <a16:creationId xmlns:a16="http://schemas.microsoft.com/office/drawing/2014/main" id="{67561B32-F22F-4422-9053-3F4977AD00D1}"/>
                </a:ext>
              </a:extLst>
            </p:cNvPr>
            <p:cNvSpPr>
              <a:spLocks/>
            </p:cNvSpPr>
            <p:nvPr/>
          </p:nvSpPr>
          <p:spPr bwMode="auto">
            <a:xfrm>
              <a:off x="5859300" y="3718126"/>
              <a:ext cx="716233" cy="242417"/>
            </a:xfrm>
            <a:custGeom>
              <a:avLst/>
              <a:gdLst>
                <a:gd name="T0" fmla="*/ 4 w 683"/>
                <a:gd name="T1" fmla="*/ 230 h 231"/>
                <a:gd name="T2" fmla="*/ 9 w 683"/>
                <a:gd name="T3" fmla="*/ 165 h 231"/>
                <a:gd name="T4" fmla="*/ 33 w 683"/>
                <a:gd name="T5" fmla="*/ 157 h 231"/>
                <a:gd name="T6" fmla="*/ 111 w 683"/>
                <a:gd name="T7" fmla="*/ 157 h 231"/>
                <a:gd name="T8" fmla="*/ 133 w 683"/>
                <a:gd name="T9" fmla="*/ 135 h 231"/>
                <a:gd name="T10" fmla="*/ 133 w 683"/>
                <a:gd name="T11" fmla="*/ 33 h 231"/>
                <a:gd name="T12" fmla="*/ 165 w 683"/>
                <a:gd name="T13" fmla="*/ 1 h 231"/>
                <a:gd name="T14" fmla="*/ 517 w 683"/>
                <a:gd name="T15" fmla="*/ 1 h 231"/>
                <a:gd name="T16" fmla="*/ 549 w 683"/>
                <a:gd name="T17" fmla="*/ 32 h 231"/>
                <a:gd name="T18" fmla="*/ 549 w 683"/>
                <a:gd name="T19" fmla="*/ 132 h 231"/>
                <a:gd name="T20" fmla="*/ 556 w 683"/>
                <a:gd name="T21" fmla="*/ 158 h 231"/>
                <a:gd name="T22" fmla="*/ 635 w 683"/>
                <a:gd name="T23" fmla="*/ 161 h 231"/>
                <a:gd name="T24" fmla="*/ 674 w 683"/>
                <a:gd name="T25" fmla="*/ 167 h 231"/>
                <a:gd name="T26" fmla="*/ 678 w 683"/>
                <a:gd name="T27" fmla="*/ 230 h 231"/>
                <a:gd name="T28" fmla="*/ 424 w 683"/>
                <a:gd name="T29" fmla="*/ 231 h 231"/>
                <a:gd name="T30" fmla="*/ 4 w 683"/>
                <a:gd name="T31" fmla="*/ 23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3" h="231">
                  <a:moveTo>
                    <a:pt x="4" y="230"/>
                  </a:moveTo>
                  <a:cubicBezTo>
                    <a:pt x="6" y="208"/>
                    <a:pt x="0" y="186"/>
                    <a:pt x="9" y="165"/>
                  </a:cubicBezTo>
                  <a:cubicBezTo>
                    <a:pt x="14" y="154"/>
                    <a:pt x="25" y="157"/>
                    <a:pt x="33" y="157"/>
                  </a:cubicBezTo>
                  <a:cubicBezTo>
                    <a:pt x="59" y="156"/>
                    <a:pt x="85" y="156"/>
                    <a:pt x="111" y="157"/>
                  </a:cubicBezTo>
                  <a:cubicBezTo>
                    <a:pt x="127" y="157"/>
                    <a:pt x="133" y="150"/>
                    <a:pt x="133" y="135"/>
                  </a:cubicBezTo>
                  <a:cubicBezTo>
                    <a:pt x="132" y="101"/>
                    <a:pt x="132" y="67"/>
                    <a:pt x="133" y="33"/>
                  </a:cubicBezTo>
                  <a:cubicBezTo>
                    <a:pt x="133" y="5"/>
                    <a:pt x="137" y="1"/>
                    <a:pt x="165" y="1"/>
                  </a:cubicBezTo>
                  <a:cubicBezTo>
                    <a:pt x="283" y="0"/>
                    <a:pt x="400" y="0"/>
                    <a:pt x="517" y="1"/>
                  </a:cubicBezTo>
                  <a:cubicBezTo>
                    <a:pt x="544" y="1"/>
                    <a:pt x="549" y="5"/>
                    <a:pt x="549" y="32"/>
                  </a:cubicBezTo>
                  <a:cubicBezTo>
                    <a:pt x="550" y="65"/>
                    <a:pt x="549" y="99"/>
                    <a:pt x="549" y="132"/>
                  </a:cubicBezTo>
                  <a:cubicBezTo>
                    <a:pt x="549" y="141"/>
                    <a:pt x="548" y="151"/>
                    <a:pt x="556" y="158"/>
                  </a:cubicBezTo>
                  <a:cubicBezTo>
                    <a:pt x="582" y="166"/>
                    <a:pt x="609" y="159"/>
                    <a:pt x="635" y="161"/>
                  </a:cubicBezTo>
                  <a:cubicBezTo>
                    <a:pt x="648" y="162"/>
                    <a:pt x="662" y="157"/>
                    <a:pt x="674" y="167"/>
                  </a:cubicBezTo>
                  <a:cubicBezTo>
                    <a:pt x="683" y="188"/>
                    <a:pt x="676" y="209"/>
                    <a:pt x="678" y="230"/>
                  </a:cubicBezTo>
                  <a:cubicBezTo>
                    <a:pt x="593" y="230"/>
                    <a:pt x="509" y="231"/>
                    <a:pt x="424" y="231"/>
                  </a:cubicBezTo>
                  <a:cubicBezTo>
                    <a:pt x="284" y="231"/>
                    <a:pt x="144" y="230"/>
                    <a:pt x="4" y="230"/>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58" name="Freeform 34">
              <a:extLst>
                <a:ext uri="{FF2B5EF4-FFF2-40B4-BE49-F238E27FC236}">
                  <a16:creationId xmlns:a16="http://schemas.microsoft.com/office/drawing/2014/main" id="{D085B1BF-31C5-4283-A2FE-B9477DA19AB8}"/>
                </a:ext>
              </a:extLst>
            </p:cNvPr>
            <p:cNvSpPr>
              <a:spLocks/>
            </p:cNvSpPr>
            <p:nvPr/>
          </p:nvSpPr>
          <p:spPr bwMode="auto">
            <a:xfrm>
              <a:off x="6034379" y="2807224"/>
              <a:ext cx="367911" cy="162836"/>
            </a:xfrm>
            <a:custGeom>
              <a:avLst/>
              <a:gdLst>
                <a:gd name="T0" fmla="*/ 30 w 351"/>
                <a:gd name="T1" fmla="*/ 110 h 155"/>
                <a:gd name="T2" fmla="*/ 28 w 351"/>
                <a:gd name="T3" fmla="*/ 108 h 155"/>
                <a:gd name="T4" fmla="*/ 15 w 351"/>
                <a:gd name="T5" fmla="*/ 94 h 155"/>
                <a:gd name="T6" fmla="*/ 16 w 351"/>
                <a:gd name="T7" fmla="*/ 94 h 155"/>
                <a:gd name="T8" fmla="*/ 16 w 351"/>
                <a:gd name="T9" fmla="*/ 55 h 155"/>
                <a:gd name="T10" fmla="*/ 36 w 351"/>
                <a:gd name="T11" fmla="*/ 37 h 155"/>
                <a:gd name="T12" fmla="*/ 47 w 351"/>
                <a:gd name="T13" fmla="*/ 23 h 155"/>
                <a:gd name="T14" fmla="*/ 89 w 351"/>
                <a:gd name="T15" fmla="*/ 4 h 155"/>
                <a:gd name="T16" fmla="*/ 270 w 351"/>
                <a:gd name="T17" fmla="*/ 5 h 155"/>
                <a:gd name="T18" fmla="*/ 316 w 351"/>
                <a:gd name="T19" fmla="*/ 41 h 155"/>
                <a:gd name="T20" fmla="*/ 334 w 351"/>
                <a:gd name="T21" fmla="*/ 59 h 155"/>
                <a:gd name="T22" fmla="*/ 334 w 351"/>
                <a:gd name="T23" fmla="*/ 93 h 155"/>
                <a:gd name="T24" fmla="*/ 325 w 351"/>
                <a:gd name="T25" fmla="*/ 101 h 155"/>
                <a:gd name="T26" fmla="*/ 299 w 351"/>
                <a:gd name="T27" fmla="*/ 130 h 155"/>
                <a:gd name="T28" fmla="*/ 251 w 351"/>
                <a:gd name="T29" fmla="*/ 148 h 155"/>
                <a:gd name="T30" fmla="*/ 92 w 351"/>
                <a:gd name="T31" fmla="*/ 148 h 155"/>
                <a:gd name="T32" fmla="*/ 36 w 351"/>
                <a:gd name="T33" fmla="*/ 116 h 155"/>
                <a:gd name="T34" fmla="*/ 30 w 351"/>
                <a:gd name="T35" fmla="*/ 11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155">
                  <a:moveTo>
                    <a:pt x="30" y="110"/>
                  </a:moveTo>
                  <a:cubicBezTo>
                    <a:pt x="29" y="110"/>
                    <a:pt x="28" y="109"/>
                    <a:pt x="28" y="108"/>
                  </a:cubicBezTo>
                  <a:cubicBezTo>
                    <a:pt x="26" y="101"/>
                    <a:pt x="21" y="97"/>
                    <a:pt x="15" y="94"/>
                  </a:cubicBezTo>
                  <a:cubicBezTo>
                    <a:pt x="16" y="94"/>
                    <a:pt x="16" y="94"/>
                    <a:pt x="16" y="94"/>
                  </a:cubicBezTo>
                  <a:cubicBezTo>
                    <a:pt x="0" y="76"/>
                    <a:pt x="0" y="73"/>
                    <a:pt x="16" y="55"/>
                  </a:cubicBezTo>
                  <a:cubicBezTo>
                    <a:pt x="23" y="49"/>
                    <a:pt x="31" y="45"/>
                    <a:pt x="36" y="37"/>
                  </a:cubicBezTo>
                  <a:cubicBezTo>
                    <a:pt x="39" y="32"/>
                    <a:pt x="43" y="27"/>
                    <a:pt x="47" y="23"/>
                  </a:cubicBezTo>
                  <a:cubicBezTo>
                    <a:pt x="59" y="12"/>
                    <a:pt x="71" y="0"/>
                    <a:pt x="89" y="4"/>
                  </a:cubicBezTo>
                  <a:cubicBezTo>
                    <a:pt x="149" y="5"/>
                    <a:pt x="210" y="4"/>
                    <a:pt x="270" y="5"/>
                  </a:cubicBezTo>
                  <a:cubicBezTo>
                    <a:pt x="293" y="7"/>
                    <a:pt x="301" y="28"/>
                    <a:pt x="316" y="41"/>
                  </a:cubicBezTo>
                  <a:cubicBezTo>
                    <a:pt x="323" y="46"/>
                    <a:pt x="328" y="53"/>
                    <a:pt x="334" y="59"/>
                  </a:cubicBezTo>
                  <a:cubicBezTo>
                    <a:pt x="351" y="75"/>
                    <a:pt x="351" y="77"/>
                    <a:pt x="334" y="93"/>
                  </a:cubicBezTo>
                  <a:cubicBezTo>
                    <a:pt x="331" y="96"/>
                    <a:pt x="329" y="99"/>
                    <a:pt x="325" y="101"/>
                  </a:cubicBezTo>
                  <a:cubicBezTo>
                    <a:pt x="316" y="111"/>
                    <a:pt x="308" y="121"/>
                    <a:pt x="299" y="130"/>
                  </a:cubicBezTo>
                  <a:cubicBezTo>
                    <a:pt x="286" y="144"/>
                    <a:pt x="271" y="151"/>
                    <a:pt x="251" y="148"/>
                  </a:cubicBezTo>
                  <a:cubicBezTo>
                    <a:pt x="198" y="147"/>
                    <a:pt x="145" y="147"/>
                    <a:pt x="92" y="148"/>
                  </a:cubicBezTo>
                  <a:cubicBezTo>
                    <a:pt x="64" y="155"/>
                    <a:pt x="53" y="130"/>
                    <a:pt x="36" y="116"/>
                  </a:cubicBezTo>
                  <a:cubicBezTo>
                    <a:pt x="34" y="114"/>
                    <a:pt x="33" y="111"/>
                    <a:pt x="30" y="110"/>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grpSp>
        <p:nvGrpSpPr>
          <p:cNvPr id="59" name="组合 58">
            <a:extLst>
              <a:ext uri="{FF2B5EF4-FFF2-40B4-BE49-F238E27FC236}">
                <a16:creationId xmlns:a16="http://schemas.microsoft.com/office/drawing/2014/main" id="{EC8B20B7-A953-4E97-9085-6FD5A1F9F45B}"/>
              </a:ext>
            </a:extLst>
          </p:cNvPr>
          <p:cNvGrpSpPr>
            <a:grpSpLocks noChangeAspect="1"/>
          </p:cNvGrpSpPr>
          <p:nvPr/>
        </p:nvGrpSpPr>
        <p:grpSpPr>
          <a:xfrm>
            <a:off x="7893234" y="5713649"/>
            <a:ext cx="885458" cy="720000"/>
            <a:chOff x="3977837" y="2665512"/>
            <a:chExt cx="1287483" cy="1046903"/>
          </a:xfrm>
          <a:noFill/>
        </p:grpSpPr>
        <p:sp>
          <p:nvSpPr>
            <p:cNvPr id="60" name="任意多边形: 形状 59">
              <a:extLst>
                <a:ext uri="{FF2B5EF4-FFF2-40B4-BE49-F238E27FC236}">
                  <a16:creationId xmlns:a16="http://schemas.microsoft.com/office/drawing/2014/main" id="{2C6309F7-EDA3-4CA6-8CC1-77F3EEF29A45}"/>
                </a:ext>
              </a:extLst>
            </p:cNvPr>
            <p:cNvSpPr>
              <a:spLocks/>
            </p:cNvSpPr>
            <p:nvPr/>
          </p:nvSpPr>
          <p:spPr bwMode="auto">
            <a:xfrm>
              <a:off x="4094835" y="2879831"/>
              <a:ext cx="1056020" cy="832584"/>
            </a:xfrm>
            <a:custGeom>
              <a:avLst/>
              <a:gdLst>
                <a:gd name="connsiteX0" fmla="*/ 799345 w 1056020"/>
                <a:gd name="connsiteY0" fmla="*/ 346359 h 832584"/>
                <a:gd name="connsiteX1" fmla="*/ 788955 w 1056020"/>
                <a:gd name="connsiteY1" fmla="*/ 357653 h 832584"/>
                <a:gd name="connsiteX2" fmla="*/ 788955 w 1056020"/>
                <a:gd name="connsiteY2" fmla="*/ 460167 h 832584"/>
                <a:gd name="connsiteX3" fmla="*/ 800211 w 1056020"/>
                <a:gd name="connsiteY3" fmla="*/ 471461 h 832584"/>
                <a:gd name="connsiteX4" fmla="*/ 891992 w 1056020"/>
                <a:gd name="connsiteY4" fmla="*/ 471461 h 832584"/>
                <a:gd name="connsiteX5" fmla="*/ 983773 w 1056020"/>
                <a:gd name="connsiteY5" fmla="*/ 471461 h 832584"/>
                <a:gd name="connsiteX6" fmla="*/ 996761 w 1056020"/>
                <a:gd name="connsiteY6" fmla="*/ 459298 h 832584"/>
                <a:gd name="connsiteX7" fmla="*/ 996761 w 1056020"/>
                <a:gd name="connsiteY7" fmla="*/ 357653 h 832584"/>
                <a:gd name="connsiteX8" fmla="*/ 986371 w 1056020"/>
                <a:gd name="connsiteY8" fmla="*/ 346359 h 832584"/>
                <a:gd name="connsiteX9" fmla="*/ 799345 w 1056020"/>
                <a:gd name="connsiteY9" fmla="*/ 346359 h 832584"/>
                <a:gd name="connsiteX10" fmla="*/ 72753 w 1056020"/>
                <a:gd name="connsiteY10" fmla="*/ 346359 h 832584"/>
                <a:gd name="connsiteX11" fmla="*/ 59765 w 1056020"/>
                <a:gd name="connsiteY11" fmla="*/ 360259 h 832584"/>
                <a:gd name="connsiteX12" fmla="*/ 59765 w 1056020"/>
                <a:gd name="connsiteY12" fmla="*/ 459298 h 832584"/>
                <a:gd name="connsiteX13" fmla="*/ 72753 w 1056020"/>
                <a:gd name="connsiteY13" fmla="*/ 471461 h 832584"/>
                <a:gd name="connsiteX14" fmla="*/ 162802 w 1056020"/>
                <a:gd name="connsiteY14" fmla="*/ 471461 h 832584"/>
                <a:gd name="connsiteX15" fmla="*/ 252852 w 1056020"/>
                <a:gd name="connsiteY15" fmla="*/ 471461 h 832584"/>
                <a:gd name="connsiteX16" fmla="*/ 267571 w 1056020"/>
                <a:gd name="connsiteY16" fmla="*/ 457561 h 832584"/>
                <a:gd name="connsiteX17" fmla="*/ 268437 w 1056020"/>
                <a:gd name="connsiteY17" fmla="*/ 360259 h 832584"/>
                <a:gd name="connsiteX18" fmla="*/ 253718 w 1056020"/>
                <a:gd name="connsiteY18" fmla="*/ 346359 h 832584"/>
                <a:gd name="connsiteX19" fmla="*/ 72753 w 1056020"/>
                <a:gd name="connsiteY19" fmla="*/ 346359 h 832584"/>
                <a:gd name="connsiteX20" fmla="*/ 351628 w 1056020"/>
                <a:gd name="connsiteY20" fmla="*/ 130597 h 832584"/>
                <a:gd name="connsiteX21" fmla="*/ 335147 w 1056020"/>
                <a:gd name="connsiteY21" fmla="*/ 147137 h 832584"/>
                <a:gd name="connsiteX22" fmla="*/ 335147 w 1056020"/>
                <a:gd name="connsiteY22" fmla="*/ 225484 h 832584"/>
                <a:gd name="connsiteX23" fmla="*/ 350761 w 1056020"/>
                <a:gd name="connsiteY23" fmla="*/ 241154 h 832584"/>
                <a:gd name="connsiteX24" fmla="*/ 376784 w 1056020"/>
                <a:gd name="connsiteY24" fmla="*/ 241154 h 832584"/>
                <a:gd name="connsiteX25" fmla="*/ 704681 w 1056020"/>
                <a:gd name="connsiteY25" fmla="*/ 241154 h 832584"/>
                <a:gd name="connsiteX26" fmla="*/ 722898 w 1056020"/>
                <a:gd name="connsiteY26" fmla="*/ 222873 h 832584"/>
                <a:gd name="connsiteX27" fmla="*/ 722898 w 1056020"/>
                <a:gd name="connsiteY27" fmla="*/ 146267 h 832584"/>
                <a:gd name="connsiteX28" fmla="*/ 707284 w 1056020"/>
                <a:gd name="connsiteY28" fmla="*/ 130597 h 832584"/>
                <a:gd name="connsiteX29" fmla="*/ 528589 w 1056020"/>
                <a:gd name="connsiteY29" fmla="*/ 130597 h 832584"/>
                <a:gd name="connsiteX30" fmla="*/ 351628 w 1056020"/>
                <a:gd name="connsiteY30" fmla="*/ 130597 h 832584"/>
                <a:gd name="connsiteX31" fmla="*/ 522889 w 1056020"/>
                <a:gd name="connsiteY31" fmla="*/ 6 h 832584"/>
                <a:gd name="connsiteX32" fmla="*/ 543616 w 1056020"/>
                <a:gd name="connsiteY32" fmla="*/ 2313 h 832584"/>
                <a:gd name="connsiteX33" fmla="*/ 551420 w 1056020"/>
                <a:gd name="connsiteY33" fmla="*/ 9261 h 832584"/>
                <a:gd name="connsiteX34" fmla="*/ 551420 w 1056020"/>
                <a:gd name="connsiteY34" fmla="*/ 19683 h 832584"/>
                <a:gd name="connsiteX35" fmla="*/ 554888 w 1056020"/>
                <a:gd name="connsiteY35" fmla="*/ 51817 h 832584"/>
                <a:gd name="connsiteX36" fmla="*/ 599105 w 1056020"/>
                <a:gd name="connsiteY36" fmla="*/ 54422 h 832584"/>
                <a:gd name="connsiteX37" fmla="*/ 605174 w 1056020"/>
                <a:gd name="connsiteY37" fmla="*/ 44869 h 832584"/>
                <a:gd name="connsiteX38" fmla="*/ 605174 w 1056020"/>
                <a:gd name="connsiteY38" fmla="*/ 13603 h 832584"/>
                <a:gd name="connsiteX39" fmla="*/ 616445 w 1056020"/>
                <a:gd name="connsiteY39" fmla="*/ 2313 h 832584"/>
                <a:gd name="connsiteX40" fmla="*/ 650259 w 1056020"/>
                <a:gd name="connsiteY40" fmla="*/ 34447 h 832584"/>
                <a:gd name="connsiteX41" fmla="*/ 670200 w 1056020"/>
                <a:gd name="connsiteY41" fmla="*/ 54422 h 832584"/>
                <a:gd name="connsiteX42" fmla="*/ 704014 w 1056020"/>
                <a:gd name="connsiteY42" fmla="*/ 20551 h 832584"/>
                <a:gd name="connsiteX43" fmla="*/ 722221 w 1056020"/>
                <a:gd name="connsiteY43" fmla="*/ 1445 h 832584"/>
                <a:gd name="connsiteX44" fmla="*/ 797651 w 1056020"/>
                <a:gd name="connsiteY44" fmla="*/ 2313 h 832584"/>
                <a:gd name="connsiteX45" fmla="*/ 813257 w 1056020"/>
                <a:gd name="connsiteY45" fmla="*/ 17077 h 832584"/>
                <a:gd name="connsiteX46" fmla="*/ 813257 w 1056020"/>
                <a:gd name="connsiteY46" fmla="*/ 44869 h 832584"/>
                <a:gd name="connsiteX47" fmla="*/ 795917 w 1056020"/>
                <a:gd name="connsiteY47" fmla="*/ 66581 h 832584"/>
                <a:gd name="connsiteX48" fmla="*/ 788981 w 1056020"/>
                <a:gd name="connsiteY48" fmla="*/ 77003 h 832584"/>
                <a:gd name="connsiteX49" fmla="*/ 788981 w 1056020"/>
                <a:gd name="connsiteY49" fmla="*/ 255910 h 832584"/>
                <a:gd name="connsiteX50" fmla="*/ 799385 w 1056020"/>
                <a:gd name="connsiteY50" fmla="*/ 266332 h 832584"/>
                <a:gd name="connsiteX51" fmla="*/ 986659 w 1056020"/>
                <a:gd name="connsiteY51" fmla="*/ 266332 h 832584"/>
                <a:gd name="connsiteX52" fmla="*/ 997063 w 1056020"/>
                <a:gd name="connsiteY52" fmla="*/ 258516 h 832584"/>
                <a:gd name="connsiteX53" fmla="*/ 1011803 w 1056020"/>
                <a:gd name="connsiteY53" fmla="*/ 245489 h 832584"/>
                <a:gd name="connsiteX54" fmla="*/ 1027409 w 1056020"/>
                <a:gd name="connsiteY54" fmla="*/ 241146 h 832584"/>
                <a:gd name="connsiteX55" fmla="*/ 1047350 w 1056020"/>
                <a:gd name="connsiteY55" fmla="*/ 242015 h 832584"/>
                <a:gd name="connsiteX56" fmla="*/ 1056020 w 1056020"/>
                <a:gd name="connsiteY56" fmla="*/ 255910 h 832584"/>
                <a:gd name="connsiteX57" fmla="*/ 1056020 w 1056020"/>
                <a:gd name="connsiteY57" fmla="*/ 820425 h 832584"/>
                <a:gd name="connsiteX58" fmla="*/ 1043015 w 1056020"/>
                <a:gd name="connsiteY58" fmla="*/ 832584 h 832584"/>
                <a:gd name="connsiteX59" fmla="*/ 738694 w 1056020"/>
                <a:gd name="connsiteY59" fmla="*/ 832584 h 832584"/>
                <a:gd name="connsiteX60" fmla="*/ 723955 w 1056020"/>
                <a:gd name="connsiteY60" fmla="*/ 814346 h 832584"/>
                <a:gd name="connsiteX61" fmla="*/ 723088 w 1056020"/>
                <a:gd name="connsiteY61" fmla="*/ 301072 h 832584"/>
                <a:gd name="connsiteX62" fmla="*/ 703147 w 1056020"/>
                <a:gd name="connsiteY62" fmla="*/ 281097 h 832584"/>
                <a:gd name="connsiteX63" fmla="*/ 351140 w 1056020"/>
                <a:gd name="connsiteY63" fmla="*/ 281097 h 832584"/>
                <a:gd name="connsiteX64" fmla="*/ 333800 w 1056020"/>
                <a:gd name="connsiteY64" fmla="*/ 297598 h 832584"/>
                <a:gd name="connsiteX65" fmla="*/ 331199 w 1056020"/>
                <a:gd name="connsiteY65" fmla="*/ 818688 h 832584"/>
                <a:gd name="connsiteX66" fmla="*/ 317326 w 1056020"/>
                <a:gd name="connsiteY66" fmla="*/ 832584 h 832584"/>
                <a:gd name="connsiteX67" fmla="*/ 15606 w 1056020"/>
                <a:gd name="connsiteY67" fmla="*/ 832584 h 832584"/>
                <a:gd name="connsiteX68" fmla="*/ 0 w 1056020"/>
                <a:gd name="connsiteY68" fmla="*/ 817820 h 832584"/>
                <a:gd name="connsiteX69" fmla="*/ 0 w 1056020"/>
                <a:gd name="connsiteY69" fmla="*/ 261990 h 832584"/>
                <a:gd name="connsiteX70" fmla="*/ 17340 w 1056020"/>
                <a:gd name="connsiteY70" fmla="*/ 245489 h 832584"/>
                <a:gd name="connsiteX71" fmla="*/ 46819 w 1056020"/>
                <a:gd name="connsiteY71" fmla="*/ 245489 h 832584"/>
                <a:gd name="connsiteX72" fmla="*/ 59824 w 1056020"/>
                <a:gd name="connsiteY72" fmla="*/ 257647 h 832584"/>
                <a:gd name="connsiteX73" fmla="*/ 69361 w 1056020"/>
                <a:gd name="connsiteY73" fmla="*/ 266332 h 832584"/>
                <a:gd name="connsiteX74" fmla="*/ 256636 w 1056020"/>
                <a:gd name="connsiteY74" fmla="*/ 266332 h 832584"/>
                <a:gd name="connsiteX75" fmla="*/ 267907 w 1056020"/>
                <a:gd name="connsiteY75" fmla="*/ 253305 h 832584"/>
                <a:gd name="connsiteX76" fmla="*/ 267907 w 1056020"/>
                <a:gd name="connsiteY76" fmla="*/ 77871 h 832584"/>
                <a:gd name="connsiteX77" fmla="*/ 254035 w 1056020"/>
                <a:gd name="connsiteY77" fmla="*/ 65712 h 832584"/>
                <a:gd name="connsiteX78" fmla="*/ 241896 w 1056020"/>
                <a:gd name="connsiteY78" fmla="*/ 52685 h 832584"/>
                <a:gd name="connsiteX79" fmla="*/ 244497 w 1056020"/>
                <a:gd name="connsiteY79" fmla="*/ 5787 h 832584"/>
                <a:gd name="connsiteX80" fmla="*/ 290449 w 1056020"/>
                <a:gd name="connsiteY80" fmla="*/ 2313 h 832584"/>
                <a:gd name="connsiteX81" fmla="*/ 333800 w 1056020"/>
                <a:gd name="connsiteY81" fmla="*/ 2313 h 832584"/>
                <a:gd name="connsiteX82" fmla="*/ 352007 w 1056020"/>
                <a:gd name="connsiteY82" fmla="*/ 21420 h 832584"/>
                <a:gd name="connsiteX83" fmla="*/ 384953 w 1056020"/>
                <a:gd name="connsiteY83" fmla="*/ 54422 h 832584"/>
                <a:gd name="connsiteX84" fmla="*/ 405762 w 1056020"/>
                <a:gd name="connsiteY84" fmla="*/ 32710 h 832584"/>
                <a:gd name="connsiteX85" fmla="*/ 434373 w 1056020"/>
                <a:gd name="connsiteY85" fmla="*/ 2313 h 832584"/>
                <a:gd name="connsiteX86" fmla="*/ 452580 w 1056020"/>
                <a:gd name="connsiteY86" fmla="*/ 19683 h 832584"/>
                <a:gd name="connsiteX87" fmla="*/ 485527 w 1056020"/>
                <a:gd name="connsiteY87" fmla="*/ 54422 h 832584"/>
                <a:gd name="connsiteX88" fmla="*/ 504601 w 1056020"/>
                <a:gd name="connsiteY88" fmla="*/ 36184 h 832584"/>
                <a:gd name="connsiteX89" fmla="*/ 504601 w 1056020"/>
                <a:gd name="connsiteY89" fmla="*/ 34447 h 832584"/>
                <a:gd name="connsiteX90" fmla="*/ 522889 w 1056020"/>
                <a:gd name="connsiteY90" fmla="*/ 6 h 83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056020" h="832584">
                  <a:moveTo>
                    <a:pt x="799345" y="346359"/>
                  </a:moveTo>
                  <a:cubicBezTo>
                    <a:pt x="790687" y="346359"/>
                    <a:pt x="788955" y="349834"/>
                    <a:pt x="788955" y="357653"/>
                  </a:cubicBezTo>
                  <a:cubicBezTo>
                    <a:pt x="788955" y="391535"/>
                    <a:pt x="788955" y="425417"/>
                    <a:pt x="788955" y="460167"/>
                  </a:cubicBezTo>
                  <a:cubicBezTo>
                    <a:pt x="788089" y="468855"/>
                    <a:pt x="791553" y="471461"/>
                    <a:pt x="800211" y="471461"/>
                  </a:cubicBezTo>
                  <a:cubicBezTo>
                    <a:pt x="830516" y="471461"/>
                    <a:pt x="861687" y="471461"/>
                    <a:pt x="891992" y="471461"/>
                  </a:cubicBezTo>
                  <a:cubicBezTo>
                    <a:pt x="922297" y="471461"/>
                    <a:pt x="952602" y="471461"/>
                    <a:pt x="983773" y="471461"/>
                  </a:cubicBezTo>
                  <a:cubicBezTo>
                    <a:pt x="992432" y="471461"/>
                    <a:pt x="996761" y="470592"/>
                    <a:pt x="996761" y="459298"/>
                  </a:cubicBezTo>
                  <a:cubicBezTo>
                    <a:pt x="995895" y="425417"/>
                    <a:pt x="996761" y="391535"/>
                    <a:pt x="996761" y="357653"/>
                  </a:cubicBezTo>
                  <a:cubicBezTo>
                    <a:pt x="996761" y="348965"/>
                    <a:pt x="994164" y="346359"/>
                    <a:pt x="986371" y="346359"/>
                  </a:cubicBezTo>
                  <a:cubicBezTo>
                    <a:pt x="924029" y="346359"/>
                    <a:pt x="861687" y="346359"/>
                    <a:pt x="799345" y="346359"/>
                  </a:cubicBezTo>
                  <a:close/>
                  <a:moveTo>
                    <a:pt x="72753" y="346359"/>
                  </a:moveTo>
                  <a:cubicBezTo>
                    <a:pt x="60631" y="346359"/>
                    <a:pt x="59765" y="350703"/>
                    <a:pt x="59765" y="360259"/>
                  </a:cubicBezTo>
                  <a:cubicBezTo>
                    <a:pt x="60631" y="393272"/>
                    <a:pt x="60631" y="426285"/>
                    <a:pt x="59765" y="459298"/>
                  </a:cubicBezTo>
                  <a:cubicBezTo>
                    <a:pt x="59765" y="469724"/>
                    <a:pt x="63229" y="471461"/>
                    <a:pt x="72753" y="471461"/>
                  </a:cubicBezTo>
                  <a:cubicBezTo>
                    <a:pt x="103058" y="470592"/>
                    <a:pt x="132497" y="471461"/>
                    <a:pt x="162802" y="471461"/>
                  </a:cubicBezTo>
                  <a:cubicBezTo>
                    <a:pt x="192242" y="471461"/>
                    <a:pt x="222547" y="470592"/>
                    <a:pt x="252852" y="471461"/>
                  </a:cubicBezTo>
                  <a:cubicBezTo>
                    <a:pt x="264108" y="471461"/>
                    <a:pt x="267571" y="468855"/>
                    <a:pt x="267571" y="457561"/>
                  </a:cubicBezTo>
                  <a:cubicBezTo>
                    <a:pt x="267571" y="424548"/>
                    <a:pt x="267571" y="392404"/>
                    <a:pt x="268437" y="360259"/>
                  </a:cubicBezTo>
                  <a:cubicBezTo>
                    <a:pt x="268437" y="348965"/>
                    <a:pt x="264108" y="346359"/>
                    <a:pt x="253718" y="346359"/>
                  </a:cubicBezTo>
                  <a:cubicBezTo>
                    <a:pt x="193108" y="346359"/>
                    <a:pt x="133363" y="346359"/>
                    <a:pt x="72753" y="346359"/>
                  </a:cubicBezTo>
                  <a:close/>
                  <a:moveTo>
                    <a:pt x="351628" y="130597"/>
                  </a:moveTo>
                  <a:cubicBezTo>
                    <a:pt x="338617" y="130597"/>
                    <a:pt x="334279" y="134079"/>
                    <a:pt x="335147" y="147137"/>
                  </a:cubicBezTo>
                  <a:cubicBezTo>
                    <a:pt x="336014" y="173253"/>
                    <a:pt x="336014" y="199368"/>
                    <a:pt x="335147" y="225484"/>
                  </a:cubicBezTo>
                  <a:cubicBezTo>
                    <a:pt x="334279" y="238542"/>
                    <a:pt x="339484" y="242024"/>
                    <a:pt x="350761" y="241154"/>
                  </a:cubicBezTo>
                  <a:cubicBezTo>
                    <a:pt x="359435" y="240283"/>
                    <a:pt x="368110" y="241154"/>
                    <a:pt x="376784" y="241154"/>
                  </a:cubicBezTo>
                  <a:cubicBezTo>
                    <a:pt x="486083" y="241154"/>
                    <a:pt x="595382" y="240283"/>
                    <a:pt x="704681" y="241154"/>
                  </a:cubicBezTo>
                  <a:cubicBezTo>
                    <a:pt x="719428" y="241154"/>
                    <a:pt x="723765" y="236801"/>
                    <a:pt x="722898" y="222873"/>
                  </a:cubicBezTo>
                  <a:cubicBezTo>
                    <a:pt x="722030" y="196757"/>
                    <a:pt x="722030" y="171512"/>
                    <a:pt x="722898" y="146267"/>
                  </a:cubicBezTo>
                  <a:cubicBezTo>
                    <a:pt x="723765" y="133209"/>
                    <a:pt x="719428" y="130597"/>
                    <a:pt x="707284" y="130597"/>
                  </a:cubicBezTo>
                  <a:cubicBezTo>
                    <a:pt x="647429" y="131468"/>
                    <a:pt x="587575" y="130597"/>
                    <a:pt x="528589" y="130597"/>
                  </a:cubicBezTo>
                  <a:cubicBezTo>
                    <a:pt x="469602" y="130597"/>
                    <a:pt x="410615" y="131468"/>
                    <a:pt x="351628" y="130597"/>
                  </a:cubicBezTo>
                  <a:close/>
                  <a:moveTo>
                    <a:pt x="522889" y="6"/>
                  </a:moveTo>
                  <a:cubicBezTo>
                    <a:pt x="528173" y="-75"/>
                    <a:pt x="534946" y="793"/>
                    <a:pt x="543616" y="2313"/>
                  </a:cubicBezTo>
                  <a:cubicBezTo>
                    <a:pt x="548818" y="3181"/>
                    <a:pt x="550553" y="4918"/>
                    <a:pt x="551420" y="9261"/>
                  </a:cubicBezTo>
                  <a:cubicBezTo>
                    <a:pt x="551420" y="12735"/>
                    <a:pt x="551420" y="16209"/>
                    <a:pt x="551420" y="19683"/>
                  </a:cubicBezTo>
                  <a:cubicBezTo>
                    <a:pt x="552287" y="30973"/>
                    <a:pt x="546217" y="48343"/>
                    <a:pt x="554888" y="51817"/>
                  </a:cubicBezTo>
                  <a:cubicBezTo>
                    <a:pt x="567026" y="57896"/>
                    <a:pt x="583499" y="54422"/>
                    <a:pt x="599105" y="54422"/>
                  </a:cubicBezTo>
                  <a:cubicBezTo>
                    <a:pt x="606041" y="54422"/>
                    <a:pt x="605174" y="49211"/>
                    <a:pt x="605174" y="44869"/>
                  </a:cubicBezTo>
                  <a:cubicBezTo>
                    <a:pt x="605174" y="34447"/>
                    <a:pt x="606041" y="24025"/>
                    <a:pt x="605174" y="13603"/>
                  </a:cubicBezTo>
                  <a:cubicBezTo>
                    <a:pt x="604307" y="4050"/>
                    <a:pt x="607775" y="2313"/>
                    <a:pt x="616445" y="2313"/>
                  </a:cubicBezTo>
                  <a:cubicBezTo>
                    <a:pt x="650259" y="1445"/>
                    <a:pt x="651126" y="1445"/>
                    <a:pt x="650259" y="34447"/>
                  </a:cubicBezTo>
                  <a:cubicBezTo>
                    <a:pt x="649392" y="50948"/>
                    <a:pt x="653727" y="55291"/>
                    <a:pt x="670200" y="54422"/>
                  </a:cubicBezTo>
                  <a:cubicBezTo>
                    <a:pt x="704881" y="53554"/>
                    <a:pt x="704881" y="54422"/>
                    <a:pt x="704014" y="20551"/>
                  </a:cubicBezTo>
                  <a:cubicBezTo>
                    <a:pt x="704014" y="6655"/>
                    <a:pt x="706615" y="1445"/>
                    <a:pt x="722221" y="1445"/>
                  </a:cubicBezTo>
                  <a:cubicBezTo>
                    <a:pt x="747364" y="3181"/>
                    <a:pt x="772507" y="3181"/>
                    <a:pt x="797651" y="2313"/>
                  </a:cubicBezTo>
                  <a:cubicBezTo>
                    <a:pt x="809789" y="1445"/>
                    <a:pt x="814991" y="4050"/>
                    <a:pt x="813257" y="17077"/>
                  </a:cubicBezTo>
                  <a:cubicBezTo>
                    <a:pt x="812390" y="25762"/>
                    <a:pt x="813257" y="35315"/>
                    <a:pt x="813257" y="44869"/>
                  </a:cubicBezTo>
                  <a:cubicBezTo>
                    <a:pt x="813257" y="56159"/>
                    <a:pt x="817592" y="70923"/>
                    <a:pt x="795917" y="66581"/>
                  </a:cubicBezTo>
                  <a:cubicBezTo>
                    <a:pt x="788981" y="64844"/>
                    <a:pt x="788981" y="71792"/>
                    <a:pt x="788981" y="77003"/>
                  </a:cubicBezTo>
                  <a:cubicBezTo>
                    <a:pt x="788981" y="136928"/>
                    <a:pt x="788981" y="195985"/>
                    <a:pt x="788981" y="255910"/>
                  </a:cubicBezTo>
                  <a:cubicBezTo>
                    <a:pt x="788981" y="264595"/>
                    <a:pt x="791582" y="266332"/>
                    <a:pt x="799385" y="266332"/>
                  </a:cubicBezTo>
                  <a:cubicBezTo>
                    <a:pt x="861810" y="266332"/>
                    <a:pt x="924234" y="266332"/>
                    <a:pt x="986659" y="266332"/>
                  </a:cubicBezTo>
                  <a:cubicBezTo>
                    <a:pt x="992728" y="266332"/>
                    <a:pt x="997930" y="266332"/>
                    <a:pt x="997063" y="258516"/>
                  </a:cubicBezTo>
                  <a:cubicBezTo>
                    <a:pt x="994462" y="245489"/>
                    <a:pt x="1002266" y="244620"/>
                    <a:pt x="1011803" y="245489"/>
                  </a:cubicBezTo>
                  <a:cubicBezTo>
                    <a:pt x="1017005" y="245489"/>
                    <a:pt x="1023941" y="248963"/>
                    <a:pt x="1027409" y="241146"/>
                  </a:cubicBezTo>
                  <a:cubicBezTo>
                    <a:pt x="1034345" y="236804"/>
                    <a:pt x="1040414" y="236804"/>
                    <a:pt x="1047350" y="242015"/>
                  </a:cubicBezTo>
                  <a:cubicBezTo>
                    <a:pt x="1052552" y="245489"/>
                    <a:pt x="1056020" y="248094"/>
                    <a:pt x="1056020" y="255910"/>
                  </a:cubicBezTo>
                  <a:cubicBezTo>
                    <a:pt x="1056020" y="444372"/>
                    <a:pt x="1056020" y="631964"/>
                    <a:pt x="1056020" y="820425"/>
                  </a:cubicBezTo>
                  <a:cubicBezTo>
                    <a:pt x="1056020" y="830847"/>
                    <a:pt x="1053419" y="832584"/>
                    <a:pt x="1043015" y="832584"/>
                  </a:cubicBezTo>
                  <a:cubicBezTo>
                    <a:pt x="941575" y="832584"/>
                    <a:pt x="840134" y="831716"/>
                    <a:pt x="738694" y="832584"/>
                  </a:cubicBezTo>
                  <a:cubicBezTo>
                    <a:pt x="723088" y="832584"/>
                    <a:pt x="723955" y="824768"/>
                    <a:pt x="723955" y="814346"/>
                  </a:cubicBezTo>
                  <a:cubicBezTo>
                    <a:pt x="723955" y="643255"/>
                    <a:pt x="723088" y="472163"/>
                    <a:pt x="723088" y="301072"/>
                  </a:cubicBezTo>
                  <a:cubicBezTo>
                    <a:pt x="723088" y="284570"/>
                    <a:pt x="718753" y="281097"/>
                    <a:pt x="703147" y="281097"/>
                  </a:cubicBezTo>
                  <a:cubicBezTo>
                    <a:pt x="586100" y="281097"/>
                    <a:pt x="468186" y="281097"/>
                    <a:pt x="351140" y="281097"/>
                  </a:cubicBezTo>
                  <a:cubicBezTo>
                    <a:pt x="337268" y="281097"/>
                    <a:pt x="333800" y="284570"/>
                    <a:pt x="333800" y="297598"/>
                  </a:cubicBezTo>
                  <a:cubicBezTo>
                    <a:pt x="333800" y="471295"/>
                    <a:pt x="332066" y="644992"/>
                    <a:pt x="331199" y="818688"/>
                  </a:cubicBezTo>
                  <a:cubicBezTo>
                    <a:pt x="331199" y="830847"/>
                    <a:pt x="327731" y="832584"/>
                    <a:pt x="317326" y="832584"/>
                  </a:cubicBezTo>
                  <a:cubicBezTo>
                    <a:pt x="216753" y="832584"/>
                    <a:pt x="116180" y="832584"/>
                    <a:pt x="15606" y="832584"/>
                  </a:cubicBezTo>
                  <a:cubicBezTo>
                    <a:pt x="4335" y="832584"/>
                    <a:pt x="0" y="830847"/>
                    <a:pt x="0" y="817820"/>
                  </a:cubicBezTo>
                  <a:cubicBezTo>
                    <a:pt x="0" y="632833"/>
                    <a:pt x="0" y="446977"/>
                    <a:pt x="0" y="261990"/>
                  </a:cubicBezTo>
                  <a:cubicBezTo>
                    <a:pt x="0" y="248963"/>
                    <a:pt x="3468" y="243752"/>
                    <a:pt x="17340" y="245489"/>
                  </a:cubicBezTo>
                  <a:cubicBezTo>
                    <a:pt x="26877" y="246357"/>
                    <a:pt x="36415" y="246357"/>
                    <a:pt x="46819" y="245489"/>
                  </a:cubicBezTo>
                  <a:cubicBezTo>
                    <a:pt x="55489" y="244620"/>
                    <a:pt x="61558" y="247226"/>
                    <a:pt x="59824" y="257647"/>
                  </a:cubicBezTo>
                  <a:cubicBezTo>
                    <a:pt x="58957" y="264595"/>
                    <a:pt x="63292" y="266332"/>
                    <a:pt x="69361" y="266332"/>
                  </a:cubicBezTo>
                  <a:cubicBezTo>
                    <a:pt x="131786" y="266332"/>
                    <a:pt x="194211" y="265464"/>
                    <a:pt x="256636" y="266332"/>
                  </a:cubicBezTo>
                  <a:cubicBezTo>
                    <a:pt x="266173" y="266332"/>
                    <a:pt x="267907" y="261990"/>
                    <a:pt x="267907" y="253305"/>
                  </a:cubicBezTo>
                  <a:cubicBezTo>
                    <a:pt x="267907" y="195117"/>
                    <a:pt x="267907" y="136928"/>
                    <a:pt x="267907" y="77871"/>
                  </a:cubicBezTo>
                  <a:cubicBezTo>
                    <a:pt x="267907" y="67449"/>
                    <a:pt x="262705" y="63975"/>
                    <a:pt x="254035" y="65712"/>
                  </a:cubicBezTo>
                  <a:cubicBezTo>
                    <a:pt x="241896" y="68318"/>
                    <a:pt x="241029" y="61370"/>
                    <a:pt x="241896" y="52685"/>
                  </a:cubicBezTo>
                  <a:cubicBezTo>
                    <a:pt x="241896" y="36184"/>
                    <a:pt x="236694" y="15340"/>
                    <a:pt x="244497" y="5787"/>
                  </a:cubicBezTo>
                  <a:cubicBezTo>
                    <a:pt x="253168" y="-4635"/>
                    <a:pt x="274843" y="3181"/>
                    <a:pt x="290449" y="2313"/>
                  </a:cubicBezTo>
                  <a:cubicBezTo>
                    <a:pt x="305188" y="1445"/>
                    <a:pt x="319927" y="4050"/>
                    <a:pt x="333800" y="2313"/>
                  </a:cubicBezTo>
                  <a:cubicBezTo>
                    <a:pt x="350273" y="-292"/>
                    <a:pt x="352874" y="6655"/>
                    <a:pt x="352007" y="21420"/>
                  </a:cubicBezTo>
                  <a:cubicBezTo>
                    <a:pt x="351140" y="54422"/>
                    <a:pt x="352007" y="54422"/>
                    <a:pt x="384953" y="54422"/>
                  </a:cubicBezTo>
                  <a:cubicBezTo>
                    <a:pt x="406629" y="54422"/>
                    <a:pt x="406629" y="54422"/>
                    <a:pt x="405762" y="32710"/>
                  </a:cubicBezTo>
                  <a:cubicBezTo>
                    <a:pt x="404028" y="2313"/>
                    <a:pt x="404028" y="3181"/>
                    <a:pt x="434373" y="2313"/>
                  </a:cubicBezTo>
                  <a:cubicBezTo>
                    <a:pt x="449112" y="1445"/>
                    <a:pt x="452580" y="5787"/>
                    <a:pt x="452580" y="19683"/>
                  </a:cubicBezTo>
                  <a:cubicBezTo>
                    <a:pt x="450846" y="54422"/>
                    <a:pt x="451713" y="53554"/>
                    <a:pt x="485527" y="54422"/>
                  </a:cubicBezTo>
                  <a:cubicBezTo>
                    <a:pt x="500266" y="55291"/>
                    <a:pt x="508069" y="52685"/>
                    <a:pt x="504601" y="36184"/>
                  </a:cubicBezTo>
                  <a:cubicBezTo>
                    <a:pt x="504601" y="35315"/>
                    <a:pt x="504601" y="35315"/>
                    <a:pt x="504601" y="34447"/>
                  </a:cubicBezTo>
                  <a:cubicBezTo>
                    <a:pt x="504601" y="9044"/>
                    <a:pt x="507039" y="250"/>
                    <a:pt x="522889" y="6"/>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1" name="Freeform 65">
              <a:extLst>
                <a:ext uri="{FF2B5EF4-FFF2-40B4-BE49-F238E27FC236}">
                  <a16:creationId xmlns:a16="http://schemas.microsoft.com/office/drawing/2014/main" id="{5FD8D6A5-6FF5-463B-AAC3-8D0433BDE0EB}"/>
                </a:ext>
              </a:extLst>
            </p:cNvPr>
            <p:cNvSpPr>
              <a:spLocks/>
            </p:cNvSpPr>
            <p:nvPr/>
          </p:nvSpPr>
          <p:spPr bwMode="auto">
            <a:xfrm>
              <a:off x="4203222" y="2665512"/>
              <a:ext cx="836712" cy="201581"/>
            </a:xfrm>
            <a:custGeom>
              <a:avLst/>
              <a:gdLst>
                <a:gd name="T0" fmla="*/ 485 w 965"/>
                <a:gd name="T1" fmla="*/ 228 h 232"/>
                <a:gd name="T2" fmla="*/ 145 w 965"/>
                <a:gd name="T3" fmla="*/ 229 h 232"/>
                <a:gd name="T4" fmla="*/ 47 w 965"/>
                <a:gd name="T5" fmla="*/ 207 h 232"/>
                <a:gd name="T6" fmla="*/ 22 w 965"/>
                <a:gd name="T7" fmla="*/ 200 h 232"/>
                <a:gd name="T8" fmla="*/ 1 w 965"/>
                <a:gd name="T9" fmla="*/ 173 h 232"/>
                <a:gd name="T10" fmla="*/ 31 w 965"/>
                <a:gd name="T11" fmla="*/ 137 h 232"/>
                <a:gd name="T12" fmla="*/ 167 w 965"/>
                <a:gd name="T13" fmla="*/ 117 h 232"/>
                <a:gd name="T14" fmla="*/ 181 w 965"/>
                <a:gd name="T15" fmla="*/ 101 h 232"/>
                <a:gd name="T16" fmla="*/ 181 w 965"/>
                <a:gd name="T17" fmla="*/ 15 h 232"/>
                <a:gd name="T18" fmla="*/ 195 w 965"/>
                <a:gd name="T19" fmla="*/ 1 h 232"/>
                <a:gd name="T20" fmla="*/ 237 w 965"/>
                <a:gd name="T21" fmla="*/ 1 h 232"/>
                <a:gd name="T22" fmla="*/ 253 w 965"/>
                <a:gd name="T23" fmla="*/ 17 h 232"/>
                <a:gd name="T24" fmla="*/ 290 w 965"/>
                <a:gd name="T25" fmla="*/ 52 h 232"/>
                <a:gd name="T26" fmla="*/ 696 w 965"/>
                <a:gd name="T27" fmla="*/ 53 h 232"/>
                <a:gd name="T28" fmla="*/ 717 w 965"/>
                <a:gd name="T29" fmla="*/ 32 h 232"/>
                <a:gd name="T30" fmla="*/ 717 w 965"/>
                <a:gd name="T31" fmla="*/ 16 h 232"/>
                <a:gd name="T32" fmla="*/ 731 w 965"/>
                <a:gd name="T33" fmla="*/ 1 h 232"/>
                <a:gd name="T34" fmla="*/ 775 w 965"/>
                <a:gd name="T35" fmla="*/ 1 h 232"/>
                <a:gd name="T36" fmla="*/ 788 w 965"/>
                <a:gd name="T37" fmla="*/ 15 h 232"/>
                <a:gd name="T38" fmla="*/ 788 w 965"/>
                <a:gd name="T39" fmla="*/ 101 h 232"/>
                <a:gd name="T40" fmla="*/ 803 w 965"/>
                <a:gd name="T41" fmla="*/ 118 h 232"/>
                <a:gd name="T42" fmla="*/ 956 w 965"/>
                <a:gd name="T43" fmla="*/ 141 h 232"/>
                <a:gd name="T44" fmla="*/ 965 w 965"/>
                <a:gd name="T45" fmla="*/ 149 h 232"/>
                <a:gd name="T46" fmla="*/ 965 w 965"/>
                <a:gd name="T47" fmla="*/ 187 h 232"/>
                <a:gd name="T48" fmla="*/ 955 w 965"/>
                <a:gd name="T49" fmla="*/ 197 h 232"/>
                <a:gd name="T50" fmla="*/ 773 w 965"/>
                <a:gd name="T51" fmla="*/ 229 h 232"/>
                <a:gd name="T52" fmla="*/ 485 w 965"/>
                <a:gd name="T53" fmla="*/ 22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65" h="232">
                  <a:moveTo>
                    <a:pt x="485" y="228"/>
                  </a:moveTo>
                  <a:cubicBezTo>
                    <a:pt x="371" y="228"/>
                    <a:pt x="258" y="227"/>
                    <a:pt x="145" y="229"/>
                  </a:cubicBezTo>
                  <a:cubicBezTo>
                    <a:pt x="110" y="230"/>
                    <a:pt x="79" y="215"/>
                    <a:pt x="47" y="207"/>
                  </a:cubicBezTo>
                  <a:cubicBezTo>
                    <a:pt x="38" y="205"/>
                    <a:pt x="30" y="202"/>
                    <a:pt x="22" y="200"/>
                  </a:cubicBezTo>
                  <a:cubicBezTo>
                    <a:pt x="7" y="197"/>
                    <a:pt x="0" y="190"/>
                    <a:pt x="1" y="173"/>
                  </a:cubicBezTo>
                  <a:cubicBezTo>
                    <a:pt x="3" y="142"/>
                    <a:pt x="2" y="142"/>
                    <a:pt x="31" y="137"/>
                  </a:cubicBezTo>
                  <a:cubicBezTo>
                    <a:pt x="77" y="130"/>
                    <a:pt x="122" y="123"/>
                    <a:pt x="167" y="117"/>
                  </a:cubicBezTo>
                  <a:cubicBezTo>
                    <a:pt x="179" y="116"/>
                    <a:pt x="181" y="111"/>
                    <a:pt x="181" y="101"/>
                  </a:cubicBezTo>
                  <a:cubicBezTo>
                    <a:pt x="181" y="72"/>
                    <a:pt x="182" y="44"/>
                    <a:pt x="181" y="15"/>
                  </a:cubicBezTo>
                  <a:cubicBezTo>
                    <a:pt x="180" y="3"/>
                    <a:pt x="184" y="0"/>
                    <a:pt x="195" y="1"/>
                  </a:cubicBezTo>
                  <a:cubicBezTo>
                    <a:pt x="209" y="2"/>
                    <a:pt x="223" y="2"/>
                    <a:pt x="237" y="1"/>
                  </a:cubicBezTo>
                  <a:cubicBezTo>
                    <a:pt x="250" y="0"/>
                    <a:pt x="253" y="5"/>
                    <a:pt x="253" y="17"/>
                  </a:cubicBezTo>
                  <a:cubicBezTo>
                    <a:pt x="253" y="52"/>
                    <a:pt x="253" y="52"/>
                    <a:pt x="290" y="52"/>
                  </a:cubicBezTo>
                  <a:cubicBezTo>
                    <a:pt x="426" y="52"/>
                    <a:pt x="561" y="52"/>
                    <a:pt x="696" y="53"/>
                  </a:cubicBezTo>
                  <a:cubicBezTo>
                    <a:pt x="713" y="53"/>
                    <a:pt x="720" y="48"/>
                    <a:pt x="717" y="32"/>
                  </a:cubicBezTo>
                  <a:cubicBezTo>
                    <a:pt x="716" y="26"/>
                    <a:pt x="717" y="21"/>
                    <a:pt x="717" y="16"/>
                  </a:cubicBezTo>
                  <a:cubicBezTo>
                    <a:pt x="716" y="5"/>
                    <a:pt x="718" y="0"/>
                    <a:pt x="731" y="1"/>
                  </a:cubicBezTo>
                  <a:cubicBezTo>
                    <a:pt x="745" y="2"/>
                    <a:pt x="760" y="1"/>
                    <a:pt x="775" y="1"/>
                  </a:cubicBezTo>
                  <a:cubicBezTo>
                    <a:pt x="785" y="0"/>
                    <a:pt x="788" y="5"/>
                    <a:pt x="788" y="15"/>
                  </a:cubicBezTo>
                  <a:cubicBezTo>
                    <a:pt x="788" y="43"/>
                    <a:pt x="789" y="72"/>
                    <a:pt x="788" y="101"/>
                  </a:cubicBezTo>
                  <a:cubicBezTo>
                    <a:pt x="788" y="112"/>
                    <a:pt x="791" y="116"/>
                    <a:pt x="803" y="118"/>
                  </a:cubicBezTo>
                  <a:cubicBezTo>
                    <a:pt x="854" y="124"/>
                    <a:pt x="905" y="133"/>
                    <a:pt x="956" y="141"/>
                  </a:cubicBezTo>
                  <a:cubicBezTo>
                    <a:pt x="962" y="142"/>
                    <a:pt x="965" y="143"/>
                    <a:pt x="965" y="149"/>
                  </a:cubicBezTo>
                  <a:cubicBezTo>
                    <a:pt x="965" y="162"/>
                    <a:pt x="965" y="174"/>
                    <a:pt x="965" y="187"/>
                  </a:cubicBezTo>
                  <a:cubicBezTo>
                    <a:pt x="965" y="194"/>
                    <a:pt x="960" y="195"/>
                    <a:pt x="955" y="197"/>
                  </a:cubicBezTo>
                  <a:cubicBezTo>
                    <a:pt x="896" y="216"/>
                    <a:pt x="837" y="232"/>
                    <a:pt x="773" y="229"/>
                  </a:cubicBezTo>
                  <a:cubicBezTo>
                    <a:pt x="677" y="226"/>
                    <a:pt x="581" y="228"/>
                    <a:pt x="485" y="228"/>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2" name="Freeform 66">
              <a:extLst>
                <a:ext uri="{FF2B5EF4-FFF2-40B4-BE49-F238E27FC236}">
                  <a16:creationId xmlns:a16="http://schemas.microsoft.com/office/drawing/2014/main" id="{36D8A90A-1859-4409-9B93-D8BA705EE9E7}"/>
                </a:ext>
              </a:extLst>
            </p:cNvPr>
            <p:cNvSpPr>
              <a:spLocks/>
            </p:cNvSpPr>
            <p:nvPr/>
          </p:nvSpPr>
          <p:spPr bwMode="auto">
            <a:xfrm>
              <a:off x="3977837" y="2951676"/>
              <a:ext cx="375811" cy="167646"/>
            </a:xfrm>
            <a:custGeom>
              <a:avLst/>
              <a:gdLst>
                <a:gd name="T0" fmla="*/ 261 w 434"/>
                <a:gd name="T1" fmla="*/ 192 h 193"/>
                <a:gd name="T2" fmla="*/ 109 w 434"/>
                <a:gd name="T3" fmla="*/ 192 h 193"/>
                <a:gd name="T4" fmla="*/ 11 w 434"/>
                <a:gd name="T5" fmla="*/ 168 h 193"/>
                <a:gd name="T6" fmla="*/ 5 w 434"/>
                <a:gd name="T7" fmla="*/ 158 h 193"/>
                <a:gd name="T8" fmla="*/ 45 w 434"/>
                <a:gd name="T9" fmla="*/ 96 h 193"/>
                <a:gd name="T10" fmla="*/ 166 w 434"/>
                <a:gd name="T11" fmla="*/ 54 h 193"/>
                <a:gd name="T12" fmla="*/ 183 w 434"/>
                <a:gd name="T13" fmla="*/ 34 h 193"/>
                <a:gd name="T14" fmla="*/ 218 w 434"/>
                <a:gd name="T15" fmla="*/ 0 h 193"/>
                <a:gd name="T16" fmla="*/ 220 w 434"/>
                <a:gd name="T17" fmla="*/ 0 h 193"/>
                <a:gd name="T18" fmla="*/ 249 w 434"/>
                <a:gd name="T19" fmla="*/ 29 h 193"/>
                <a:gd name="T20" fmla="*/ 265 w 434"/>
                <a:gd name="T21" fmla="*/ 45 h 193"/>
                <a:gd name="T22" fmla="*/ 416 w 434"/>
                <a:gd name="T23" fmla="*/ 44 h 193"/>
                <a:gd name="T24" fmla="*/ 433 w 434"/>
                <a:gd name="T25" fmla="*/ 61 h 193"/>
                <a:gd name="T26" fmla="*/ 433 w 434"/>
                <a:gd name="T27" fmla="*/ 177 h 193"/>
                <a:gd name="T28" fmla="*/ 416 w 434"/>
                <a:gd name="T29" fmla="*/ 193 h 193"/>
                <a:gd name="T30" fmla="*/ 261 w 434"/>
                <a:gd name="T31" fmla="*/ 193 h 193"/>
                <a:gd name="T32" fmla="*/ 261 w 434"/>
                <a:gd name="T33" fmla="*/ 19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4" h="193">
                  <a:moveTo>
                    <a:pt x="261" y="192"/>
                  </a:moveTo>
                  <a:cubicBezTo>
                    <a:pt x="210" y="192"/>
                    <a:pt x="160" y="193"/>
                    <a:pt x="109" y="192"/>
                  </a:cubicBezTo>
                  <a:cubicBezTo>
                    <a:pt x="75" y="191"/>
                    <a:pt x="44" y="176"/>
                    <a:pt x="11" y="168"/>
                  </a:cubicBezTo>
                  <a:cubicBezTo>
                    <a:pt x="5" y="167"/>
                    <a:pt x="5" y="163"/>
                    <a:pt x="5" y="158"/>
                  </a:cubicBezTo>
                  <a:cubicBezTo>
                    <a:pt x="0" y="112"/>
                    <a:pt x="1" y="111"/>
                    <a:pt x="45" y="96"/>
                  </a:cubicBezTo>
                  <a:cubicBezTo>
                    <a:pt x="86" y="82"/>
                    <a:pt x="126" y="68"/>
                    <a:pt x="166" y="54"/>
                  </a:cubicBezTo>
                  <a:cubicBezTo>
                    <a:pt x="177" y="51"/>
                    <a:pt x="183" y="47"/>
                    <a:pt x="183" y="34"/>
                  </a:cubicBezTo>
                  <a:cubicBezTo>
                    <a:pt x="184" y="0"/>
                    <a:pt x="185" y="0"/>
                    <a:pt x="218" y="0"/>
                  </a:cubicBezTo>
                  <a:cubicBezTo>
                    <a:pt x="219" y="0"/>
                    <a:pt x="219" y="0"/>
                    <a:pt x="220" y="0"/>
                  </a:cubicBezTo>
                  <a:cubicBezTo>
                    <a:pt x="249" y="0"/>
                    <a:pt x="250" y="0"/>
                    <a:pt x="249" y="29"/>
                  </a:cubicBezTo>
                  <a:cubicBezTo>
                    <a:pt x="249" y="42"/>
                    <a:pt x="253" y="45"/>
                    <a:pt x="265" y="45"/>
                  </a:cubicBezTo>
                  <a:cubicBezTo>
                    <a:pt x="315" y="44"/>
                    <a:pt x="366" y="45"/>
                    <a:pt x="416" y="44"/>
                  </a:cubicBezTo>
                  <a:cubicBezTo>
                    <a:pt x="429" y="44"/>
                    <a:pt x="434" y="47"/>
                    <a:pt x="433" y="61"/>
                  </a:cubicBezTo>
                  <a:cubicBezTo>
                    <a:pt x="432" y="100"/>
                    <a:pt x="432" y="138"/>
                    <a:pt x="433" y="177"/>
                  </a:cubicBezTo>
                  <a:cubicBezTo>
                    <a:pt x="433" y="190"/>
                    <a:pt x="430" y="193"/>
                    <a:pt x="416" y="193"/>
                  </a:cubicBezTo>
                  <a:cubicBezTo>
                    <a:pt x="364" y="192"/>
                    <a:pt x="313" y="193"/>
                    <a:pt x="261" y="193"/>
                  </a:cubicBezTo>
                  <a:cubicBezTo>
                    <a:pt x="261" y="193"/>
                    <a:pt x="261" y="192"/>
                    <a:pt x="261" y="192"/>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3" name="Freeform 67">
              <a:extLst>
                <a:ext uri="{FF2B5EF4-FFF2-40B4-BE49-F238E27FC236}">
                  <a16:creationId xmlns:a16="http://schemas.microsoft.com/office/drawing/2014/main" id="{D9CE4CF2-73CA-4F80-9355-659CF60C2BED}"/>
                </a:ext>
              </a:extLst>
            </p:cNvPr>
            <p:cNvSpPr>
              <a:spLocks/>
            </p:cNvSpPr>
            <p:nvPr/>
          </p:nvSpPr>
          <p:spPr bwMode="auto">
            <a:xfrm>
              <a:off x="4891535" y="2949650"/>
              <a:ext cx="373785" cy="172205"/>
            </a:xfrm>
            <a:custGeom>
              <a:avLst/>
              <a:gdLst>
                <a:gd name="T0" fmla="*/ 289 w 431"/>
                <a:gd name="T1" fmla="*/ 198 h 198"/>
                <a:gd name="T2" fmla="*/ 266 w 431"/>
                <a:gd name="T3" fmla="*/ 197 h 198"/>
                <a:gd name="T4" fmla="*/ 195 w 431"/>
                <a:gd name="T5" fmla="*/ 195 h 198"/>
                <a:gd name="T6" fmla="*/ 13 w 431"/>
                <a:gd name="T7" fmla="*/ 196 h 198"/>
                <a:gd name="T8" fmla="*/ 2 w 431"/>
                <a:gd name="T9" fmla="*/ 183 h 198"/>
                <a:gd name="T10" fmla="*/ 2 w 431"/>
                <a:gd name="T11" fmla="*/ 61 h 198"/>
                <a:gd name="T12" fmla="*/ 16 w 431"/>
                <a:gd name="T13" fmla="*/ 47 h 198"/>
                <a:gd name="T14" fmla="*/ 164 w 431"/>
                <a:gd name="T15" fmla="*/ 47 h 198"/>
                <a:gd name="T16" fmla="*/ 183 w 431"/>
                <a:gd name="T17" fmla="*/ 27 h 198"/>
                <a:gd name="T18" fmla="*/ 208 w 431"/>
                <a:gd name="T19" fmla="*/ 2 h 198"/>
                <a:gd name="T20" fmla="*/ 250 w 431"/>
                <a:gd name="T21" fmla="*/ 43 h 198"/>
                <a:gd name="T22" fmla="*/ 265 w 431"/>
                <a:gd name="T23" fmla="*/ 62 h 198"/>
                <a:gd name="T24" fmla="*/ 413 w 431"/>
                <a:gd name="T25" fmla="*/ 106 h 198"/>
                <a:gd name="T26" fmla="*/ 431 w 431"/>
                <a:gd name="T27" fmla="*/ 129 h 198"/>
                <a:gd name="T28" fmla="*/ 393 w 431"/>
                <a:gd name="T29" fmla="*/ 179 h 198"/>
                <a:gd name="T30" fmla="*/ 289 w 431"/>
                <a:gd name="T31"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198">
                  <a:moveTo>
                    <a:pt x="289" y="198"/>
                  </a:moveTo>
                  <a:cubicBezTo>
                    <a:pt x="281" y="198"/>
                    <a:pt x="273" y="198"/>
                    <a:pt x="266" y="197"/>
                  </a:cubicBezTo>
                  <a:cubicBezTo>
                    <a:pt x="242" y="190"/>
                    <a:pt x="218" y="196"/>
                    <a:pt x="195" y="195"/>
                  </a:cubicBezTo>
                  <a:cubicBezTo>
                    <a:pt x="134" y="194"/>
                    <a:pt x="73" y="194"/>
                    <a:pt x="13" y="196"/>
                  </a:cubicBezTo>
                  <a:cubicBezTo>
                    <a:pt x="0" y="196"/>
                    <a:pt x="2" y="190"/>
                    <a:pt x="2" y="183"/>
                  </a:cubicBezTo>
                  <a:cubicBezTo>
                    <a:pt x="2" y="142"/>
                    <a:pt x="3" y="101"/>
                    <a:pt x="2" y="61"/>
                  </a:cubicBezTo>
                  <a:cubicBezTo>
                    <a:pt x="2" y="50"/>
                    <a:pt x="5" y="46"/>
                    <a:pt x="16" y="47"/>
                  </a:cubicBezTo>
                  <a:cubicBezTo>
                    <a:pt x="66" y="47"/>
                    <a:pt x="115" y="46"/>
                    <a:pt x="164" y="47"/>
                  </a:cubicBezTo>
                  <a:cubicBezTo>
                    <a:pt x="179" y="47"/>
                    <a:pt x="186" y="44"/>
                    <a:pt x="183" y="27"/>
                  </a:cubicBezTo>
                  <a:cubicBezTo>
                    <a:pt x="180" y="8"/>
                    <a:pt x="186" y="0"/>
                    <a:pt x="208" y="2"/>
                  </a:cubicBezTo>
                  <a:cubicBezTo>
                    <a:pt x="250" y="4"/>
                    <a:pt x="250" y="2"/>
                    <a:pt x="250" y="43"/>
                  </a:cubicBezTo>
                  <a:cubicBezTo>
                    <a:pt x="250" y="55"/>
                    <a:pt x="254" y="59"/>
                    <a:pt x="265" y="62"/>
                  </a:cubicBezTo>
                  <a:cubicBezTo>
                    <a:pt x="314" y="76"/>
                    <a:pt x="363" y="92"/>
                    <a:pt x="413" y="106"/>
                  </a:cubicBezTo>
                  <a:cubicBezTo>
                    <a:pt x="425" y="110"/>
                    <a:pt x="431" y="115"/>
                    <a:pt x="431" y="129"/>
                  </a:cubicBezTo>
                  <a:cubicBezTo>
                    <a:pt x="430" y="168"/>
                    <a:pt x="431" y="167"/>
                    <a:pt x="393" y="179"/>
                  </a:cubicBezTo>
                  <a:cubicBezTo>
                    <a:pt x="359" y="189"/>
                    <a:pt x="324" y="194"/>
                    <a:pt x="289" y="198"/>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4" name="Freeform 71">
              <a:extLst>
                <a:ext uri="{FF2B5EF4-FFF2-40B4-BE49-F238E27FC236}">
                  <a16:creationId xmlns:a16="http://schemas.microsoft.com/office/drawing/2014/main" id="{90AD5990-FD46-41B7-A45F-FCEA360DB9C6}"/>
                </a:ext>
              </a:extLst>
            </p:cNvPr>
            <p:cNvSpPr>
              <a:spLocks/>
            </p:cNvSpPr>
            <p:nvPr/>
          </p:nvSpPr>
          <p:spPr bwMode="auto">
            <a:xfrm>
              <a:off x="4444309" y="3024609"/>
              <a:ext cx="360617" cy="80531"/>
            </a:xfrm>
            <a:custGeom>
              <a:avLst/>
              <a:gdLst>
                <a:gd name="T0" fmla="*/ 208 w 416"/>
                <a:gd name="T1" fmla="*/ 93 h 93"/>
                <a:gd name="T2" fmla="*/ 18 w 416"/>
                <a:gd name="T3" fmla="*/ 93 h 93"/>
                <a:gd name="T4" fmla="*/ 1 w 416"/>
                <a:gd name="T5" fmla="*/ 77 h 93"/>
                <a:gd name="T6" fmla="*/ 2 w 416"/>
                <a:gd name="T7" fmla="*/ 13 h 93"/>
                <a:gd name="T8" fmla="*/ 15 w 416"/>
                <a:gd name="T9" fmla="*/ 0 h 93"/>
                <a:gd name="T10" fmla="*/ 403 w 416"/>
                <a:gd name="T11" fmla="*/ 0 h 93"/>
                <a:gd name="T12" fmla="*/ 415 w 416"/>
                <a:gd name="T13" fmla="*/ 12 h 93"/>
                <a:gd name="T14" fmla="*/ 415 w 416"/>
                <a:gd name="T15" fmla="*/ 78 h 93"/>
                <a:gd name="T16" fmla="*/ 399 w 416"/>
                <a:gd name="T17" fmla="*/ 93 h 93"/>
                <a:gd name="T18" fmla="*/ 208 w 416"/>
                <a:gd name="T19" fmla="*/ 93 h 93"/>
                <a:gd name="T20" fmla="*/ 208 w 416"/>
                <a:gd name="T21"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6" h="93">
                  <a:moveTo>
                    <a:pt x="208" y="93"/>
                  </a:moveTo>
                  <a:cubicBezTo>
                    <a:pt x="144" y="93"/>
                    <a:pt x="81" y="93"/>
                    <a:pt x="18" y="93"/>
                  </a:cubicBezTo>
                  <a:cubicBezTo>
                    <a:pt x="5" y="93"/>
                    <a:pt x="0" y="91"/>
                    <a:pt x="1" y="77"/>
                  </a:cubicBezTo>
                  <a:cubicBezTo>
                    <a:pt x="3" y="56"/>
                    <a:pt x="2" y="35"/>
                    <a:pt x="2" y="13"/>
                  </a:cubicBezTo>
                  <a:cubicBezTo>
                    <a:pt x="1" y="3"/>
                    <a:pt x="5" y="0"/>
                    <a:pt x="15" y="0"/>
                  </a:cubicBezTo>
                  <a:cubicBezTo>
                    <a:pt x="144" y="0"/>
                    <a:pt x="273" y="0"/>
                    <a:pt x="403" y="0"/>
                  </a:cubicBezTo>
                  <a:cubicBezTo>
                    <a:pt x="412" y="0"/>
                    <a:pt x="415" y="3"/>
                    <a:pt x="415" y="12"/>
                  </a:cubicBezTo>
                  <a:cubicBezTo>
                    <a:pt x="414" y="34"/>
                    <a:pt x="414" y="56"/>
                    <a:pt x="415" y="78"/>
                  </a:cubicBezTo>
                  <a:cubicBezTo>
                    <a:pt x="416" y="91"/>
                    <a:pt x="411" y="93"/>
                    <a:pt x="399" y="93"/>
                  </a:cubicBezTo>
                  <a:cubicBezTo>
                    <a:pt x="335" y="93"/>
                    <a:pt x="271" y="93"/>
                    <a:pt x="208" y="93"/>
                  </a:cubicBezTo>
                  <a:cubicBezTo>
                    <a:pt x="208" y="93"/>
                    <a:pt x="208" y="93"/>
                    <a:pt x="208" y="93"/>
                  </a:cubicBezTo>
                  <a:close/>
                </a:path>
              </a:pathLst>
            </a:custGeom>
            <a:grpFill/>
            <a:ln w="9525">
              <a:solidFill>
                <a:srgbClr val="6D6D6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grpSp>
        <p:nvGrpSpPr>
          <p:cNvPr id="65" name="组合 64">
            <a:extLst>
              <a:ext uri="{FF2B5EF4-FFF2-40B4-BE49-F238E27FC236}">
                <a16:creationId xmlns:a16="http://schemas.microsoft.com/office/drawing/2014/main" id="{7715ECCB-5F1B-4CD4-BA40-15B52D442692}"/>
              </a:ext>
            </a:extLst>
          </p:cNvPr>
          <p:cNvGrpSpPr>
            <a:grpSpLocks noChangeAspect="1"/>
          </p:cNvGrpSpPr>
          <p:nvPr/>
        </p:nvGrpSpPr>
        <p:grpSpPr>
          <a:xfrm>
            <a:off x="10299875" y="5713649"/>
            <a:ext cx="1592732" cy="720000"/>
            <a:chOff x="306581" y="578557"/>
            <a:chExt cx="6259884" cy="2829805"/>
          </a:xfrm>
          <a:noFill/>
        </p:grpSpPr>
        <p:sp>
          <p:nvSpPr>
            <p:cNvPr id="66" name="任意多边形: 形状 65">
              <a:extLst>
                <a:ext uri="{FF2B5EF4-FFF2-40B4-BE49-F238E27FC236}">
                  <a16:creationId xmlns:a16="http://schemas.microsoft.com/office/drawing/2014/main" id="{03C370AF-1DD6-4C44-94B3-A2FB4920CB21}"/>
                </a:ext>
              </a:extLst>
            </p:cNvPr>
            <p:cNvSpPr>
              <a:spLocks/>
            </p:cNvSpPr>
            <p:nvPr/>
          </p:nvSpPr>
          <p:spPr bwMode="auto">
            <a:xfrm>
              <a:off x="306581" y="1510400"/>
              <a:ext cx="6259884" cy="1880733"/>
            </a:xfrm>
            <a:custGeom>
              <a:avLst/>
              <a:gdLst>
                <a:gd name="connsiteX0" fmla="*/ 5160900 w 6259884"/>
                <a:gd name="connsiteY0" fmla="*/ 843864 h 1880733"/>
                <a:gd name="connsiteX1" fmla="*/ 5136631 w 6259884"/>
                <a:gd name="connsiteY1" fmla="*/ 857517 h 1880733"/>
                <a:gd name="connsiteX2" fmla="*/ 5139327 w 6259884"/>
                <a:gd name="connsiteY2" fmla="*/ 947623 h 1880733"/>
                <a:gd name="connsiteX3" fmla="*/ 5260673 w 6259884"/>
                <a:gd name="connsiteY3" fmla="*/ 961276 h 1880733"/>
                <a:gd name="connsiteX4" fmla="*/ 5301122 w 6259884"/>
                <a:gd name="connsiteY4" fmla="*/ 947623 h 1880733"/>
                <a:gd name="connsiteX5" fmla="*/ 5236404 w 6259884"/>
                <a:gd name="connsiteY5" fmla="*/ 843864 h 1880733"/>
                <a:gd name="connsiteX6" fmla="*/ 5220224 w 6259884"/>
                <a:gd name="connsiteY6" fmla="*/ 843864 h 1880733"/>
                <a:gd name="connsiteX7" fmla="*/ 5160900 w 6259884"/>
                <a:gd name="connsiteY7" fmla="*/ 843864 h 1880733"/>
                <a:gd name="connsiteX8" fmla="*/ 1324311 w 6259884"/>
                <a:gd name="connsiteY8" fmla="*/ 841658 h 1880733"/>
                <a:gd name="connsiteX9" fmla="*/ 1293091 w 6259884"/>
                <a:gd name="connsiteY9" fmla="*/ 844705 h 1880733"/>
                <a:gd name="connsiteX10" fmla="*/ 1271372 w 6259884"/>
                <a:gd name="connsiteY10" fmla="*/ 844705 h 1880733"/>
                <a:gd name="connsiteX11" fmla="*/ 1181782 w 6259884"/>
                <a:gd name="connsiteY11" fmla="*/ 888034 h 1880733"/>
                <a:gd name="connsiteX12" fmla="*/ 1257798 w 6259884"/>
                <a:gd name="connsiteY12" fmla="*/ 961152 h 1880733"/>
                <a:gd name="connsiteX13" fmla="*/ 1322954 w 6259884"/>
                <a:gd name="connsiteY13" fmla="*/ 961152 h 1880733"/>
                <a:gd name="connsiteX14" fmla="*/ 1350103 w 6259884"/>
                <a:gd name="connsiteY14" fmla="*/ 950320 h 1880733"/>
                <a:gd name="connsiteX15" fmla="*/ 1347388 w 6259884"/>
                <a:gd name="connsiteY15" fmla="*/ 852829 h 1880733"/>
                <a:gd name="connsiteX16" fmla="*/ 1324311 w 6259884"/>
                <a:gd name="connsiteY16" fmla="*/ 841658 h 1880733"/>
                <a:gd name="connsiteX17" fmla="*/ 1013621 w 6259884"/>
                <a:gd name="connsiteY17" fmla="*/ 841398 h 1880733"/>
                <a:gd name="connsiteX18" fmla="*/ 956609 w 6259884"/>
                <a:gd name="connsiteY18" fmla="*/ 898852 h 1880733"/>
                <a:gd name="connsiteX19" fmla="*/ 1038055 w 6259884"/>
                <a:gd name="connsiteY19" fmla="*/ 961777 h 1880733"/>
                <a:gd name="connsiteX20" fmla="*/ 1097781 w 6259884"/>
                <a:gd name="connsiteY20" fmla="*/ 961777 h 1880733"/>
                <a:gd name="connsiteX21" fmla="*/ 1127645 w 6259884"/>
                <a:gd name="connsiteY21" fmla="*/ 937154 h 1880733"/>
                <a:gd name="connsiteX22" fmla="*/ 1051629 w 6259884"/>
                <a:gd name="connsiteY22" fmla="*/ 844134 h 1880733"/>
                <a:gd name="connsiteX23" fmla="*/ 1013621 w 6259884"/>
                <a:gd name="connsiteY23" fmla="*/ 841398 h 1880733"/>
                <a:gd name="connsiteX24" fmla="*/ 5046846 w 6259884"/>
                <a:gd name="connsiteY24" fmla="*/ 841004 h 1880733"/>
                <a:gd name="connsiteX25" fmla="*/ 5013449 w 6259884"/>
                <a:gd name="connsiteY25" fmla="*/ 844083 h 1880733"/>
                <a:gd name="connsiteX26" fmla="*/ 4991859 w 6259884"/>
                <a:gd name="connsiteY26" fmla="*/ 844083 h 1880733"/>
                <a:gd name="connsiteX27" fmla="*/ 4908198 w 6259884"/>
                <a:gd name="connsiteY27" fmla="*/ 890613 h 1880733"/>
                <a:gd name="connsiteX28" fmla="*/ 4981065 w 6259884"/>
                <a:gd name="connsiteY28" fmla="*/ 961777 h 1880733"/>
                <a:gd name="connsiteX29" fmla="*/ 5043136 w 6259884"/>
                <a:gd name="connsiteY29" fmla="*/ 961777 h 1880733"/>
                <a:gd name="connsiteX30" fmla="*/ 5070123 w 6259884"/>
                <a:gd name="connsiteY30" fmla="*/ 950829 h 1880733"/>
                <a:gd name="connsiteX31" fmla="*/ 5070123 w 6259884"/>
                <a:gd name="connsiteY31" fmla="*/ 852294 h 1880733"/>
                <a:gd name="connsiteX32" fmla="*/ 5046846 w 6259884"/>
                <a:gd name="connsiteY32" fmla="*/ 841004 h 1880733"/>
                <a:gd name="connsiteX33" fmla="*/ 6207011 w 6259884"/>
                <a:gd name="connsiteY33" fmla="*/ 0 h 1880733"/>
                <a:gd name="connsiteX34" fmla="*/ 6258647 w 6259884"/>
                <a:gd name="connsiteY34" fmla="*/ 89904 h 1880733"/>
                <a:gd name="connsiteX35" fmla="*/ 6239623 w 6259884"/>
                <a:gd name="connsiteY35" fmla="*/ 119872 h 1880733"/>
                <a:gd name="connsiteX36" fmla="*/ 6014054 w 6259884"/>
                <a:gd name="connsiteY36" fmla="*/ 302405 h 1880733"/>
                <a:gd name="connsiteX37" fmla="*/ 5619987 w 6259884"/>
                <a:gd name="connsiteY37" fmla="*/ 525803 h 1880733"/>
                <a:gd name="connsiteX38" fmla="*/ 5560198 w 6259884"/>
                <a:gd name="connsiteY38" fmla="*/ 602085 h 1880733"/>
                <a:gd name="connsiteX39" fmla="*/ 5560198 w 6259884"/>
                <a:gd name="connsiteY39" fmla="*/ 1702730 h 1880733"/>
                <a:gd name="connsiteX40" fmla="*/ 5619987 w 6259884"/>
                <a:gd name="connsiteY40" fmla="*/ 1759942 h 1880733"/>
                <a:gd name="connsiteX41" fmla="*/ 5647164 w 6259884"/>
                <a:gd name="connsiteY41" fmla="*/ 1759942 h 1880733"/>
                <a:gd name="connsiteX42" fmla="*/ 5698800 w 6259884"/>
                <a:gd name="connsiteY42" fmla="*/ 1773564 h 1880733"/>
                <a:gd name="connsiteX43" fmla="*/ 5701518 w 6259884"/>
                <a:gd name="connsiteY43" fmla="*/ 1868917 h 1880733"/>
                <a:gd name="connsiteX44" fmla="*/ 5666188 w 6259884"/>
                <a:gd name="connsiteY44" fmla="*/ 1879814 h 1880733"/>
                <a:gd name="connsiteX45" fmla="*/ 4731299 w 6259884"/>
                <a:gd name="connsiteY45" fmla="*/ 1879814 h 1880733"/>
                <a:gd name="connsiteX46" fmla="*/ 4693251 w 6259884"/>
                <a:gd name="connsiteY46" fmla="*/ 1838949 h 1880733"/>
                <a:gd name="connsiteX47" fmla="*/ 4693251 w 6259884"/>
                <a:gd name="connsiteY47" fmla="*/ 1005292 h 1880733"/>
                <a:gd name="connsiteX48" fmla="*/ 4734017 w 6259884"/>
                <a:gd name="connsiteY48" fmla="*/ 961702 h 1880733"/>
                <a:gd name="connsiteX49" fmla="*/ 4777500 w 6259884"/>
                <a:gd name="connsiteY49" fmla="*/ 964426 h 1880733"/>
                <a:gd name="connsiteX50" fmla="*/ 4848160 w 6259884"/>
                <a:gd name="connsiteY50" fmla="*/ 893593 h 1880733"/>
                <a:gd name="connsiteX51" fmla="*/ 4793806 w 6259884"/>
                <a:gd name="connsiteY51" fmla="*/ 841830 h 1880733"/>
                <a:gd name="connsiteX52" fmla="*/ 4660639 w 6259884"/>
                <a:gd name="connsiteY52" fmla="*/ 975324 h 1880733"/>
                <a:gd name="connsiteX53" fmla="*/ 4663356 w 6259884"/>
                <a:gd name="connsiteY53" fmla="*/ 1830776 h 1880733"/>
                <a:gd name="connsiteX54" fmla="*/ 4617155 w 6259884"/>
                <a:gd name="connsiteY54" fmla="*/ 1879814 h 1880733"/>
                <a:gd name="connsiteX55" fmla="*/ 4519318 w 6259884"/>
                <a:gd name="connsiteY55" fmla="*/ 1879814 h 1880733"/>
                <a:gd name="connsiteX56" fmla="*/ 4464964 w 6259884"/>
                <a:gd name="connsiteY56" fmla="*/ 1822603 h 1880733"/>
                <a:gd name="connsiteX57" fmla="*/ 4464964 w 6259884"/>
                <a:gd name="connsiteY57" fmla="*/ 847279 h 1880733"/>
                <a:gd name="connsiteX58" fmla="*/ 4426916 w 6259884"/>
                <a:gd name="connsiteY58" fmla="*/ 798240 h 1880733"/>
                <a:gd name="connsiteX59" fmla="*/ 4416045 w 6259884"/>
                <a:gd name="connsiteY59" fmla="*/ 798240 h 1880733"/>
                <a:gd name="connsiteX60" fmla="*/ 4323644 w 6259884"/>
                <a:gd name="connsiteY60" fmla="*/ 751926 h 1880733"/>
                <a:gd name="connsiteX61" fmla="*/ 4304620 w 6259884"/>
                <a:gd name="connsiteY61" fmla="*/ 735579 h 1880733"/>
                <a:gd name="connsiteX62" fmla="*/ 4242113 w 6259884"/>
                <a:gd name="connsiteY62" fmla="*/ 691990 h 1880733"/>
                <a:gd name="connsiteX63" fmla="*/ 4100792 w 6259884"/>
                <a:gd name="connsiteY63" fmla="*/ 691990 h 1880733"/>
                <a:gd name="connsiteX64" fmla="*/ 4016543 w 6259884"/>
                <a:gd name="connsiteY64" fmla="*/ 741028 h 1880733"/>
                <a:gd name="connsiteX65" fmla="*/ 4005672 w 6259884"/>
                <a:gd name="connsiteY65" fmla="*/ 751926 h 1880733"/>
                <a:gd name="connsiteX66" fmla="*/ 3888811 w 6259884"/>
                <a:gd name="connsiteY66" fmla="*/ 795516 h 1880733"/>
                <a:gd name="connsiteX67" fmla="*/ 3856199 w 6259884"/>
                <a:gd name="connsiteY67" fmla="*/ 839106 h 1880733"/>
                <a:gd name="connsiteX68" fmla="*/ 3856199 w 6259884"/>
                <a:gd name="connsiteY68" fmla="*/ 904490 h 1880733"/>
                <a:gd name="connsiteX69" fmla="*/ 3804563 w 6259884"/>
                <a:gd name="connsiteY69" fmla="*/ 953529 h 1880733"/>
                <a:gd name="connsiteX70" fmla="*/ 3769232 w 6259884"/>
                <a:gd name="connsiteY70" fmla="*/ 907215 h 1880733"/>
                <a:gd name="connsiteX71" fmla="*/ 3769232 w 6259884"/>
                <a:gd name="connsiteY71" fmla="*/ 841830 h 1880733"/>
                <a:gd name="connsiteX72" fmla="*/ 3739338 w 6259884"/>
                <a:gd name="connsiteY72" fmla="*/ 795516 h 1880733"/>
                <a:gd name="connsiteX73" fmla="*/ 3625194 w 6259884"/>
                <a:gd name="connsiteY73" fmla="*/ 746477 h 1880733"/>
                <a:gd name="connsiteX74" fmla="*/ 3617041 w 6259884"/>
                <a:gd name="connsiteY74" fmla="*/ 708336 h 1880733"/>
                <a:gd name="connsiteX75" fmla="*/ 3617041 w 6259884"/>
                <a:gd name="connsiteY75" fmla="*/ 414104 h 1880733"/>
                <a:gd name="connsiteX76" fmla="*/ 3573558 w 6259884"/>
                <a:gd name="connsiteY76" fmla="*/ 365065 h 1880733"/>
                <a:gd name="connsiteX77" fmla="*/ 2682152 w 6259884"/>
                <a:gd name="connsiteY77" fmla="*/ 365065 h 1880733"/>
                <a:gd name="connsiteX78" fmla="*/ 2638669 w 6259884"/>
                <a:gd name="connsiteY78" fmla="*/ 414104 h 1880733"/>
                <a:gd name="connsiteX79" fmla="*/ 2638669 w 6259884"/>
                <a:gd name="connsiteY79" fmla="*/ 708336 h 1880733"/>
                <a:gd name="connsiteX80" fmla="*/ 2630516 w 6259884"/>
                <a:gd name="connsiteY80" fmla="*/ 751926 h 1880733"/>
                <a:gd name="connsiteX81" fmla="*/ 2505501 w 6259884"/>
                <a:gd name="connsiteY81" fmla="*/ 798240 h 1880733"/>
                <a:gd name="connsiteX82" fmla="*/ 2486478 w 6259884"/>
                <a:gd name="connsiteY82" fmla="*/ 825484 h 1880733"/>
                <a:gd name="connsiteX83" fmla="*/ 2486478 w 6259884"/>
                <a:gd name="connsiteY83" fmla="*/ 901766 h 1880733"/>
                <a:gd name="connsiteX84" fmla="*/ 2442995 w 6259884"/>
                <a:gd name="connsiteY84" fmla="*/ 953529 h 1880733"/>
                <a:gd name="connsiteX85" fmla="*/ 2399512 w 6259884"/>
                <a:gd name="connsiteY85" fmla="*/ 901766 h 1880733"/>
                <a:gd name="connsiteX86" fmla="*/ 2399512 w 6259884"/>
                <a:gd name="connsiteY86" fmla="*/ 841830 h 1880733"/>
                <a:gd name="connsiteX87" fmla="*/ 2366899 w 6259884"/>
                <a:gd name="connsiteY87" fmla="*/ 792791 h 1880733"/>
                <a:gd name="connsiteX88" fmla="*/ 2252756 w 6259884"/>
                <a:gd name="connsiteY88" fmla="*/ 751926 h 1880733"/>
                <a:gd name="connsiteX89" fmla="*/ 2239167 w 6259884"/>
                <a:gd name="connsiteY89" fmla="*/ 738304 h 1880733"/>
                <a:gd name="connsiteX90" fmla="*/ 2165789 w 6259884"/>
                <a:gd name="connsiteY90" fmla="*/ 691990 h 1880733"/>
                <a:gd name="connsiteX91" fmla="*/ 1986421 w 6259884"/>
                <a:gd name="connsiteY91" fmla="*/ 691990 h 1880733"/>
                <a:gd name="connsiteX92" fmla="*/ 1953809 w 6259884"/>
                <a:gd name="connsiteY92" fmla="*/ 708336 h 1880733"/>
                <a:gd name="connsiteX93" fmla="*/ 1894019 w 6259884"/>
                <a:gd name="connsiteY93" fmla="*/ 754650 h 1880733"/>
                <a:gd name="connsiteX94" fmla="*/ 1855971 w 6259884"/>
                <a:gd name="connsiteY94" fmla="*/ 779169 h 1880733"/>
                <a:gd name="connsiteX95" fmla="*/ 1834229 w 6259884"/>
                <a:gd name="connsiteY95" fmla="*/ 798240 h 1880733"/>
                <a:gd name="connsiteX96" fmla="*/ 1790746 w 6259884"/>
                <a:gd name="connsiteY96" fmla="*/ 855452 h 1880733"/>
                <a:gd name="connsiteX97" fmla="*/ 1790746 w 6259884"/>
                <a:gd name="connsiteY97" fmla="*/ 1825327 h 1880733"/>
                <a:gd name="connsiteX98" fmla="*/ 1739110 w 6259884"/>
                <a:gd name="connsiteY98" fmla="*/ 1879814 h 1880733"/>
                <a:gd name="connsiteX99" fmla="*/ 1641273 w 6259884"/>
                <a:gd name="connsiteY99" fmla="*/ 1879814 h 1880733"/>
                <a:gd name="connsiteX100" fmla="*/ 1595072 w 6259884"/>
                <a:gd name="connsiteY100" fmla="*/ 1830776 h 1880733"/>
                <a:gd name="connsiteX101" fmla="*/ 1595072 w 6259884"/>
                <a:gd name="connsiteY101" fmla="*/ 893593 h 1880733"/>
                <a:gd name="connsiteX102" fmla="*/ 1546153 w 6259884"/>
                <a:gd name="connsiteY102" fmla="*/ 841830 h 1880733"/>
                <a:gd name="connsiteX103" fmla="*/ 1486364 w 6259884"/>
                <a:gd name="connsiteY103" fmla="*/ 844554 h 1880733"/>
                <a:gd name="connsiteX104" fmla="*/ 1410268 w 6259884"/>
                <a:gd name="connsiteY104" fmla="*/ 942632 h 1880733"/>
                <a:gd name="connsiteX105" fmla="*/ 1445598 w 6259884"/>
                <a:gd name="connsiteY105" fmla="*/ 964426 h 1880733"/>
                <a:gd name="connsiteX106" fmla="*/ 1554307 w 6259884"/>
                <a:gd name="connsiteY106" fmla="*/ 972600 h 1880733"/>
                <a:gd name="connsiteX107" fmla="*/ 1562460 w 6259884"/>
                <a:gd name="connsiteY107" fmla="*/ 1087023 h 1880733"/>
                <a:gd name="connsiteX108" fmla="*/ 1562460 w 6259884"/>
                <a:gd name="connsiteY108" fmla="*/ 1828051 h 1880733"/>
                <a:gd name="connsiteX109" fmla="*/ 1513541 w 6259884"/>
                <a:gd name="connsiteY109" fmla="*/ 1879814 h 1880733"/>
                <a:gd name="connsiteX110" fmla="*/ 600393 w 6259884"/>
                <a:gd name="connsiteY110" fmla="*/ 1879814 h 1880733"/>
                <a:gd name="connsiteX111" fmla="*/ 551475 w 6259884"/>
                <a:gd name="connsiteY111" fmla="*/ 1817154 h 1880733"/>
                <a:gd name="connsiteX112" fmla="*/ 603111 w 6259884"/>
                <a:gd name="connsiteY112" fmla="*/ 1757218 h 1880733"/>
                <a:gd name="connsiteX113" fmla="*/ 692795 w 6259884"/>
                <a:gd name="connsiteY113" fmla="*/ 1664589 h 1880733"/>
                <a:gd name="connsiteX114" fmla="*/ 695513 w 6259884"/>
                <a:gd name="connsiteY114" fmla="*/ 607534 h 1880733"/>
                <a:gd name="connsiteX115" fmla="*/ 630288 w 6259884"/>
                <a:gd name="connsiteY115" fmla="*/ 525803 h 1880733"/>
                <a:gd name="connsiteX116" fmla="*/ 192738 w 6259884"/>
                <a:gd name="connsiteY116" fmla="*/ 239744 h 1880733"/>
                <a:gd name="connsiteX117" fmla="*/ 59571 w 6259884"/>
                <a:gd name="connsiteY117" fmla="*/ 136218 h 1880733"/>
                <a:gd name="connsiteX118" fmla="*/ 48700 w 6259884"/>
                <a:gd name="connsiteY118" fmla="*/ 5449 h 1880733"/>
                <a:gd name="connsiteX119" fmla="*/ 141102 w 6259884"/>
                <a:gd name="connsiteY119" fmla="*/ 51763 h 1880733"/>
                <a:gd name="connsiteX120" fmla="*/ 486250 w 6259884"/>
                <a:gd name="connsiteY120" fmla="*/ 228847 h 1880733"/>
                <a:gd name="connsiteX121" fmla="*/ 787915 w 6259884"/>
                <a:gd name="connsiteY121" fmla="*/ 272437 h 1880733"/>
                <a:gd name="connsiteX122" fmla="*/ 5475949 w 6259884"/>
                <a:gd name="connsiteY122" fmla="*/ 269712 h 1880733"/>
                <a:gd name="connsiteX123" fmla="*/ 6098302 w 6259884"/>
                <a:gd name="connsiteY123" fmla="*/ 70833 h 1880733"/>
                <a:gd name="connsiteX124" fmla="*/ 6133633 w 6259884"/>
                <a:gd name="connsiteY124" fmla="*/ 38141 h 1880733"/>
                <a:gd name="connsiteX125" fmla="*/ 6207011 w 6259884"/>
                <a:gd name="connsiteY125" fmla="*/ 0 h 1880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259884" h="1880733">
                  <a:moveTo>
                    <a:pt x="5160900" y="843864"/>
                  </a:moveTo>
                  <a:cubicBezTo>
                    <a:pt x="5150113" y="843864"/>
                    <a:pt x="5136631" y="843864"/>
                    <a:pt x="5136631" y="857517"/>
                  </a:cubicBezTo>
                  <a:cubicBezTo>
                    <a:pt x="5133934" y="887552"/>
                    <a:pt x="5125844" y="928510"/>
                    <a:pt x="5139327" y="947623"/>
                  </a:cubicBezTo>
                  <a:cubicBezTo>
                    <a:pt x="5168989" y="980389"/>
                    <a:pt x="5217528" y="955815"/>
                    <a:pt x="5260673" y="961276"/>
                  </a:cubicBezTo>
                  <a:cubicBezTo>
                    <a:pt x="5274156" y="961276"/>
                    <a:pt x="5290335" y="969467"/>
                    <a:pt x="5301122" y="947623"/>
                  </a:cubicBezTo>
                  <a:cubicBezTo>
                    <a:pt x="5322694" y="887552"/>
                    <a:pt x="5295728" y="843864"/>
                    <a:pt x="5236404" y="843864"/>
                  </a:cubicBezTo>
                  <a:cubicBezTo>
                    <a:pt x="5231011" y="843864"/>
                    <a:pt x="5225618" y="843864"/>
                    <a:pt x="5220224" y="843864"/>
                  </a:cubicBezTo>
                  <a:cubicBezTo>
                    <a:pt x="5198652" y="843864"/>
                    <a:pt x="5179776" y="843864"/>
                    <a:pt x="5160900" y="843864"/>
                  </a:cubicBezTo>
                  <a:close/>
                  <a:moveTo>
                    <a:pt x="1324311" y="841658"/>
                  </a:moveTo>
                  <a:cubicBezTo>
                    <a:pt x="1314131" y="842674"/>
                    <a:pt x="1302593" y="846059"/>
                    <a:pt x="1293091" y="844705"/>
                  </a:cubicBezTo>
                  <a:cubicBezTo>
                    <a:pt x="1284946" y="841996"/>
                    <a:pt x="1276801" y="844705"/>
                    <a:pt x="1271372" y="844705"/>
                  </a:cubicBezTo>
                  <a:cubicBezTo>
                    <a:pt x="1181782" y="844705"/>
                    <a:pt x="1181782" y="844705"/>
                    <a:pt x="1181782" y="888034"/>
                  </a:cubicBezTo>
                  <a:cubicBezTo>
                    <a:pt x="1184496" y="969276"/>
                    <a:pt x="1168207" y="961152"/>
                    <a:pt x="1257798" y="961152"/>
                  </a:cubicBezTo>
                  <a:cubicBezTo>
                    <a:pt x="1279516" y="961152"/>
                    <a:pt x="1301235" y="961152"/>
                    <a:pt x="1322954" y="961152"/>
                  </a:cubicBezTo>
                  <a:cubicBezTo>
                    <a:pt x="1333813" y="961152"/>
                    <a:pt x="1347388" y="961152"/>
                    <a:pt x="1350103" y="950320"/>
                  </a:cubicBezTo>
                  <a:cubicBezTo>
                    <a:pt x="1350103" y="917823"/>
                    <a:pt x="1355532" y="882618"/>
                    <a:pt x="1347388" y="852829"/>
                  </a:cubicBezTo>
                  <a:cubicBezTo>
                    <a:pt x="1343315" y="841997"/>
                    <a:pt x="1334492" y="840642"/>
                    <a:pt x="1324311" y="841658"/>
                  </a:cubicBezTo>
                  <a:close/>
                  <a:moveTo>
                    <a:pt x="1013621" y="841398"/>
                  </a:moveTo>
                  <a:cubicBezTo>
                    <a:pt x="970183" y="835926"/>
                    <a:pt x="953894" y="852341"/>
                    <a:pt x="956609" y="898852"/>
                  </a:cubicBezTo>
                  <a:cubicBezTo>
                    <a:pt x="959324" y="964513"/>
                    <a:pt x="956609" y="964513"/>
                    <a:pt x="1038055" y="961777"/>
                  </a:cubicBezTo>
                  <a:cubicBezTo>
                    <a:pt x="1057059" y="961777"/>
                    <a:pt x="1078778" y="961777"/>
                    <a:pt x="1097781" y="961777"/>
                  </a:cubicBezTo>
                  <a:cubicBezTo>
                    <a:pt x="1114071" y="961777"/>
                    <a:pt x="1122215" y="956305"/>
                    <a:pt x="1127645" y="937154"/>
                  </a:cubicBezTo>
                  <a:cubicBezTo>
                    <a:pt x="1141219" y="857813"/>
                    <a:pt x="1130360" y="844134"/>
                    <a:pt x="1051629" y="844134"/>
                  </a:cubicBezTo>
                  <a:cubicBezTo>
                    <a:pt x="1038055" y="844134"/>
                    <a:pt x="1027195" y="844134"/>
                    <a:pt x="1013621" y="841398"/>
                  </a:cubicBezTo>
                  <a:close/>
                  <a:moveTo>
                    <a:pt x="5046846" y="841004"/>
                  </a:moveTo>
                  <a:cubicBezTo>
                    <a:pt x="5035714" y="842030"/>
                    <a:pt x="5022895" y="845452"/>
                    <a:pt x="5013449" y="844083"/>
                  </a:cubicBezTo>
                  <a:cubicBezTo>
                    <a:pt x="5008052" y="841346"/>
                    <a:pt x="5002654" y="844083"/>
                    <a:pt x="4991859" y="844083"/>
                  </a:cubicBezTo>
                  <a:cubicBezTo>
                    <a:pt x="4967571" y="860506"/>
                    <a:pt x="4902801" y="805764"/>
                    <a:pt x="4908198" y="890613"/>
                  </a:cubicBezTo>
                  <a:cubicBezTo>
                    <a:pt x="4913596" y="964514"/>
                    <a:pt x="4889307" y="961777"/>
                    <a:pt x="4981065" y="961777"/>
                  </a:cubicBezTo>
                  <a:cubicBezTo>
                    <a:pt x="5002654" y="961777"/>
                    <a:pt x="5024244" y="961777"/>
                    <a:pt x="5043136" y="961777"/>
                  </a:cubicBezTo>
                  <a:cubicBezTo>
                    <a:pt x="5053931" y="961777"/>
                    <a:pt x="5070123" y="961777"/>
                    <a:pt x="5070123" y="950829"/>
                  </a:cubicBezTo>
                  <a:cubicBezTo>
                    <a:pt x="5072822" y="917984"/>
                    <a:pt x="5078219" y="882402"/>
                    <a:pt x="5070123" y="852294"/>
                  </a:cubicBezTo>
                  <a:cubicBezTo>
                    <a:pt x="5067424" y="841346"/>
                    <a:pt x="5057979" y="839977"/>
                    <a:pt x="5046846" y="841004"/>
                  </a:cubicBezTo>
                  <a:close/>
                  <a:moveTo>
                    <a:pt x="6207011" y="0"/>
                  </a:moveTo>
                  <a:cubicBezTo>
                    <a:pt x="6247776" y="16346"/>
                    <a:pt x="6245058" y="57212"/>
                    <a:pt x="6258647" y="89904"/>
                  </a:cubicBezTo>
                  <a:cubicBezTo>
                    <a:pt x="6264082" y="103526"/>
                    <a:pt x="6250494" y="117148"/>
                    <a:pt x="6239623" y="119872"/>
                  </a:cubicBezTo>
                  <a:cubicBezTo>
                    <a:pt x="6136350" y="144391"/>
                    <a:pt x="6076561" y="226122"/>
                    <a:pt x="6014054" y="302405"/>
                  </a:cubicBezTo>
                  <a:cubicBezTo>
                    <a:pt x="5908063" y="422277"/>
                    <a:pt x="5774896" y="493111"/>
                    <a:pt x="5619987" y="525803"/>
                  </a:cubicBezTo>
                  <a:cubicBezTo>
                    <a:pt x="5573786" y="536701"/>
                    <a:pt x="5560198" y="555771"/>
                    <a:pt x="5560198" y="602085"/>
                  </a:cubicBezTo>
                  <a:cubicBezTo>
                    <a:pt x="5562915" y="969875"/>
                    <a:pt x="5562915" y="1334941"/>
                    <a:pt x="5560198" y="1702730"/>
                  </a:cubicBezTo>
                  <a:cubicBezTo>
                    <a:pt x="5560198" y="1749045"/>
                    <a:pt x="5571068" y="1768115"/>
                    <a:pt x="5619987" y="1759942"/>
                  </a:cubicBezTo>
                  <a:cubicBezTo>
                    <a:pt x="5628140" y="1757218"/>
                    <a:pt x="5636293" y="1757218"/>
                    <a:pt x="5647164" y="1759942"/>
                  </a:cubicBezTo>
                  <a:cubicBezTo>
                    <a:pt x="5666188" y="1759942"/>
                    <a:pt x="5690647" y="1751769"/>
                    <a:pt x="5698800" y="1773564"/>
                  </a:cubicBezTo>
                  <a:cubicBezTo>
                    <a:pt x="5709671" y="1803532"/>
                    <a:pt x="5706954" y="1838949"/>
                    <a:pt x="5701518" y="1868917"/>
                  </a:cubicBezTo>
                  <a:cubicBezTo>
                    <a:pt x="5698800" y="1882539"/>
                    <a:pt x="5679777" y="1877090"/>
                    <a:pt x="5666188" y="1879814"/>
                  </a:cubicBezTo>
                  <a:cubicBezTo>
                    <a:pt x="5356370" y="1879814"/>
                    <a:pt x="5043834" y="1877090"/>
                    <a:pt x="4731299" y="1879814"/>
                  </a:cubicBezTo>
                  <a:cubicBezTo>
                    <a:pt x="4701404" y="1879814"/>
                    <a:pt x="4693251" y="1868917"/>
                    <a:pt x="4693251" y="1838949"/>
                  </a:cubicBezTo>
                  <a:cubicBezTo>
                    <a:pt x="4693251" y="1561063"/>
                    <a:pt x="4693251" y="1283178"/>
                    <a:pt x="4693251" y="1005292"/>
                  </a:cubicBezTo>
                  <a:cubicBezTo>
                    <a:pt x="4693251" y="972600"/>
                    <a:pt x="4701404" y="958978"/>
                    <a:pt x="4734017" y="961702"/>
                  </a:cubicBezTo>
                  <a:cubicBezTo>
                    <a:pt x="4750323" y="964426"/>
                    <a:pt x="4763911" y="961702"/>
                    <a:pt x="4777500" y="964426"/>
                  </a:cubicBezTo>
                  <a:cubicBezTo>
                    <a:pt x="4834571" y="972600"/>
                    <a:pt x="4850878" y="953529"/>
                    <a:pt x="4848160" y="893593"/>
                  </a:cubicBezTo>
                  <a:cubicBezTo>
                    <a:pt x="4848160" y="847279"/>
                    <a:pt x="4834571" y="841830"/>
                    <a:pt x="4793806" y="841830"/>
                  </a:cubicBezTo>
                  <a:cubicBezTo>
                    <a:pt x="4663356" y="844554"/>
                    <a:pt x="4660639" y="841830"/>
                    <a:pt x="4660639" y="975324"/>
                  </a:cubicBezTo>
                  <a:cubicBezTo>
                    <a:pt x="4660639" y="1261383"/>
                    <a:pt x="4660639" y="1547441"/>
                    <a:pt x="4663356" y="1830776"/>
                  </a:cubicBezTo>
                  <a:cubicBezTo>
                    <a:pt x="4663356" y="1868917"/>
                    <a:pt x="4655203" y="1882539"/>
                    <a:pt x="4617155" y="1879814"/>
                  </a:cubicBezTo>
                  <a:cubicBezTo>
                    <a:pt x="4584543" y="1877090"/>
                    <a:pt x="4551931" y="1874366"/>
                    <a:pt x="4519318" y="1879814"/>
                  </a:cubicBezTo>
                  <a:cubicBezTo>
                    <a:pt x="4473117" y="1885263"/>
                    <a:pt x="4464964" y="1866193"/>
                    <a:pt x="4464964" y="1822603"/>
                  </a:cubicBezTo>
                  <a:cubicBezTo>
                    <a:pt x="4464964" y="1498403"/>
                    <a:pt x="4464964" y="1174203"/>
                    <a:pt x="4464964" y="847279"/>
                  </a:cubicBezTo>
                  <a:cubicBezTo>
                    <a:pt x="4464964" y="820035"/>
                    <a:pt x="4470400" y="790067"/>
                    <a:pt x="4426916" y="798240"/>
                  </a:cubicBezTo>
                  <a:cubicBezTo>
                    <a:pt x="4424199" y="800964"/>
                    <a:pt x="4416045" y="798240"/>
                    <a:pt x="4416045" y="798240"/>
                  </a:cubicBezTo>
                  <a:cubicBezTo>
                    <a:pt x="4407892" y="732855"/>
                    <a:pt x="4358974" y="754650"/>
                    <a:pt x="4323644" y="751926"/>
                  </a:cubicBezTo>
                  <a:cubicBezTo>
                    <a:pt x="4315491" y="751926"/>
                    <a:pt x="4304620" y="738304"/>
                    <a:pt x="4304620" y="735579"/>
                  </a:cubicBezTo>
                  <a:cubicBezTo>
                    <a:pt x="4312773" y="678368"/>
                    <a:pt x="4272007" y="691990"/>
                    <a:pt x="4242113" y="691990"/>
                  </a:cubicBezTo>
                  <a:cubicBezTo>
                    <a:pt x="4195912" y="689265"/>
                    <a:pt x="4146993" y="689265"/>
                    <a:pt x="4100792" y="691990"/>
                  </a:cubicBezTo>
                  <a:cubicBezTo>
                    <a:pt x="4065462" y="691990"/>
                    <a:pt x="4016543" y="675643"/>
                    <a:pt x="4016543" y="741028"/>
                  </a:cubicBezTo>
                  <a:cubicBezTo>
                    <a:pt x="4016543" y="743753"/>
                    <a:pt x="4008390" y="751926"/>
                    <a:pt x="4005672" y="751926"/>
                  </a:cubicBezTo>
                  <a:cubicBezTo>
                    <a:pt x="3956754" y="743753"/>
                    <a:pt x="3926859" y="773721"/>
                    <a:pt x="3888811" y="795516"/>
                  </a:cubicBezTo>
                  <a:cubicBezTo>
                    <a:pt x="3867070" y="809137"/>
                    <a:pt x="3856199" y="814586"/>
                    <a:pt x="3856199" y="839106"/>
                  </a:cubicBezTo>
                  <a:cubicBezTo>
                    <a:pt x="3856199" y="860900"/>
                    <a:pt x="3853481" y="882695"/>
                    <a:pt x="3856199" y="904490"/>
                  </a:cubicBezTo>
                  <a:cubicBezTo>
                    <a:pt x="3861634" y="948080"/>
                    <a:pt x="3837175" y="950805"/>
                    <a:pt x="3804563" y="953529"/>
                  </a:cubicBezTo>
                  <a:cubicBezTo>
                    <a:pt x="3769232" y="956253"/>
                    <a:pt x="3769232" y="934458"/>
                    <a:pt x="3769232" y="907215"/>
                  </a:cubicBezTo>
                  <a:cubicBezTo>
                    <a:pt x="3769232" y="885420"/>
                    <a:pt x="3769232" y="863625"/>
                    <a:pt x="3769232" y="841830"/>
                  </a:cubicBezTo>
                  <a:cubicBezTo>
                    <a:pt x="3769232" y="820035"/>
                    <a:pt x="3752926" y="811862"/>
                    <a:pt x="3739338" y="795516"/>
                  </a:cubicBezTo>
                  <a:cubicBezTo>
                    <a:pt x="3706725" y="757374"/>
                    <a:pt x="3665960" y="760099"/>
                    <a:pt x="3625194" y="746477"/>
                  </a:cubicBezTo>
                  <a:cubicBezTo>
                    <a:pt x="3611606" y="741028"/>
                    <a:pt x="3617041" y="721958"/>
                    <a:pt x="3617041" y="708336"/>
                  </a:cubicBezTo>
                  <a:cubicBezTo>
                    <a:pt x="3617041" y="610259"/>
                    <a:pt x="3617041" y="512181"/>
                    <a:pt x="3617041" y="414104"/>
                  </a:cubicBezTo>
                  <a:cubicBezTo>
                    <a:pt x="3619759" y="378687"/>
                    <a:pt x="3611606" y="365065"/>
                    <a:pt x="3573558" y="365065"/>
                  </a:cubicBezTo>
                  <a:cubicBezTo>
                    <a:pt x="3277329" y="367790"/>
                    <a:pt x="2981099" y="365065"/>
                    <a:pt x="2682152" y="365065"/>
                  </a:cubicBezTo>
                  <a:cubicBezTo>
                    <a:pt x="2644104" y="365065"/>
                    <a:pt x="2638669" y="384136"/>
                    <a:pt x="2638669" y="414104"/>
                  </a:cubicBezTo>
                  <a:cubicBezTo>
                    <a:pt x="2641387" y="512181"/>
                    <a:pt x="2638669" y="610259"/>
                    <a:pt x="2638669" y="708336"/>
                  </a:cubicBezTo>
                  <a:cubicBezTo>
                    <a:pt x="2638669" y="724682"/>
                    <a:pt x="2644104" y="754650"/>
                    <a:pt x="2630516" y="751926"/>
                  </a:cubicBezTo>
                  <a:cubicBezTo>
                    <a:pt x="2570727" y="732855"/>
                    <a:pt x="2551703" y="795516"/>
                    <a:pt x="2505501" y="798240"/>
                  </a:cubicBezTo>
                  <a:cubicBezTo>
                    <a:pt x="2489195" y="800964"/>
                    <a:pt x="2486478" y="811862"/>
                    <a:pt x="2486478" y="825484"/>
                  </a:cubicBezTo>
                  <a:cubicBezTo>
                    <a:pt x="2486478" y="850003"/>
                    <a:pt x="2486478" y="874522"/>
                    <a:pt x="2486478" y="901766"/>
                  </a:cubicBezTo>
                  <a:cubicBezTo>
                    <a:pt x="2489195" y="934458"/>
                    <a:pt x="2489195" y="953529"/>
                    <a:pt x="2442995" y="953529"/>
                  </a:cubicBezTo>
                  <a:cubicBezTo>
                    <a:pt x="2399512" y="953529"/>
                    <a:pt x="2396793" y="934458"/>
                    <a:pt x="2399512" y="901766"/>
                  </a:cubicBezTo>
                  <a:cubicBezTo>
                    <a:pt x="2402229" y="882695"/>
                    <a:pt x="2399512" y="860900"/>
                    <a:pt x="2399512" y="841830"/>
                  </a:cubicBezTo>
                  <a:cubicBezTo>
                    <a:pt x="2402229" y="814586"/>
                    <a:pt x="2388641" y="809137"/>
                    <a:pt x="2366899" y="792791"/>
                  </a:cubicBezTo>
                  <a:cubicBezTo>
                    <a:pt x="2331569" y="768272"/>
                    <a:pt x="2298957" y="746477"/>
                    <a:pt x="2252756" y="751926"/>
                  </a:cubicBezTo>
                  <a:cubicBezTo>
                    <a:pt x="2247320" y="751926"/>
                    <a:pt x="2239167" y="743753"/>
                    <a:pt x="2239167" y="738304"/>
                  </a:cubicBezTo>
                  <a:cubicBezTo>
                    <a:pt x="2244602" y="675643"/>
                    <a:pt x="2198401" y="691990"/>
                    <a:pt x="2165789" y="691990"/>
                  </a:cubicBezTo>
                  <a:cubicBezTo>
                    <a:pt x="2106000" y="689265"/>
                    <a:pt x="2046210" y="689265"/>
                    <a:pt x="1986421" y="691990"/>
                  </a:cubicBezTo>
                  <a:cubicBezTo>
                    <a:pt x="1975550" y="691990"/>
                    <a:pt x="1953809" y="683816"/>
                    <a:pt x="1953809" y="708336"/>
                  </a:cubicBezTo>
                  <a:cubicBezTo>
                    <a:pt x="1959244" y="757374"/>
                    <a:pt x="1926631" y="751926"/>
                    <a:pt x="1894019" y="754650"/>
                  </a:cubicBezTo>
                  <a:cubicBezTo>
                    <a:pt x="1877713" y="754650"/>
                    <a:pt x="1853254" y="746477"/>
                    <a:pt x="1855971" y="779169"/>
                  </a:cubicBezTo>
                  <a:cubicBezTo>
                    <a:pt x="1855971" y="792791"/>
                    <a:pt x="1845101" y="800964"/>
                    <a:pt x="1834229" y="798240"/>
                  </a:cubicBezTo>
                  <a:cubicBezTo>
                    <a:pt x="1779876" y="790067"/>
                    <a:pt x="1790746" y="825484"/>
                    <a:pt x="1790746" y="855452"/>
                  </a:cubicBezTo>
                  <a:cubicBezTo>
                    <a:pt x="1790746" y="1179652"/>
                    <a:pt x="1790746" y="1501127"/>
                    <a:pt x="1790746" y="1825327"/>
                  </a:cubicBezTo>
                  <a:cubicBezTo>
                    <a:pt x="1793464" y="1866193"/>
                    <a:pt x="1782593" y="1885263"/>
                    <a:pt x="1739110" y="1879814"/>
                  </a:cubicBezTo>
                  <a:cubicBezTo>
                    <a:pt x="1706498" y="1874366"/>
                    <a:pt x="1673885" y="1874366"/>
                    <a:pt x="1641273" y="1879814"/>
                  </a:cubicBezTo>
                  <a:cubicBezTo>
                    <a:pt x="1600507" y="1885263"/>
                    <a:pt x="1595072" y="1866193"/>
                    <a:pt x="1595072" y="1830776"/>
                  </a:cubicBezTo>
                  <a:cubicBezTo>
                    <a:pt x="1595072" y="1517473"/>
                    <a:pt x="1595072" y="1206895"/>
                    <a:pt x="1595072" y="893593"/>
                  </a:cubicBezTo>
                  <a:cubicBezTo>
                    <a:pt x="1597790" y="855452"/>
                    <a:pt x="1589637" y="836381"/>
                    <a:pt x="1546153" y="841830"/>
                  </a:cubicBezTo>
                  <a:cubicBezTo>
                    <a:pt x="1527129" y="847279"/>
                    <a:pt x="1508105" y="844554"/>
                    <a:pt x="1486364" y="844554"/>
                  </a:cubicBezTo>
                  <a:cubicBezTo>
                    <a:pt x="1407551" y="844554"/>
                    <a:pt x="1396680" y="860900"/>
                    <a:pt x="1410268" y="942632"/>
                  </a:cubicBezTo>
                  <a:cubicBezTo>
                    <a:pt x="1412986" y="967151"/>
                    <a:pt x="1429292" y="961702"/>
                    <a:pt x="1445598" y="964426"/>
                  </a:cubicBezTo>
                  <a:cubicBezTo>
                    <a:pt x="1480929" y="967151"/>
                    <a:pt x="1529847" y="945356"/>
                    <a:pt x="1554307" y="972600"/>
                  </a:cubicBezTo>
                  <a:cubicBezTo>
                    <a:pt x="1578766" y="997119"/>
                    <a:pt x="1562460" y="1048882"/>
                    <a:pt x="1562460" y="1087023"/>
                  </a:cubicBezTo>
                  <a:cubicBezTo>
                    <a:pt x="1562460" y="1334941"/>
                    <a:pt x="1562460" y="1580134"/>
                    <a:pt x="1562460" y="1828051"/>
                  </a:cubicBezTo>
                  <a:cubicBezTo>
                    <a:pt x="1565177" y="1868917"/>
                    <a:pt x="1554307" y="1879814"/>
                    <a:pt x="1513541" y="1879814"/>
                  </a:cubicBezTo>
                  <a:cubicBezTo>
                    <a:pt x="1209158" y="1877090"/>
                    <a:pt x="904776" y="1877090"/>
                    <a:pt x="600393" y="1879814"/>
                  </a:cubicBezTo>
                  <a:cubicBezTo>
                    <a:pt x="543321" y="1879814"/>
                    <a:pt x="554192" y="1849846"/>
                    <a:pt x="551475" y="1817154"/>
                  </a:cubicBezTo>
                  <a:cubicBezTo>
                    <a:pt x="548757" y="1776288"/>
                    <a:pt x="556910" y="1757218"/>
                    <a:pt x="603111" y="1757218"/>
                  </a:cubicBezTo>
                  <a:cubicBezTo>
                    <a:pt x="695513" y="1762667"/>
                    <a:pt x="692795" y="1759942"/>
                    <a:pt x="692795" y="1664589"/>
                  </a:cubicBezTo>
                  <a:cubicBezTo>
                    <a:pt x="692795" y="1313146"/>
                    <a:pt x="692795" y="958978"/>
                    <a:pt x="695513" y="607534"/>
                  </a:cubicBezTo>
                  <a:cubicBezTo>
                    <a:pt x="695513" y="555771"/>
                    <a:pt x="684642" y="536701"/>
                    <a:pt x="630288" y="525803"/>
                  </a:cubicBezTo>
                  <a:cubicBezTo>
                    <a:pt x="448202" y="487662"/>
                    <a:pt x="301446" y="389585"/>
                    <a:pt x="192738" y="239744"/>
                  </a:cubicBezTo>
                  <a:cubicBezTo>
                    <a:pt x="157408" y="187981"/>
                    <a:pt x="111207" y="160738"/>
                    <a:pt x="59571" y="136218"/>
                  </a:cubicBezTo>
                  <a:cubicBezTo>
                    <a:pt x="-16525" y="98077"/>
                    <a:pt x="-19243" y="68109"/>
                    <a:pt x="48700" y="5449"/>
                  </a:cubicBezTo>
                  <a:cubicBezTo>
                    <a:pt x="92183" y="-5449"/>
                    <a:pt x="113925" y="32692"/>
                    <a:pt x="141102" y="51763"/>
                  </a:cubicBezTo>
                  <a:cubicBezTo>
                    <a:pt x="241657" y="138943"/>
                    <a:pt x="361236" y="190706"/>
                    <a:pt x="486250" y="228847"/>
                  </a:cubicBezTo>
                  <a:cubicBezTo>
                    <a:pt x="584087" y="256090"/>
                    <a:pt x="684642" y="272437"/>
                    <a:pt x="787915" y="272437"/>
                  </a:cubicBezTo>
                  <a:cubicBezTo>
                    <a:pt x="2350593" y="269712"/>
                    <a:pt x="3913271" y="272437"/>
                    <a:pt x="5475949" y="269712"/>
                  </a:cubicBezTo>
                  <a:cubicBezTo>
                    <a:pt x="5704236" y="269712"/>
                    <a:pt x="5910781" y="201603"/>
                    <a:pt x="6098302" y="70833"/>
                  </a:cubicBezTo>
                  <a:cubicBezTo>
                    <a:pt x="6111891" y="59936"/>
                    <a:pt x="6122762" y="49038"/>
                    <a:pt x="6133633" y="38141"/>
                  </a:cubicBezTo>
                  <a:cubicBezTo>
                    <a:pt x="6152657" y="16346"/>
                    <a:pt x="6177116" y="2724"/>
                    <a:pt x="6207011" y="0"/>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7" name="任意多边形: 形状 66">
              <a:extLst>
                <a:ext uri="{FF2B5EF4-FFF2-40B4-BE49-F238E27FC236}">
                  <a16:creationId xmlns:a16="http://schemas.microsoft.com/office/drawing/2014/main" id="{37ADAE26-0B89-490A-8073-02B57ED3D1C0}"/>
                </a:ext>
              </a:extLst>
            </p:cNvPr>
            <p:cNvSpPr>
              <a:spLocks/>
            </p:cNvSpPr>
            <p:nvPr/>
          </p:nvSpPr>
          <p:spPr bwMode="auto">
            <a:xfrm>
              <a:off x="354807" y="578557"/>
              <a:ext cx="6163779" cy="1159551"/>
            </a:xfrm>
            <a:custGeom>
              <a:avLst/>
              <a:gdLst>
                <a:gd name="connsiteX0" fmla="*/ 4855064 w 6163779"/>
                <a:gd name="connsiteY0" fmla="*/ 365122 h 1159550"/>
                <a:gd name="connsiteX1" fmla="*/ 4819397 w 6163779"/>
                <a:gd name="connsiteY1" fmla="*/ 369586 h 1159550"/>
                <a:gd name="connsiteX2" fmla="*/ 3085643 w 6163779"/>
                <a:gd name="connsiteY2" fmla="*/ 369586 h 1159550"/>
                <a:gd name="connsiteX3" fmla="*/ 1351889 w 6163779"/>
                <a:gd name="connsiteY3" fmla="*/ 369586 h 1159550"/>
                <a:gd name="connsiteX4" fmla="*/ 1313844 w 6163779"/>
                <a:gd name="connsiteY4" fmla="*/ 369586 h 1159550"/>
                <a:gd name="connsiteX5" fmla="*/ 1286669 w 6163779"/>
                <a:gd name="connsiteY5" fmla="*/ 386072 h 1159550"/>
                <a:gd name="connsiteX6" fmla="*/ 1311126 w 6163779"/>
                <a:gd name="connsiteY6" fmla="*/ 402557 h 1159550"/>
                <a:gd name="connsiteX7" fmla="*/ 1512220 w 6163779"/>
                <a:gd name="connsiteY7" fmla="*/ 410800 h 1159550"/>
                <a:gd name="connsiteX8" fmla="*/ 4819397 w 6163779"/>
                <a:gd name="connsiteY8" fmla="*/ 402557 h 1159550"/>
                <a:gd name="connsiteX9" fmla="*/ 4876464 w 6163779"/>
                <a:gd name="connsiteY9" fmla="*/ 383324 h 1159550"/>
                <a:gd name="connsiteX10" fmla="*/ 4855064 w 6163779"/>
                <a:gd name="connsiteY10" fmla="*/ 365122 h 1159550"/>
                <a:gd name="connsiteX11" fmla="*/ 4730163 w 6163779"/>
                <a:gd name="connsiteY11" fmla="*/ 914 h 1159550"/>
                <a:gd name="connsiteX12" fmla="*/ 4771813 w 6163779"/>
                <a:gd name="connsiteY12" fmla="*/ 54865 h 1159550"/>
                <a:gd name="connsiteX13" fmla="*/ 4774530 w 6163779"/>
                <a:gd name="connsiteY13" fmla="*/ 95678 h 1159550"/>
                <a:gd name="connsiteX14" fmla="*/ 4807137 w 6163779"/>
                <a:gd name="connsiteY14" fmla="*/ 141933 h 1159550"/>
                <a:gd name="connsiteX15" fmla="*/ 4839744 w 6163779"/>
                <a:gd name="connsiteY15" fmla="*/ 106562 h 1159550"/>
                <a:gd name="connsiteX16" fmla="*/ 4888654 w 6163779"/>
                <a:gd name="connsiteY16" fmla="*/ 63027 h 1159550"/>
                <a:gd name="connsiteX17" fmla="*/ 4937565 w 6163779"/>
                <a:gd name="connsiteY17" fmla="*/ 133771 h 1159550"/>
                <a:gd name="connsiteX18" fmla="*/ 5081579 w 6163779"/>
                <a:gd name="connsiteY18" fmla="*/ 781345 h 1159550"/>
                <a:gd name="connsiteX19" fmla="*/ 5133206 w 6163779"/>
                <a:gd name="connsiteY19" fmla="*/ 816717 h 1159550"/>
                <a:gd name="connsiteX20" fmla="*/ 5521772 w 6163779"/>
                <a:gd name="connsiteY20" fmla="*/ 824879 h 1159550"/>
                <a:gd name="connsiteX21" fmla="*/ 5578834 w 6163779"/>
                <a:gd name="connsiteY21" fmla="*/ 884739 h 1159550"/>
                <a:gd name="connsiteX22" fmla="*/ 5633179 w 6163779"/>
                <a:gd name="connsiteY22" fmla="*/ 933715 h 1159550"/>
                <a:gd name="connsiteX23" fmla="*/ 5834255 w 6163779"/>
                <a:gd name="connsiteY23" fmla="*/ 903785 h 1159550"/>
                <a:gd name="connsiteX24" fmla="*/ 6114130 w 6163779"/>
                <a:gd name="connsiteY24" fmla="*/ 871135 h 1159550"/>
                <a:gd name="connsiteX25" fmla="*/ 6157606 w 6163779"/>
                <a:gd name="connsiteY25" fmla="*/ 909227 h 1159550"/>
                <a:gd name="connsiteX26" fmla="*/ 6097827 w 6163779"/>
                <a:gd name="connsiteY26" fmla="*/ 944599 h 1159550"/>
                <a:gd name="connsiteX27" fmla="*/ 5817951 w 6163779"/>
                <a:gd name="connsiteY27" fmla="*/ 1094248 h 1159550"/>
                <a:gd name="connsiteX28" fmla="*/ 5375041 w 6163779"/>
                <a:gd name="connsiteY28" fmla="*/ 1159550 h 1159550"/>
                <a:gd name="connsiteX29" fmla="*/ 747578 w 6163779"/>
                <a:gd name="connsiteY29" fmla="*/ 1156829 h 1159550"/>
                <a:gd name="connsiteX30" fmla="*/ 133481 w 6163779"/>
                <a:gd name="connsiteY30" fmla="*/ 1001738 h 1159550"/>
                <a:gd name="connsiteX31" fmla="*/ 79136 w 6163779"/>
                <a:gd name="connsiteY31" fmla="*/ 958203 h 1159550"/>
                <a:gd name="connsiteX32" fmla="*/ 336 w 6163779"/>
                <a:gd name="connsiteY32" fmla="*/ 914669 h 1159550"/>
                <a:gd name="connsiteX33" fmla="*/ 49247 w 6163779"/>
                <a:gd name="connsiteY33" fmla="*/ 871135 h 1159550"/>
                <a:gd name="connsiteX34" fmla="*/ 551936 w 6163779"/>
                <a:gd name="connsiteY34" fmla="*/ 933715 h 1159550"/>
                <a:gd name="connsiteX35" fmla="*/ 579109 w 6163779"/>
                <a:gd name="connsiteY35" fmla="*/ 898344 h 1159550"/>
                <a:gd name="connsiteX36" fmla="*/ 652474 w 6163779"/>
                <a:gd name="connsiteY36" fmla="*/ 824879 h 1159550"/>
                <a:gd name="connsiteX37" fmla="*/ 1019302 w 6163779"/>
                <a:gd name="connsiteY37" fmla="*/ 816717 h 1159550"/>
                <a:gd name="connsiteX38" fmla="*/ 1084516 w 6163779"/>
                <a:gd name="connsiteY38" fmla="*/ 773182 h 1159550"/>
                <a:gd name="connsiteX39" fmla="*/ 1220378 w 6163779"/>
                <a:gd name="connsiteY39" fmla="*/ 141933 h 1159550"/>
                <a:gd name="connsiteX40" fmla="*/ 1252985 w 6163779"/>
                <a:gd name="connsiteY40" fmla="*/ 71190 h 1159550"/>
                <a:gd name="connsiteX41" fmla="*/ 1315481 w 6163779"/>
                <a:gd name="connsiteY41" fmla="*/ 92957 h 1159550"/>
                <a:gd name="connsiteX42" fmla="*/ 1350806 w 6163779"/>
                <a:gd name="connsiteY42" fmla="*/ 136492 h 1159550"/>
                <a:gd name="connsiteX43" fmla="*/ 1394281 w 6163779"/>
                <a:gd name="connsiteY43" fmla="*/ 76632 h 1159550"/>
                <a:gd name="connsiteX44" fmla="*/ 1416019 w 6163779"/>
                <a:gd name="connsiteY44" fmla="*/ 14051 h 1159550"/>
                <a:gd name="connsiteX45" fmla="*/ 1505688 w 6163779"/>
                <a:gd name="connsiteY45" fmla="*/ 19493 h 1159550"/>
                <a:gd name="connsiteX46" fmla="*/ 1541013 w 6163779"/>
                <a:gd name="connsiteY46" fmla="*/ 112004 h 1159550"/>
                <a:gd name="connsiteX47" fmla="*/ 1521992 w 6163779"/>
                <a:gd name="connsiteY47" fmla="*/ 264374 h 1159550"/>
                <a:gd name="connsiteX48" fmla="*/ 1570902 w 6163779"/>
                <a:gd name="connsiteY48" fmla="*/ 297025 h 1159550"/>
                <a:gd name="connsiteX49" fmla="*/ 1663288 w 6163779"/>
                <a:gd name="connsiteY49" fmla="*/ 294304 h 1159550"/>
                <a:gd name="connsiteX50" fmla="*/ 4508241 w 6163779"/>
                <a:gd name="connsiteY50" fmla="*/ 294304 h 1159550"/>
                <a:gd name="connsiteX51" fmla="*/ 4568020 w 6163779"/>
                <a:gd name="connsiteY51" fmla="*/ 294304 h 1159550"/>
                <a:gd name="connsiteX52" fmla="*/ 4641385 w 6163779"/>
                <a:gd name="connsiteY52" fmla="*/ 160980 h 1159550"/>
                <a:gd name="connsiteX53" fmla="*/ 4703882 w 6163779"/>
                <a:gd name="connsiteY53" fmla="*/ 3168 h 1159550"/>
                <a:gd name="connsiteX54" fmla="*/ 4730163 w 6163779"/>
                <a:gd name="connsiteY54" fmla="*/ 914 h 115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63779" h="1159550">
                  <a:moveTo>
                    <a:pt x="4855064" y="365122"/>
                  </a:moveTo>
                  <a:cubicBezTo>
                    <a:pt x="4843175" y="365465"/>
                    <a:pt x="4828908" y="369586"/>
                    <a:pt x="4819397" y="369586"/>
                  </a:cubicBezTo>
                  <a:cubicBezTo>
                    <a:pt x="4240573" y="369586"/>
                    <a:pt x="3664466" y="369586"/>
                    <a:pt x="3085643" y="369586"/>
                  </a:cubicBezTo>
                  <a:cubicBezTo>
                    <a:pt x="2506819" y="369586"/>
                    <a:pt x="1930713" y="369586"/>
                    <a:pt x="1351889" y="369586"/>
                  </a:cubicBezTo>
                  <a:cubicBezTo>
                    <a:pt x="1341019" y="369586"/>
                    <a:pt x="1327431" y="366839"/>
                    <a:pt x="1313844" y="369586"/>
                  </a:cubicBezTo>
                  <a:cubicBezTo>
                    <a:pt x="1302974" y="369586"/>
                    <a:pt x="1286669" y="364091"/>
                    <a:pt x="1286669" y="386072"/>
                  </a:cubicBezTo>
                  <a:cubicBezTo>
                    <a:pt x="1286669" y="405305"/>
                    <a:pt x="1300257" y="402557"/>
                    <a:pt x="1311126" y="402557"/>
                  </a:cubicBezTo>
                  <a:cubicBezTo>
                    <a:pt x="1379064" y="399810"/>
                    <a:pt x="1444283" y="410800"/>
                    <a:pt x="1512220" y="410800"/>
                  </a:cubicBezTo>
                  <a:cubicBezTo>
                    <a:pt x="2615518" y="408053"/>
                    <a:pt x="3716099" y="424538"/>
                    <a:pt x="4819397" y="402557"/>
                  </a:cubicBezTo>
                  <a:cubicBezTo>
                    <a:pt x="4841136" y="402557"/>
                    <a:pt x="4879181" y="413548"/>
                    <a:pt x="4876464" y="383324"/>
                  </a:cubicBezTo>
                  <a:cubicBezTo>
                    <a:pt x="4876464" y="368213"/>
                    <a:pt x="4866953" y="364778"/>
                    <a:pt x="4855064" y="365122"/>
                  </a:cubicBezTo>
                  <a:close/>
                  <a:moveTo>
                    <a:pt x="4730163" y="914"/>
                  </a:moveTo>
                  <a:cubicBezTo>
                    <a:pt x="4752453" y="5888"/>
                    <a:pt x="4763662" y="30377"/>
                    <a:pt x="4771813" y="54865"/>
                  </a:cubicBezTo>
                  <a:cubicBezTo>
                    <a:pt x="4777248" y="65748"/>
                    <a:pt x="4774530" y="82074"/>
                    <a:pt x="4774530" y="95678"/>
                  </a:cubicBezTo>
                  <a:cubicBezTo>
                    <a:pt x="4771813" y="120166"/>
                    <a:pt x="4790834" y="136492"/>
                    <a:pt x="4807137" y="141933"/>
                  </a:cubicBezTo>
                  <a:cubicBezTo>
                    <a:pt x="4826158" y="147375"/>
                    <a:pt x="4831592" y="122887"/>
                    <a:pt x="4839744" y="106562"/>
                  </a:cubicBezTo>
                  <a:cubicBezTo>
                    <a:pt x="4850613" y="87515"/>
                    <a:pt x="4845179" y="49423"/>
                    <a:pt x="4888654" y="63027"/>
                  </a:cubicBezTo>
                  <a:cubicBezTo>
                    <a:pt x="4926696" y="76632"/>
                    <a:pt x="4937565" y="92957"/>
                    <a:pt x="4937565" y="133771"/>
                  </a:cubicBezTo>
                  <a:cubicBezTo>
                    <a:pt x="4942999" y="359605"/>
                    <a:pt x="4972889" y="579998"/>
                    <a:pt x="5081579" y="781345"/>
                  </a:cubicBezTo>
                  <a:cubicBezTo>
                    <a:pt x="5092448" y="805833"/>
                    <a:pt x="5106034" y="816717"/>
                    <a:pt x="5133206" y="816717"/>
                  </a:cubicBezTo>
                  <a:cubicBezTo>
                    <a:pt x="5263634" y="811275"/>
                    <a:pt x="5394061" y="822158"/>
                    <a:pt x="5521772" y="824879"/>
                  </a:cubicBezTo>
                  <a:cubicBezTo>
                    <a:pt x="5565248" y="827600"/>
                    <a:pt x="5586986" y="841205"/>
                    <a:pt x="5578834" y="884739"/>
                  </a:cubicBezTo>
                  <a:cubicBezTo>
                    <a:pt x="5570682" y="930994"/>
                    <a:pt x="5597855" y="950041"/>
                    <a:pt x="5633179" y="933715"/>
                  </a:cubicBezTo>
                  <a:cubicBezTo>
                    <a:pt x="5698392" y="906506"/>
                    <a:pt x="5769041" y="917390"/>
                    <a:pt x="5834255" y="903785"/>
                  </a:cubicBezTo>
                  <a:cubicBezTo>
                    <a:pt x="5926641" y="887460"/>
                    <a:pt x="6019027" y="882018"/>
                    <a:pt x="6114130" y="871135"/>
                  </a:cubicBezTo>
                  <a:cubicBezTo>
                    <a:pt x="6138586" y="868414"/>
                    <a:pt x="6179344" y="854809"/>
                    <a:pt x="6157606" y="909227"/>
                  </a:cubicBezTo>
                  <a:cubicBezTo>
                    <a:pt x="6144020" y="930994"/>
                    <a:pt x="6119565" y="933715"/>
                    <a:pt x="6097827" y="944599"/>
                  </a:cubicBezTo>
                  <a:cubicBezTo>
                    <a:pt x="6019027" y="1020784"/>
                    <a:pt x="5918489" y="1056156"/>
                    <a:pt x="5817951" y="1094248"/>
                  </a:cubicBezTo>
                  <a:cubicBezTo>
                    <a:pt x="5676655" y="1148666"/>
                    <a:pt x="5524489" y="1156829"/>
                    <a:pt x="5375041" y="1159550"/>
                  </a:cubicBezTo>
                  <a:cubicBezTo>
                    <a:pt x="3834364" y="1159550"/>
                    <a:pt x="2290971" y="1159550"/>
                    <a:pt x="747578" y="1156829"/>
                  </a:cubicBezTo>
                  <a:cubicBezTo>
                    <a:pt x="532916" y="1156829"/>
                    <a:pt x="323688" y="1116016"/>
                    <a:pt x="133481" y="1001738"/>
                  </a:cubicBezTo>
                  <a:cubicBezTo>
                    <a:pt x="114461" y="988133"/>
                    <a:pt x="95440" y="977250"/>
                    <a:pt x="79136" y="958203"/>
                  </a:cubicBezTo>
                  <a:cubicBezTo>
                    <a:pt x="49247" y="952762"/>
                    <a:pt x="32943" y="920111"/>
                    <a:pt x="336" y="914669"/>
                  </a:cubicBezTo>
                  <a:cubicBezTo>
                    <a:pt x="-2381" y="879297"/>
                    <a:pt x="11205" y="865693"/>
                    <a:pt x="49247" y="871135"/>
                  </a:cubicBezTo>
                  <a:cubicBezTo>
                    <a:pt x="217716" y="892902"/>
                    <a:pt x="386185" y="909227"/>
                    <a:pt x="551936" y="933715"/>
                  </a:cubicBezTo>
                  <a:cubicBezTo>
                    <a:pt x="589978" y="939157"/>
                    <a:pt x="579109" y="914669"/>
                    <a:pt x="579109" y="898344"/>
                  </a:cubicBezTo>
                  <a:cubicBezTo>
                    <a:pt x="581826" y="827600"/>
                    <a:pt x="581826" y="830321"/>
                    <a:pt x="652474" y="824879"/>
                  </a:cubicBezTo>
                  <a:cubicBezTo>
                    <a:pt x="774750" y="819438"/>
                    <a:pt x="897026" y="813996"/>
                    <a:pt x="1019302" y="816717"/>
                  </a:cubicBezTo>
                  <a:cubicBezTo>
                    <a:pt x="1051909" y="816717"/>
                    <a:pt x="1070930" y="803112"/>
                    <a:pt x="1084516" y="773182"/>
                  </a:cubicBezTo>
                  <a:cubicBezTo>
                    <a:pt x="1182337" y="571836"/>
                    <a:pt x="1223095" y="362326"/>
                    <a:pt x="1220378" y="141933"/>
                  </a:cubicBezTo>
                  <a:cubicBezTo>
                    <a:pt x="1220378" y="109283"/>
                    <a:pt x="1225812" y="87515"/>
                    <a:pt x="1252985" y="71190"/>
                  </a:cubicBezTo>
                  <a:cubicBezTo>
                    <a:pt x="1285592" y="49423"/>
                    <a:pt x="1304612" y="57586"/>
                    <a:pt x="1315481" y="92957"/>
                  </a:cubicBezTo>
                  <a:cubicBezTo>
                    <a:pt x="1320916" y="112004"/>
                    <a:pt x="1320916" y="141933"/>
                    <a:pt x="1350806" y="136492"/>
                  </a:cubicBezTo>
                  <a:cubicBezTo>
                    <a:pt x="1377978" y="133771"/>
                    <a:pt x="1391564" y="106562"/>
                    <a:pt x="1394281" y="76632"/>
                  </a:cubicBezTo>
                  <a:cubicBezTo>
                    <a:pt x="1396999" y="54865"/>
                    <a:pt x="1391564" y="30377"/>
                    <a:pt x="1416019" y="14051"/>
                  </a:cubicBezTo>
                  <a:cubicBezTo>
                    <a:pt x="1448626" y="-4995"/>
                    <a:pt x="1475799" y="-2274"/>
                    <a:pt x="1505688" y="19493"/>
                  </a:cubicBezTo>
                  <a:cubicBezTo>
                    <a:pt x="1532861" y="43981"/>
                    <a:pt x="1560033" y="68469"/>
                    <a:pt x="1541013" y="112004"/>
                  </a:cubicBezTo>
                  <a:cubicBezTo>
                    <a:pt x="1519275" y="160980"/>
                    <a:pt x="1497537" y="207235"/>
                    <a:pt x="1521992" y="264374"/>
                  </a:cubicBezTo>
                  <a:cubicBezTo>
                    <a:pt x="1535578" y="294304"/>
                    <a:pt x="1546447" y="297025"/>
                    <a:pt x="1570902" y="297025"/>
                  </a:cubicBezTo>
                  <a:cubicBezTo>
                    <a:pt x="1600792" y="297025"/>
                    <a:pt x="1633399" y="294304"/>
                    <a:pt x="1663288" y="294304"/>
                  </a:cubicBezTo>
                  <a:cubicBezTo>
                    <a:pt x="2611606" y="294304"/>
                    <a:pt x="3559923" y="294304"/>
                    <a:pt x="4508241" y="294304"/>
                  </a:cubicBezTo>
                  <a:cubicBezTo>
                    <a:pt x="4529979" y="294304"/>
                    <a:pt x="4548999" y="294304"/>
                    <a:pt x="4568020" y="294304"/>
                  </a:cubicBezTo>
                  <a:cubicBezTo>
                    <a:pt x="4641385" y="291583"/>
                    <a:pt x="4676710" y="226281"/>
                    <a:pt x="4641385" y="160980"/>
                  </a:cubicBezTo>
                  <a:cubicBezTo>
                    <a:pt x="4581606" y="57586"/>
                    <a:pt x="4622365" y="33097"/>
                    <a:pt x="4703882" y="3168"/>
                  </a:cubicBezTo>
                  <a:cubicBezTo>
                    <a:pt x="4714071" y="-234"/>
                    <a:pt x="4722733" y="-744"/>
                    <a:pt x="4730163" y="914"/>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8" name="Freeform 8">
              <a:extLst>
                <a:ext uri="{FF2B5EF4-FFF2-40B4-BE49-F238E27FC236}">
                  <a16:creationId xmlns:a16="http://schemas.microsoft.com/office/drawing/2014/main" id="{21B38325-0EBD-42BA-B8D6-7A726A8A8F5C}"/>
                </a:ext>
              </a:extLst>
            </p:cNvPr>
            <p:cNvSpPr>
              <a:spLocks/>
            </p:cNvSpPr>
            <p:nvPr/>
          </p:nvSpPr>
          <p:spPr bwMode="auto">
            <a:xfrm>
              <a:off x="2111375" y="2219325"/>
              <a:ext cx="2657475" cy="1189037"/>
            </a:xfrm>
            <a:custGeom>
              <a:avLst/>
              <a:gdLst>
                <a:gd name="T0" fmla="*/ 7 w 978"/>
                <a:gd name="T1" fmla="*/ 59 h 437"/>
                <a:gd name="T2" fmla="*/ 60 w 978"/>
                <a:gd name="T3" fmla="*/ 23 h 437"/>
                <a:gd name="T4" fmla="*/ 73 w 978"/>
                <a:gd name="T5" fmla="*/ 2 h 437"/>
                <a:gd name="T6" fmla="*/ 148 w 978"/>
                <a:gd name="T7" fmla="*/ 5 h 437"/>
                <a:gd name="T8" fmla="*/ 190 w 978"/>
                <a:gd name="T9" fmla="*/ 33 h 437"/>
                <a:gd name="T10" fmla="*/ 210 w 978"/>
                <a:gd name="T11" fmla="*/ 82 h 437"/>
                <a:gd name="T12" fmla="*/ 260 w 978"/>
                <a:gd name="T13" fmla="*/ 84 h 437"/>
                <a:gd name="T14" fmla="*/ 273 w 978"/>
                <a:gd name="T15" fmla="*/ 41 h 437"/>
                <a:gd name="T16" fmla="*/ 315 w 978"/>
                <a:gd name="T17" fmla="*/ 24 h 437"/>
                <a:gd name="T18" fmla="*/ 691 w 978"/>
                <a:gd name="T19" fmla="*/ 37 h 437"/>
                <a:gd name="T20" fmla="*/ 714 w 978"/>
                <a:gd name="T21" fmla="*/ 71 h 437"/>
                <a:gd name="T22" fmla="*/ 763 w 978"/>
                <a:gd name="T23" fmla="*/ 86 h 437"/>
                <a:gd name="T24" fmla="*/ 777 w 978"/>
                <a:gd name="T25" fmla="*/ 41 h 437"/>
                <a:gd name="T26" fmla="*/ 814 w 978"/>
                <a:gd name="T27" fmla="*/ 25 h 437"/>
                <a:gd name="T28" fmla="*/ 849 w 978"/>
                <a:gd name="T29" fmla="*/ 2 h 437"/>
                <a:gd name="T30" fmla="*/ 911 w 978"/>
                <a:gd name="T31" fmla="*/ 16 h 437"/>
                <a:gd name="T32" fmla="*/ 948 w 978"/>
                <a:gd name="T33" fmla="*/ 39 h 437"/>
                <a:gd name="T34" fmla="*/ 969 w 978"/>
                <a:gd name="T35" fmla="*/ 72 h 437"/>
                <a:gd name="T36" fmla="*/ 947 w 978"/>
                <a:gd name="T37" fmla="*/ 430 h 437"/>
                <a:gd name="T38" fmla="*/ 903 w 978"/>
                <a:gd name="T39" fmla="*/ 218 h 437"/>
                <a:gd name="T40" fmla="*/ 784 w 978"/>
                <a:gd name="T41" fmla="*/ 189 h 437"/>
                <a:gd name="T42" fmla="*/ 764 w 978"/>
                <a:gd name="T43" fmla="*/ 409 h 437"/>
                <a:gd name="T44" fmla="*/ 688 w 978"/>
                <a:gd name="T45" fmla="*/ 430 h 437"/>
                <a:gd name="T46" fmla="*/ 669 w 978"/>
                <a:gd name="T47" fmla="*/ 95 h 437"/>
                <a:gd name="T48" fmla="*/ 574 w 978"/>
                <a:gd name="T49" fmla="*/ 46 h 437"/>
                <a:gd name="T50" fmla="*/ 331 w 978"/>
                <a:gd name="T51" fmla="*/ 59 h 437"/>
                <a:gd name="T52" fmla="*/ 306 w 978"/>
                <a:gd name="T53" fmla="*/ 89 h 437"/>
                <a:gd name="T54" fmla="*/ 283 w 978"/>
                <a:gd name="T55" fmla="*/ 430 h 437"/>
                <a:gd name="T56" fmla="*/ 211 w 978"/>
                <a:gd name="T57" fmla="*/ 415 h 437"/>
                <a:gd name="T58" fmla="*/ 186 w 978"/>
                <a:gd name="T59" fmla="*/ 189 h 437"/>
                <a:gd name="T60" fmla="*/ 75 w 978"/>
                <a:gd name="T61" fmla="*/ 206 h 437"/>
                <a:gd name="T62" fmla="*/ 58 w 978"/>
                <a:gd name="T63" fmla="*/ 430 h 437"/>
                <a:gd name="T64" fmla="*/ 7 w 978"/>
                <a:gd name="T65" fmla="*/ 379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8" h="437">
                  <a:moveTo>
                    <a:pt x="7" y="235"/>
                  </a:moveTo>
                  <a:cubicBezTo>
                    <a:pt x="7" y="176"/>
                    <a:pt x="7" y="117"/>
                    <a:pt x="7" y="59"/>
                  </a:cubicBezTo>
                  <a:cubicBezTo>
                    <a:pt x="7" y="50"/>
                    <a:pt x="12" y="46"/>
                    <a:pt x="18" y="40"/>
                  </a:cubicBezTo>
                  <a:cubicBezTo>
                    <a:pt x="31" y="27"/>
                    <a:pt x="46" y="27"/>
                    <a:pt x="60" y="23"/>
                  </a:cubicBezTo>
                  <a:cubicBezTo>
                    <a:pt x="61" y="23"/>
                    <a:pt x="61" y="22"/>
                    <a:pt x="62" y="21"/>
                  </a:cubicBezTo>
                  <a:cubicBezTo>
                    <a:pt x="67" y="16"/>
                    <a:pt x="60" y="2"/>
                    <a:pt x="73" y="2"/>
                  </a:cubicBezTo>
                  <a:cubicBezTo>
                    <a:pt x="97" y="1"/>
                    <a:pt x="120" y="2"/>
                    <a:pt x="143" y="2"/>
                  </a:cubicBezTo>
                  <a:cubicBezTo>
                    <a:pt x="145" y="2"/>
                    <a:pt x="148" y="4"/>
                    <a:pt x="148" y="5"/>
                  </a:cubicBezTo>
                  <a:cubicBezTo>
                    <a:pt x="149" y="30"/>
                    <a:pt x="167" y="24"/>
                    <a:pt x="182" y="24"/>
                  </a:cubicBezTo>
                  <a:cubicBezTo>
                    <a:pt x="187" y="25"/>
                    <a:pt x="188" y="29"/>
                    <a:pt x="190" y="33"/>
                  </a:cubicBezTo>
                  <a:cubicBezTo>
                    <a:pt x="191" y="35"/>
                    <a:pt x="191" y="40"/>
                    <a:pt x="192" y="40"/>
                  </a:cubicBezTo>
                  <a:cubicBezTo>
                    <a:pt x="226" y="41"/>
                    <a:pt x="208" y="67"/>
                    <a:pt x="210" y="82"/>
                  </a:cubicBezTo>
                  <a:cubicBezTo>
                    <a:pt x="212" y="93"/>
                    <a:pt x="215" y="101"/>
                    <a:pt x="227" y="97"/>
                  </a:cubicBezTo>
                  <a:cubicBezTo>
                    <a:pt x="238" y="93"/>
                    <a:pt x="259" y="111"/>
                    <a:pt x="260" y="84"/>
                  </a:cubicBezTo>
                  <a:cubicBezTo>
                    <a:pt x="261" y="74"/>
                    <a:pt x="261" y="65"/>
                    <a:pt x="260" y="56"/>
                  </a:cubicBezTo>
                  <a:cubicBezTo>
                    <a:pt x="260" y="46"/>
                    <a:pt x="262" y="40"/>
                    <a:pt x="273" y="41"/>
                  </a:cubicBezTo>
                  <a:cubicBezTo>
                    <a:pt x="276" y="42"/>
                    <a:pt x="282" y="40"/>
                    <a:pt x="282" y="40"/>
                  </a:cubicBezTo>
                  <a:cubicBezTo>
                    <a:pt x="283" y="14"/>
                    <a:pt x="305" y="23"/>
                    <a:pt x="315" y="24"/>
                  </a:cubicBezTo>
                  <a:cubicBezTo>
                    <a:pt x="435" y="26"/>
                    <a:pt x="555" y="23"/>
                    <a:pt x="675" y="24"/>
                  </a:cubicBezTo>
                  <a:cubicBezTo>
                    <a:pt x="683" y="25"/>
                    <a:pt x="693" y="23"/>
                    <a:pt x="691" y="37"/>
                  </a:cubicBezTo>
                  <a:cubicBezTo>
                    <a:pt x="691" y="38"/>
                    <a:pt x="693" y="41"/>
                    <a:pt x="694" y="41"/>
                  </a:cubicBezTo>
                  <a:cubicBezTo>
                    <a:pt x="721" y="37"/>
                    <a:pt x="714" y="57"/>
                    <a:pt x="714" y="71"/>
                  </a:cubicBezTo>
                  <a:cubicBezTo>
                    <a:pt x="714" y="95"/>
                    <a:pt x="734" y="107"/>
                    <a:pt x="757" y="97"/>
                  </a:cubicBezTo>
                  <a:cubicBezTo>
                    <a:pt x="762" y="95"/>
                    <a:pt x="763" y="91"/>
                    <a:pt x="763" y="86"/>
                  </a:cubicBezTo>
                  <a:cubicBezTo>
                    <a:pt x="763" y="76"/>
                    <a:pt x="763" y="67"/>
                    <a:pt x="763" y="58"/>
                  </a:cubicBezTo>
                  <a:cubicBezTo>
                    <a:pt x="762" y="47"/>
                    <a:pt x="763" y="39"/>
                    <a:pt x="777" y="41"/>
                  </a:cubicBezTo>
                  <a:cubicBezTo>
                    <a:pt x="780" y="42"/>
                    <a:pt x="786" y="40"/>
                    <a:pt x="786" y="39"/>
                  </a:cubicBezTo>
                  <a:cubicBezTo>
                    <a:pt x="785" y="16"/>
                    <a:pt x="803" y="27"/>
                    <a:pt x="814" y="25"/>
                  </a:cubicBezTo>
                  <a:cubicBezTo>
                    <a:pt x="819" y="24"/>
                    <a:pt x="823" y="24"/>
                    <a:pt x="824" y="18"/>
                  </a:cubicBezTo>
                  <a:cubicBezTo>
                    <a:pt x="826" y="2"/>
                    <a:pt x="838" y="2"/>
                    <a:pt x="849" y="2"/>
                  </a:cubicBezTo>
                  <a:cubicBezTo>
                    <a:pt x="864" y="2"/>
                    <a:pt x="879" y="2"/>
                    <a:pt x="893" y="2"/>
                  </a:cubicBezTo>
                  <a:cubicBezTo>
                    <a:pt x="904" y="1"/>
                    <a:pt x="914" y="0"/>
                    <a:pt x="911" y="16"/>
                  </a:cubicBezTo>
                  <a:cubicBezTo>
                    <a:pt x="909" y="27"/>
                    <a:pt x="918" y="25"/>
                    <a:pt x="925" y="26"/>
                  </a:cubicBezTo>
                  <a:cubicBezTo>
                    <a:pt x="934" y="27"/>
                    <a:pt x="949" y="19"/>
                    <a:pt x="948" y="39"/>
                  </a:cubicBezTo>
                  <a:cubicBezTo>
                    <a:pt x="948" y="40"/>
                    <a:pt x="949" y="41"/>
                    <a:pt x="950" y="41"/>
                  </a:cubicBezTo>
                  <a:cubicBezTo>
                    <a:pt x="978" y="38"/>
                    <a:pt x="969" y="60"/>
                    <a:pt x="969" y="72"/>
                  </a:cubicBezTo>
                  <a:cubicBezTo>
                    <a:pt x="969" y="184"/>
                    <a:pt x="969" y="296"/>
                    <a:pt x="970" y="408"/>
                  </a:cubicBezTo>
                  <a:cubicBezTo>
                    <a:pt x="970" y="426"/>
                    <a:pt x="965" y="431"/>
                    <a:pt x="947" y="430"/>
                  </a:cubicBezTo>
                  <a:cubicBezTo>
                    <a:pt x="903" y="429"/>
                    <a:pt x="903" y="430"/>
                    <a:pt x="903" y="386"/>
                  </a:cubicBezTo>
                  <a:cubicBezTo>
                    <a:pt x="903" y="330"/>
                    <a:pt x="903" y="274"/>
                    <a:pt x="903" y="218"/>
                  </a:cubicBezTo>
                  <a:cubicBezTo>
                    <a:pt x="903" y="190"/>
                    <a:pt x="903" y="190"/>
                    <a:pt x="876" y="190"/>
                  </a:cubicBezTo>
                  <a:cubicBezTo>
                    <a:pt x="846" y="190"/>
                    <a:pt x="815" y="191"/>
                    <a:pt x="784" y="189"/>
                  </a:cubicBezTo>
                  <a:cubicBezTo>
                    <a:pt x="767" y="188"/>
                    <a:pt x="763" y="196"/>
                    <a:pt x="763" y="211"/>
                  </a:cubicBezTo>
                  <a:cubicBezTo>
                    <a:pt x="763" y="277"/>
                    <a:pt x="762" y="343"/>
                    <a:pt x="764" y="409"/>
                  </a:cubicBezTo>
                  <a:cubicBezTo>
                    <a:pt x="764" y="428"/>
                    <a:pt x="758" y="431"/>
                    <a:pt x="741" y="430"/>
                  </a:cubicBezTo>
                  <a:cubicBezTo>
                    <a:pt x="724" y="428"/>
                    <a:pt x="705" y="428"/>
                    <a:pt x="688" y="430"/>
                  </a:cubicBezTo>
                  <a:cubicBezTo>
                    <a:pt x="672" y="431"/>
                    <a:pt x="669" y="425"/>
                    <a:pt x="669" y="411"/>
                  </a:cubicBezTo>
                  <a:cubicBezTo>
                    <a:pt x="669" y="305"/>
                    <a:pt x="669" y="200"/>
                    <a:pt x="669" y="95"/>
                  </a:cubicBezTo>
                  <a:cubicBezTo>
                    <a:pt x="669" y="79"/>
                    <a:pt x="675" y="59"/>
                    <a:pt x="647" y="61"/>
                  </a:cubicBezTo>
                  <a:cubicBezTo>
                    <a:pt x="627" y="35"/>
                    <a:pt x="599" y="47"/>
                    <a:pt x="574" y="46"/>
                  </a:cubicBezTo>
                  <a:cubicBezTo>
                    <a:pt x="501" y="45"/>
                    <a:pt x="428" y="46"/>
                    <a:pt x="354" y="46"/>
                  </a:cubicBezTo>
                  <a:cubicBezTo>
                    <a:pt x="345" y="46"/>
                    <a:pt x="331" y="41"/>
                    <a:pt x="331" y="59"/>
                  </a:cubicBezTo>
                  <a:cubicBezTo>
                    <a:pt x="331" y="60"/>
                    <a:pt x="328" y="62"/>
                    <a:pt x="326" y="61"/>
                  </a:cubicBezTo>
                  <a:cubicBezTo>
                    <a:pt x="302" y="58"/>
                    <a:pt x="306" y="75"/>
                    <a:pt x="306" y="89"/>
                  </a:cubicBezTo>
                  <a:cubicBezTo>
                    <a:pt x="306" y="195"/>
                    <a:pt x="305" y="301"/>
                    <a:pt x="306" y="407"/>
                  </a:cubicBezTo>
                  <a:cubicBezTo>
                    <a:pt x="307" y="427"/>
                    <a:pt x="301" y="431"/>
                    <a:pt x="283" y="430"/>
                  </a:cubicBezTo>
                  <a:cubicBezTo>
                    <a:pt x="264" y="428"/>
                    <a:pt x="244" y="429"/>
                    <a:pt x="225" y="430"/>
                  </a:cubicBezTo>
                  <a:cubicBezTo>
                    <a:pt x="213" y="430"/>
                    <a:pt x="211" y="426"/>
                    <a:pt x="211" y="415"/>
                  </a:cubicBezTo>
                  <a:cubicBezTo>
                    <a:pt x="211" y="349"/>
                    <a:pt x="211" y="282"/>
                    <a:pt x="211" y="215"/>
                  </a:cubicBezTo>
                  <a:cubicBezTo>
                    <a:pt x="212" y="196"/>
                    <a:pt x="208" y="188"/>
                    <a:pt x="186" y="189"/>
                  </a:cubicBezTo>
                  <a:cubicBezTo>
                    <a:pt x="155" y="191"/>
                    <a:pt x="124" y="190"/>
                    <a:pt x="92" y="189"/>
                  </a:cubicBezTo>
                  <a:cubicBezTo>
                    <a:pt x="79" y="189"/>
                    <a:pt x="75" y="192"/>
                    <a:pt x="75" y="206"/>
                  </a:cubicBezTo>
                  <a:cubicBezTo>
                    <a:pt x="76" y="275"/>
                    <a:pt x="75" y="344"/>
                    <a:pt x="75" y="412"/>
                  </a:cubicBezTo>
                  <a:cubicBezTo>
                    <a:pt x="76" y="426"/>
                    <a:pt x="73" y="431"/>
                    <a:pt x="58" y="430"/>
                  </a:cubicBezTo>
                  <a:cubicBezTo>
                    <a:pt x="42" y="428"/>
                    <a:pt x="20" y="437"/>
                    <a:pt x="10" y="427"/>
                  </a:cubicBezTo>
                  <a:cubicBezTo>
                    <a:pt x="0" y="417"/>
                    <a:pt x="7" y="395"/>
                    <a:pt x="7" y="379"/>
                  </a:cubicBezTo>
                  <a:cubicBezTo>
                    <a:pt x="7" y="331"/>
                    <a:pt x="7" y="283"/>
                    <a:pt x="7" y="235"/>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69" name="Freeform 9">
              <a:extLst>
                <a:ext uri="{FF2B5EF4-FFF2-40B4-BE49-F238E27FC236}">
                  <a16:creationId xmlns:a16="http://schemas.microsoft.com/office/drawing/2014/main" id="{88394263-8A34-4CA4-95DA-C1471A1EB107}"/>
                </a:ext>
              </a:extLst>
            </p:cNvPr>
            <p:cNvSpPr>
              <a:spLocks/>
            </p:cNvSpPr>
            <p:nvPr/>
          </p:nvSpPr>
          <p:spPr bwMode="auto">
            <a:xfrm>
              <a:off x="2997200" y="1930400"/>
              <a:ext cx="877887" cy="304800"/>
            </a:xfrm>
            <a:custGeom>
              <a:avLst/>
              <a:gdLst>
                <a:gd name="T0" fmla="*/ 161 w 323"/>
                <a:gd name="T1" fmla="*/ 112 h 112"/>
                <a:gd name="T2" fmla="*/ 19 w 323"/>
                <a:gd name="T3" fmla="*/ 112 h 112"/>
                <a:gd name="T4" fmla="*/ 1 w 323"/>
                <a:gd name="T5" fmla="*/ 93 h 112"/>
                <a:gd name="T6" fmla="*/ 1 w 323"/>
                <a:gd name="T7" fmla="*/ 17 h 112"/>
                <a:gd name="T8" fmla="*/ 16 w 323"/>
                <a:gd name="T9" fmla="*/ 0 h 112"/>
                <a:gd name="T10" fmla="*/ 304 w 323"/>
                <a:gd name="T11" fmla="*/ 0 h 112"/>
                <a:gd name="T12" fmla="*/ 322 w 323"/>
                <a:gd name="T13" fmla="*/ 20 h 112"/>
                <a:gd name="T14" fmla="*/ 322 w 323"/>
                <a:gd name="T15" fmla="*/ 96 h 112"/>
                <a:gd name="T16" fmla="*/ 305 w 323"/>
                <a:gd name="T17" fmla="*/ 112 h 112"/>
                <a:gd name="T18" fmla="*/ 161 w 323"/>
                <a:gd name="T1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112">
                  <a:moveTo>
                    <a:pt x="161" y="112"/>
                  </a:moveTo>
                  <a:cubicBezTo>
                    <a:pt x="114" y="112"/>
                    <a:pt x="66" y="111"/>
                    <a:pt x="19" y="112"/>
                  </a:cubicBezTo>
                  <a:cubicBezTo>
                    <a:pt x="4" y="112"/>
                    <a:pt x="0" y="107"/>
                    <a:pt x="1" y="93"/>
                  </a:cubicBezTo>
                  <a:cubicBezTo>
                    <a:pt x="2" y="68"/>
                    <a:pt x="2" y="42"/>
                    <a:pt x="1" y="17"/>
                  </a:cubicBezTo>
                  <a:cubicBezTo>
                    <a:pt x="1" y="5"/>
                    <a:pt x="3" y="0"/>
                    <a:pt x="16" y="0"/>
                  </a:cubicBezTo>
                  <a:cubicBezTo>
                    <a:pt x="112" y="1"/>
                    <a:pt x="208" y="1"/>
                    <a:pt x="304" y="0"/>
                  </a:cubicBezTo>
                  <a:cubicBezTo>
                    <a:pt x="319" y="0"/>
                    <a:pt x="323" y="5"/>
                    <a:pt x="322" y="20"/>
                  </a:cubicBezTo>
                  <a:cubicBezTo>
                    <a:pt x="321" y="45"/>
                    <a:pt x="321" y="71"/>
                    <a:pt x="322" y="96"/>
                  </a:cubicBezTo>
                  <a:cubicBezTo>
                    <a:pt x="323" y="110"/>
                    <a:pt x="317" y="112"/>
                    <a:pt x="305" y="112"/>
                  </a:cubicBezTo>
                  <a:cubicBezTo>
                    <a:pt x="257" y="111"/>
                    <a:pt x="209" y="112"/>
                    <a:pt x="161" y="112"/>
                  </a:cubicBezTo>
                  <a:close/>
                </a:path>
              </a:pathLst>
            </a:custGeom>
            <a:grpFill/>
            <a:ln w="9525">
              <a:solidFill>
                <a:srgbClr val="DBDBDB">
                  <a:lumMod val="50000"/>
                </a:srgb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grpSp>
        <p:nvGrpSpPr>
          <p:cNvPr id="70" name="组合 69">
            <a:extLst>
              <a:ext uri="{FF2B5EF4-FFF2-40B4-BE49-F238E27FC236}">
                <a16:creationId xmlns:a16="http://schemas.microsoft.com/office/drawing/2014/main" id="{988CB186-DA69-4C68-86B0-470FFAB65612}"/>
              </a:ext>
            </a:extLst>
          </p:cNvPr>
          <p:cNvGrpSpPr>
            <a:grpSpLocks noChangeAspect="1"/>
          </p:cNvGrpSpPr>
          <p:nvPr/>
        </p:nvGrpSpPr>
        <p:grpSpPr>
          <a:xfrm>
            <a:off x="4064000" y="5718900"/>
            <a:ext cx="1653525" cy="720000"/>
            <a:chOff x="433708" y="2470619"/>
            <a:chExt cx="2866028" cy="1247965"/>
          </a:xfrm>
          <a:noFill/>
        </p:grpSpPr>
        <p:sp>
          <p:nvSpPr>
            <p:cNvPr id="71" name="任意多边形: 形状 70">
              <a:extLst>
                <a:ext uri="{FF2B5EF4-FFF2-40B4-BE49-F238E27FC236}">
                  <a16:creationId xmlns:a16="http://schemas.microsoft.com/office/drawing/2014/main" id="{9BE210DA-0167-48CF-A76C-FBF1726CB081}"/>
                </a:ext>
              </a:extLst>
            </p:cNvPr>
            <p:cNvSpPr>
              <a:spLocks/>
            </p:cNvSpPr>
            <p:nvPr/>
          </p:nvSpPr>
          <p:spPr bwMode="auto">
            <a:xfrm>
              <a:off x="433708" y="2470619"/>
              <a:ext cx="2866028" cy="1247965"/>
            </a:xfrm>
            <a:custGeom>
              <a:avLst/>
              <a:gdLst>
                <a:gd name="connsiteX0" fmla="*/ 1805633 w 2866028"/>
                <a:gd name="connsiteY0" fmla="*/ 759832 h 1247965"/>
                <a:gd name="connsiteX1" fmla="*/ 1799970 w 2866028"/>
                <a:gd name="connsiteY1" fmla="*/ 807737 h 1247965"/>
                <a:gd name="connsiteX2" fmla="*/ 1805633 w 2866028"/>
                <a:gd name="connsiteY2" fmla="*/ 759832 h 1247965"/>
                <a:gd name="connsiteX3" fmla="*/ 1794070 w 2866028"/>
                <a:gd name="connsiteY3" fmla="*/ 704493 h 1247965"/>
                <a:gd name="connsiteX4" fmla="*/ 1788407 w 2866028"/>
                <a:gd name="connsiteY4" fmla="*/ 755702 h 1247965"/>
                <a:gd name="connsiteX5" fmla="*/ 1794070 w 2866028"/>
                <a:gd name="connsiteY5" fmla="*/ 704493 h 1247965"/>
                <a:gd name="connsiteX6" fmla="*/ 1772922 w 2866028"/>
                <a:gd name="connsiteY6" fmla="*/ 645025 h 1247965"/>
                <a:gd name="connsiteX7" fmla="*/ 1761740 w 2866028"/>
                <a:gd name="connsiteY7" fmla="*/ 765613 h 1247965"/>
                <a:gd name="connsiteX8" fmla="*/ 1779911 w 2866028"/>
                <a:gd name="connsiteY8" fmla="*/ 646444 h 1247965"/>
                <a:gd name="connsiteX9" fmla="*/ 1772922 w 2866028"/>
                <a:gd name="connsiteY9" fmla="*/ 645025 h 1247965"/>
                <a:gd name="connsiteX10" fmla="*/ 1746048 w 2866028"/>
                <a:gd name="connsiteY10" fmla="*/ 571281 h 1247965"/>
                <a:gd name="connsiteX11" fmla="*/ 1740541 w 2866028"/>
                <a:gd name="connsiteY11" fmla="*/ 584030 h 1247965"/>
                <a:gd name="connsiteX12" fmla="*/ 1746048 w 2866028"/>
                <a:gd name="connsiteY12" fmla="*/ 803606 h 1247965"/>
                <a:gd name="connsiteX13" fmla="*/ 1751554 w 2866028"/>
                <a:gd name="connsiteY13" fmla="*/ 785190 h 1247965"/>
                <a:gd name="connsiteX14" fmla="*/ 1755684 w 2866028"/>
                <a:gd name="connsiteY14" fmla="*/ 635029 h 1247965"/>
                <a:gd name="connsiteX15" fmla="*/ 1755684 w 2866028"/>
                <a:gd name="connsiteY15" fmla="*/ 584030 h 1247965"/>
                <a:gd name="connsiteX16" fmla="*/ 1746048 w 2866028"/>
                <a:gd name="connsiteY16" fmla="*/ 571281 h 1247965"/>
                <a:gd name="connsiteX17" fmla="*/ 1703683 w 2866028"/>
                <a:gd name="connsiteY17" fmla="*/ 482314 h 1247965"/>
                <a:gd name="connsiteX18" fmla="*/ 1717793 w 2866028"/>
                <a:gd name="connsiteY18" fmla="*/ 820951 h 1247965"/>
                <a:gd name="connsiteX19" fmla="*/ 1723437 w 2866028"/>
                <a:gd name="connsiteY19" fmla="*/ 802532 h 1247965"/>
                <a:gd name="connsiteX20" fmla="*/ 1724848 w 2866028"/>
                <a:gd name="connsiteY20" fmla="*/ 551742 h 1247965"/>
                <a:gd name="connsiteX21" fmla="*/ 1703683 w 2866028"/>
                <a:gd name="connsiteY21" fmla="*/ 482314 h 1247965"/>
                <a:gd name="connsiteX22" fmla="*/ 1918782 w 2866028"/>
                <a:gd name="connsiteY22" fmla="*/ 417065 h 1247965"/>
                <a:gd name="connsiteX23" fmla="*/ 1903296 w 2866028"/>
                <a:gd name="connsiteY23" fmla="*/ 466687 h 1247965"/>
                <a:gd name="connsiteX24" fmla="*/ 1883585 w 2866028"/>
                <a:gd name="connsiteY24" fmla="*/ 570184 h 1247965"/>
                <a:gd name="connsiteX25" fmla="*/ 1917374 w 2866028"/>
                <a:gd name="connsiteY25" fmla="*/ 764417 h 1247965"/>
                <a:gd name="connsiteX26" fmla="*/ 1928637 w 2866028"/>
                <a:gd name="connsiteY26" fmla="*/ 775759 h 1247965"/>
                <a:gd name="connsiteX27" fmla="*/ 1937084 w 2866028"/>
                <a:gd name="connsiteY27" fmla="*/ 761582 h 1247965"/>
                <a:gd name="connsiteX28" fmla="*/ 1932861 w 2866028"/>
                <a:gd name="connsiteY28" fmla="*/ 697782 h 1247965"/>
                <a:gd name="connsiteX29" fmla="*/ 1925821 w 2866028"/>
                <a:gd name="connsiteY29" fmla="*/ 434078 h 1247965"/>
                <a:gd name="connsiteX30" fmla="*/ 1918782 w 2866028"/>
                <a:gd name="connsiteY30" fmla="*/ 417065 h 1247965"/>
                <a:gd name="connsiteX31" fmla="*/ 1807373 w 2866028"/>
                <a:gd name="connsiteY31" fmla="*/ 281269 h 1247965"/>
                <a:gd name="connsiteX32" fmla="*/ 1798755 w 2866028"/>
                <a:gd name="connsiteY32" fmla="*/ 290855 h 1247965"/>
                <a:gd name="connsiteX33" fmla="*/ 1805790 w 2866028"/>
                <a:gd name="connsiteY33" fmla="*/ 347657 h 1247965"/>
                <a:gd name="connsiteX34" fmla="*/ 1815640 w 2866028"/>
                <a:gd name="connsiteY34" fmla="*/ 356177 h 1247965"/>
                <a:gd name="connsiteX35" fmla="*/ 1824083 w 2866028"/>
                <a:gd name="connsiteY35" fmla="*/ 343397 h 1247965"/>
                <a:gd name="connsiteX36" fmla="*/ 1828305 w 2866028"/>
                <a:gd name="connsiteY36" fmla="*/ 296535 h 1247965"/>
                <a:gd name="connsiteX37" fmla="*/ 1821269 w 2866028"/>
                <a:gd name="connsiteY37" fmla="*/ 282334 h 1247965"/>
                <a:gd name="connsiteX38" fmla="*/ 1807373 w 2866028"/>
                <a:gd name="connsiteY38" fmla="*/ 281269 h 1247965"/>
                <a:gd name="connsiteX39" fmla="*/ 1872090 w 2866028"/>
                <a:gd name="connsiteY39" fmla="*/ 272524 h 1247965"/>
                <a:gd name="connsiteX40" fmla="*/ 1843834 w 2866028"/>
                <a:gd name="connsiteY40" fmla="*/ 288076 h 1247965"/>
                <a:gd name="connsiteX41" fmla="*/ 1831119 w 2866028"/>
                <a:gd name="connsiteY41" fmla="*/ 394109 h 1247965"/>
                <a:gd name="connsiteX42" fmla="*/ 1831119 w 2866028"/>
                <a:gd name="connsiteY42" fmla="*/ 402591 h 1247965"/>
                <a:gd name="connsiteX43" fmla="*/ 1845247 w 2866028"/>
                <a:gd name="connsiteY43" fmla="*/ 429453 h 1247965"/>
                <a:gd name="connsiteX44" fmla="*/ 1857962 w 2866028"/>
                <a:gd name="connsiteY44" fmla="*/ 404005 h 1247965"/>
                <a:gd name="connsiteX45" fmla="*/ 1879154 w 2866028"/>
                <a:gd name="connsiteY45" fmla="*/ 295145 h 1247965"/>
                <a:gd name="connsiteX46" fmla="*/ 1872090 w 2866028"/>
                <a:gd name="connsiteY46" fmla="*/ 272524 h 1247965"/>
                <a:gd name="connsiteX47" fmla="*/ 1913163 w 2866028"/>
                <a:gd name="connsiteY47" fmla="*/ 266510 h 1247965"/>
                <a:gd name="connsiteX48" fmla="*/ 1894821 w 2866028"/>
                <a:gd name="connsiteY48" fmla="*/ 282115 h 1247965"/>
                <a:gd name="connsiteX49" fmla="*/ 1860957 w 2866028"/>
                <a:gd name="connsiteY49" fmla="*/ 462288 h 1247965"/>
                <a:gd name="connsiteX50" fmla="*/ 1862368 w 2866028"/>
                <a:gd name="connsiteY50" fmla="*/ 497755 h 1247965"/>
                <a:gd name="connsiteX51" fmla="*/ 1873656 w 2866028"/>
                <a:gd name="connsiteY51" fmla="*/ 504848 h 1247965"/>
                <a:gd name="connsiteX52" fmla="*/ 1880711 w 2866028"/>
                <a:gd name="connsiteY52" fmla="*/ 497755 h 1247965"/>
                <a:gd name="connsiteX53" fmla="*/ 1921629 w 2866028"/>
                <a:gd name="connsiteY53" fmla="*/ 309070 h 1247965"/>
                <a:gd name="connsiteX54" fmla="*/ 1921629 w 2866028"/>
                <a:gd name="connsiteY54" fmla="*/ 283534 h 1247965"/>
                <a:gd name="connsiteX55" fmla="*/ 1913163 w 2866028"/>
                <a:gd name="connsiteY55" fmla="*/ 266510 h 1247965"/>
                <a:gd name="connsiteX56" fmla="*/ 2056732 w 2866028"/>
                <a:gd name="connsiteY56" fmla="*/ 265 h 1247965"/>
                <a:gd name="connsiteX57" fmla="*/ 2108164 w 2866028"/>
                <a:gd name="connsiteY57" fmla="*/ 8596 h 1247965"/>
                <a:gd name="connsiteX58" fmla="*/ 2262282 w 2866028"/>
                <a:gd name="connsiteY58" fmla="*/ 133383 h 1247965"/>
                <a:gd name="connsiteX59" fmla="*/ 2586071 w 2866028"/>
                <a:gd name="connsiteY59" fmla="*/ 641043 h 1247965"/>
                <a:gd name="connsiteX60" fmla="*/ 2860372 w 2866028"/>
                <a:gd name="connsiteY60" fmla="*/ 1225276 h 1247965"/>
                <a:gd name="connsiteX61" fmla="*/ 2866028 w 2866028"/>
                <a:gd name="connsiteY61" fmla="*/ 1246547 h 1247965"/>
                <a:gd name="connsiteX62" fmla="*/ 2600210 w 2866028"/>
                <a:gd name="connsiteY62" fmla="*/ 1247965 h 1247965"/>
                <a:gd name="connsiteX63" fmla="*/ 2581829 w 2866028"/>
                <a:gd name="connsiteY63" fmla="*/ 1229531 h 1247965"/>
                <a:gd name="connsiteX64" fmla="*/ 2337220 w 2866028"/>
                <a:gd name="connsiteY64" fmla="*/ 641043 h 1247965"/>
                <a:gd name="connsiteX65" fmla="*/ 2142098 w 2866028"/>
                <a:gd name="connsiteY65" fmla="*/ 309221 h 1247965"/>
                <a:gd name="connsiteX66" fmla="*/ 2102508 w 2866028"/>
                <a:gd name="connsiteY66" fmla="*/ 272352 h 1247965"/>
                <a:gd name="connsiteX67" fmla="*/ 2061504 w 2866028"/>
                <a:gd name="connsiteY67" fmla="*/ 282278 h 1247965"/>
                <a:gd name="connsiteX68" fmla="*/ 2036054 w 2866028"/>
                <a:gd name="connsiteY68" fmla="*/ 394303 h 1247965"/>
                <a:gd name="connsiteX69" fmla="*/ 2010603 w 2866028"/>
                <a:gd name="connsiteY69" fmla="*/ 974283 h 1247965"/>
                <a:gd name="connsiteX70" fmla="*/ 1894661 w 2866028"/>
                <a:gd name="connsiteY70" fmla="*/ 935996 h 1247965"/>
                <a:gd name="connsiteX71" fmla="*/ 1848001 w 2866028"/>
                <a:gd name="connsiteY71" fmla="*/ 931742 h 1247965"/>
                <a:gd name="connsiteX72" fmla="*/ 1846412 w 2866028"/>
                <a:gd name="connsiteY72" fmla="*/ 926455 h 1247965"/>
                <a:gd name="connsiteX73" fmla="*/ 1840457 w 2866028"/>
                <a:gd name="connsiteY73" fmla="*/ 874642 h 1247965"/>
                <a:gd name="connsiteX74" fmla="*/ 1828091 w 2866028"/>
                <a:gd name="connsiteY74" fmla="*/ 823440 h 1247965"/>
                <a:gd name="connsiteX75" fmla="*/ 1822438 w 2866028"/>
                <a:gd name="connsiteY75" fmla="*/ 814935 h 1247965"/>
                <a:gd name="connsiteX76" fmla="*/ 1813958 w 2866028"/>
                <a:gd name="connsiteY76" fmla="*/ 819188 h 1247965"/>
                <a:gd name="connsiteX77" fmla="*/ 1795585 w 2866028"/>
                <a:gd name="connsiteY77" fmla="*/ 928324 h 1247965"/>
                <a:gd name="connsiteX78" fmla="*/ 1797436 w 2866028"/>
                <a:gd name="connsiteY78" fmla="*/ 928273 h 1247965"/>
                <a:gd name="connsiteX79" fmla="*/ 1797100 w 2866028"/>
                <a:gd name="connsiteY79" fmla="*/ 930324 h 1247965"/>
                <a:gd name="connsiteX80" fmla="*/ 1706609 w 2866028"/>
                <a:gd name="connsiteY80" fmla="*/ 927487 h 1247965"/>
                <a:gd name="connsiteX81" fmla="*/ 1691056 w 2866028"/>
                <a:gd name="connsiteY81" fmla="*/ 557378 h 1247965"/>
                <a:gd name="connsiteX82" fmla="*/ 1688228 w 2866028"/>
                <a:gd name="connsiteY82" fmla="*/ 496402 h 1247965"/>
                <a:gd name="connsiteX83" fmla="*/ 1377164 w 2866028"/>
                <a:gd name="connsiteY83" fmla="*/ 299294 h 1247965"/>
                <a:gd name="connsiteX84" fmla="*/ 1167903 w 2866028"/>
                <a:gd name="connsiteY84" fmla="*/ 449607 h 1247965"/>
                <a:gd name="connsiteX85" fmla="*/ 723930 w 2866028"/>
                <a:gd name="connsiteY85" fmla="*/ 943086 h 1247965"/>
                <a:gd name="connsiteX86" fmla="*/ 521739 w 2866028"/>
                <a:gd name="connsiteY86" fmla="*/ 1230949 h 1247965"/>
                <a:gd name="connsiteX87" fmla="*/ 496289 w 2866028"/>
                <a:gd name="connsiteY87" fmla="*/ 1247965 h 1247965"/>
                <a:gd name="connsiteX88" fmla="*/ 12726 w 2866028"/>
                <a:gd name="connsiteY88" fmla="*/ 1246547 h 1247965"/>
                <a:gd name="connsiteX89" fmla="*/ 0 w 2866028"/>
                <a:gd name="connsiteY89" fmla="*/ 1243711 h 1247965"/>
                <a:gd name="connsiteX90" fmla="*/ 100389 w 2866028"/>
                <a:gd name="connsiteY90" fmla="*/ 1114669 h 1247965"/>
                <a:gd name="connsiteX91" fmla="*/ 322376 w 2866028"/>
                <a:gd name="connsiteY91" fmla="*/ 846659 h 1247965"/>
                <a:gd name="connsiteX92" fmla="*/ 856839 w 2866028"/>
                <a:gd name="connsiteY92" fmla="*/ 312057 h 1247965"/>
                <a:gd name="connsiteX93" fmla="*/ 1173559 w 2866028"/>
                <a:gd name="connsiteY93" fmla="*/ 102186 h 1247965"/>
                <a:gd name="connsiteX94" fmla="*/ 1412512 w 2866028"/>
                <a:gd name="connsiteY94" fmla="*/ 44047 h 1247965"/>
                <a:gd name="connsiteX95" fmla="*/ 1675502 w 2866028"/>
                <a:gd name="connsiteY95" fmla="*/ 158908 h 1247965"/>
                <a:gd name="connsiteX96" fmla="*/ 1715092 w 2866028"/>
                <a:gd name="connsiteY96" fmla="*/ 202867 h 1247965"/>
                <a:gd name="connsiteX97" fmla="*/ 1741957 w 2866028"/>
                <a:gd name="connsiteY97" fmla="*/ 211376 h 1247965"/>
                <a:gd name="connsiteX98" fmla="*/ 1901731 w 2866028"/>
                <a:gd name="connsiteY98" fmla="*/ 190105 h 1247965"/>
                <a:gd name="connsiteX99" fmla="*/ 1927181 w 2866028"/>
                <a:gd name="connsiteY99" fmla="*/ 164580 h 1247965"/>
                <a:gd name="connsiteX100" fmla="*/ 2006361 w 2866028"/>
                <a:gd name="connsiteY100" fmla="*/ 18522 h 1247965"/>
                <a:gd name="connsiteX101" fmla="*/ 2056732 w 2866028"/>
                <a:gd name="connsiteY101" fmla="*/ 265 h 124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866028" h="1247965">
                  <a:moveTo>
                    <a:pt x="1805633" y="759832"/>
                  </a:moveTo>
                  <a:cubicBezTo>
                    <a:pt x="1807049" y="776740"/>
                    <a:pt x="1791474" y="789421"/>
                    <a:pt x="1799970" y="807737"/>
                  </a:cubicBezTo>
                  <a:cubicBezTo>
                    <a:pt x="1807049" y="792238"/>
                    <a:pt x="1811297" y="776740"/>
                    <a:pt x="1805633" y="759832"/>
                  </a:cubicBezTo>
                  <a:close/>
                  <a:moveTo>
                    <a:pt x="1794070" y="704493"/>
                  </a:moveTo>
                  <a:cubicBezTo>
                    <a:pt x="1791239" y="721563"/>
                    <a:pt x="1779911" y="737210"/>
                    <a:pt x="1788407" y="755702"/>
                  </a:cubicBezTo>
                  <a:cubicBezTo>
                    <a:pt x="1796902" y="738632"/>
                    <a:pt x="1799734" y="721563"/>
                    <a:pt x="1794070" y="704493"/>
                  </a:cubicBezTo>
                  <a:close/>
                  <a:moveTo>
                    <a:pt x="1772922" y="645025"/>
                  </a:moveTo>
                  <a:cubicBezTo>
                    <a:pt x="1768729" y="686167"/>
                    <a:pt x="1765933" y="725890"/>
                    <a:pt x="1761740" y="765613"/>
                  </a:cubicBezTo>
                  <a:cubicBezTo>
                    <a:pt x="1777116" y="727309"/>
                    <a:pt x="1772922" y="686167"/>
                    <a:pt x="1779911" y="646444"/>
                  </a:cubicBezTo>
                  <a:cubicBezTo>
                    <a:pt x="1777116" y="646444"/>
                    <a:pt x="1775718" y="646444"/>
                    <a:pt x="1772922" y="645025"/>
                  </a:cubicBezTo>
                  <a:close/>
                  <a:moveTo>
                    <a:pt x="1746048" y="571281"/>
                  </a:moveTo>
                  <a:cubicBezTo>
                    <a:pt x="1737788" y="571281"/>
                    <a:pt x="1740541" y="579780"/>
                    <a:pt x="1740541" y="584030"/>
                  </a:cubicBezTo>
                  <a:cubicBezTo>
                    <a:pt x="1741918" y="656278"/>
                    <a:pt x="1743295" y="728525"/>
                    <a:pt x="1746048" y="803606"/>
                  </a:cubicBezTo>
                  <a:cubicBezTo>
                    <a:pt x="1752931" y="796523"/>
                    <a:pt x="1751554" y="790857"/>
                    <a:pt x="1751554" y="785190"/>
                  </a:cubicBezTo>
                  <a:cubicBezTo>
                    <a:pt x="1751554" y="735608"/>
                    <a:pt x="1750178" y="684610"/>
                    <a:pt x="1755684" y="635029"/>
                  </a:cubicBezTo>
                  <a:cubicBezTo>
                    <a:pt x="1758437" y="618029"/>
                    <a:pt x="1757061" y="601030"/>
                    <a:pt x="1755684" y="584030"/>
                  </a:cubicBezTo>
                  <a:cubicBezTo>
                    <a:pt x="1755684" y="578364"/>
                    <a:pt x="1754307" y="569864"/>
                    <a:pt x="1746048" y="571281"/>
                  </a:cubicBezTo>
                  <a:close/>
                  <a:moveTo>
                    <a:pt x="1703683" y="482314"/>
                  </a:moveTo>
                  <a:cubicBezTo>
                    <a:pt x="1702272" y="597082"/>
                    <a:pt x="1717793" y="707600"/>
                    <a:pt x="1717793" y="820951"/>
                  </a:cubicBezTo>
                  <a:cubicBezTo>
                    <a:pt x="1724848" y="813867"/>
                    <a:pt x="1723437" y="808199"/>
                    <a:pt x="1723437" y="802532"/>
                  </a:cubicBezTo>
                  <a:cubicBezTo>
                    <a:pt x="1724848" y="718935"/>
                    <a:pt x="1726259" y="635338"/>
                    <a:pt x="1724848" y="551742"/>
                  </a:cubicBezTo>
                  <a:cubicBezTo>
                    <a:pt x="1723437" y="530488"/>
                    <a:pt x="1736136" y="502151"/>
                    <a:pt x="1703683" y="482314"/>
                  </a:cubicBezTo>
                  <a:close/>
                  <a:moveTo>
                    <a:pt x="1918782" y="417065"/>
                  </a:moveTo>
                  <a:cubicBezTo>
                    <a:pt x="1906111" y="431243"/>
                    <a:pt x="1906111" y="449674"/>
                    <a:pt x="1903296" y="466687"/>
                  </a:cubicBezTo>
                  <a:cubicBezTo>
                    <a:pt x="1894848" y="500713"/>
                    <a:pt x="1876546" y="534740"/>
                    <a:pt x="1883585" y="570184"/>
                  </a:cubicBezTo>
                  <a:cubicBezTo>
                    <a:pt x="1894848" y="633983"/>
                    <a:pt x="1911743" y="697782"/>
                    <a:pt x="1917374" y="764417"/>
                  </a:cubicBezTo>
                  <a:cubicBezTo>
                    <a:pt x="1917374" y="771506"/>
                    <a:pt x="1920190" y="777177"/>
                    <a:pt x="1928637" y="775759"/>
                  </a:cubicBezTo>
                  <a:cubicBezTo>
                    <a:pt x="1938492" y="775759"/>
                    <a:pt x="1937084" y="768671"/>
                    <a:pt x="1937084" y="761582"/>
                  </a:cubicBezTo>
                  <a:cubicBezTo>
                    <a:pt x="1935676" y="740315"/>
                    <a:pt x="1932861" y="719049"/>
                    <a:pt x="1932861" y="697782"/>
                  </a:cubicBezTo>
                  <a:cubicBezTo>
                    <a:pt x="1930045" y="609881"/>
                    <a:pt x="1928637" y="521980"/>
                    <a:pt x="1925821" y="434078"/>
                  </a:cubicBezTo>
                  <a:cubicBezTo>
                    <a:pt x="1925821" y="428407"/>
                    <a:pt x="1928637" y="421318"/>
                    <a:pt x="1918782" y="417065"/>
                  </a:cubicBezTo>
                  <a:close/>
                  <a:moveTo>
                    <a:pt x="1807373" y="281269"/>
                  </a:moveTo>
                  <a:cubicBezTo>
                    <a:pt x="1802976" y="281624"/>
                    <a:pt x="1799458" y="283754"/>
                    <a:pt x="1798755" y="290855"/>
                  </a:cubicBezTo>
                  <a:cubicBezTo>
                    <a:pt x="1794533" y="310735"/>
                    <a:pt x="1793126" y="330616"/>
                    <a:pt x="1805790" y="347657"/>
                  </a:cubicBezTo>
                  <a:cubicBezTo>
                    <a:pt x="1808605" y="351917"/>
                    <a:pt x="1810012" y="357597"/>
                    <a:pt x="1815640" y="356177"/>
                  </a:cubicBezTo>
                  <a:cubicBezTo>
                    <a:pt x="1822676" y="356177"/>
                    <a:pt x="1822676" y="349077"/>
                    <a:pt x="1824083" y="343397"/>
                  </a:cubicBezTo>
                  <a:cubicBezTo>
                    <a:pt x="1825491" y="327776"/>
                    <a:pt x="1826898" y="312155"/>
                    <a:pt x="1828305" y="296535"/>
                  </a:cubicBezTo>
                  <a:cubicBezTo>
                    <a:pt x="1829712" y="289435"/>
                    <a:pt x="1831119" y="282334"/>
                    <a:pt x="1821269" y="282334"/>
                  </a:cubicBezTo>
                  <a:cubicBezTo>
                    <a:pt x="1817048" y="282334"/>
                    <a:pt x="1811771" y="280914"/>
                    <a:pt x="1807373" y="281269"/>
                  </a:cubicBezTo>
                  <a:close/>
                  <a:moveTo>
                    <a:pt x="1872090" y="272524"/>
                  </a:moveTo>
                  <a:cubicBezTo>
                    <a:pt x="1862200" y="272524"/>
                    <a:pt x="1846660" y="272524"/>
                    <a:pt x="1843834" y="288076"/>
                  </a:cubicBezTo>
                  <a:cubicBezTo>
                    <a:pt x="1839596" y="323420"/>
                    <a:pt x="1835357" y="358764"/>
                    <a:pt x="1831119" y="394109"/>
                  </a:cubicBezTo>
                  <a:cubicBezTo>
                    <a:pt x="1831119" y="396936"/>
                    <a:pt x="1831119" y="399764"/>
                    <a:pt x="1831119" y="402591"/>
                  </a:cubicBezTo>
                  <a:cubicBezTo>
                    <a:pt x="1832532" y="413902"/>
                    <a:pt x="1833945" y="429453"/>
                    <a:pt x="1845247" y="429453"/>
                  </a:cubicBezTo>
                  <a:cubicBezTo>
                    <a:pt x="1857962" y="429453"/>
                    <a:pt x="1856549" y="413902"/>
                    <a:pt x="1857962" y="404005"/>
                  </a:cubicBezTo>
                  <a:cubicBezTo>
                    <a:pt x="1865026" y="368661"/>
                    <a:pt x="1872090" y="331903"/>
                    <a:pt x="1879154" y="295145"/>
                  </a:cubicBezTo>
                  <a:cubicBezTo>
                    <a:pt x="1881980" y="286662"/>
                    <a:pt x="1884805" y="273938"/>
                    <a:pt x="1872090" y="272524"/>
                  </a:cubicBezTo>
                  <a:close/>
                  <a:moveTo>
                    <a:pt x="1913163" y="266510"/>
                  </a:moveTo>
                  <a:cubicBezTo>
                    <a:pt x="1901875" y="265091"/>
                    <a:pt x="1897643" y="270766"/>
                    <a:pt x="1894821" y="282115"/>
                  </a:cubicBezTo>
                  <a:cubicBezTo>
                    <a:pt x="1883533" y="341700"/>
                    <a:pt x="1872245" y="401285"/>
                    <a:pt x="1860957" y="462288"/>
                  </a:cubicBezTo>
                  <a:cubicBezTo>
                    <a:pt x="1858135" y="473637"/>
                    <a:pt x="1856724" y="486406"/>
                    <a:pt x="1862368" y="497755"/>
                  </a:cubicBezTo>
                  <a:cubicBezTo>
                    <a:pt x="1865190" y="502011"/>
                    <a:pt x="1868012" y="506267"/>
                    <a:pt x="1873656" y="504848"/>
                  </a:cubicBezTo>
                  <a:cubicBezTo>
                    <a:pt x="1876478" y="504848"/>
                    <a:pt x="1879300" y="500592"/>
                    <a:pt x="1880711" y="497755"/>
                  </a:cubicBezTo>
                  <a:cubicBezTo>
                    <a:pt x="1893410" y="433914"/>
                    <a:pt x="1915985" y="372911"/>
                    <a:pt x="1921629" y="309070"/>
                  </a:cubicBezTo>
                  <a:cubicBezTo>
                    <a:pt x="1921629" y="300558"/>
                    <a:pt x="1921629" y="292046"/>
                    <a:pt x="1921629" y="283534"/>
                  </a:cubicBezTo>
                  <a:cubicBezTo>
                    <a:pt x="1920218" y="276441"/>
                    <a:pt x="1924451" y="266510"/>
                    <a:pt x="1913163" y="266510"/>
                  </a:cubicBezTo>
                  <a:close/>
                  <a:moveTo>
                    <a:pt x="2056732" y="265"/>
                  </a:moveTo>
                  <a:cubicBezTo>
                    <a:pt x="2073523" y="-976"/>
                    <a:pt x="2090490" y="2214"/>
                    <a:pt x="2108164" y="8596"/>
                  </a:cubicBezTo>
                  <a:cubicBezTo>
                    <a:pt x="2171790" y="35538"/>
                    <a:pt x="2219864" y="82334"/>
                    <a:pt x="2262282" y="133383"/>
                  </a:cubicBezTo>
                  <a:cubicBezTo>
                    <a:pt x="2392363" y="287950"/>
                    <a:pt x="2491338" y="463787"/>
                    <a:pt x="2586071" y="641043"/>
                  </a:cubicBezTo>
                  <a:cubicBezTo>
                    <a:pt x="2687873" y="831061"/>
                    <a:pt x="2775537" y="1028168"/>
                    <a:pt x="2860372" y="1225276"/>
                  </a:cubicBezTo>
                  <a:cubicBezTo>
                    <a:pt x="2861786" y="1232367"/>
                    <a:pt x="2863200" y="1238039"/>
                    <a:pt x="2866028" y="1246547"/>
                  </a:cubicBezTo>
                  <a:cubicBezTo>
                    <a:pt x="2775537" y="1246547"/>
                    <a:pt x="2687873" y="1246547"/>
                    <a:pt x="2600210" y="1247965"/>
                  </a:cubicBezTo>
                  <a:cubicBezTo>
                    <a:pt x="2586071" y="1247965"/>
                    <a:pt x="2584657" y="1238039"/>
                    <a:pt x="2581829" y="1229531"/>
                  </a:cubicBezTo>
                  <a:cubicBezTo>
                    <a:pt x="2506891" y="1031005"/>
                    <a:pt x="2429125" y="832479"/>
                    <a:pt x="2337220" y="641043"/>
                  </a:cubicBezTo>
                  <a:cubicBezTo>
                    <a:pt x="2280663" y="524763"/>
                    <a:pt x="2224106" y="409902"/>
                    <a:pt x="2142098" y="309221"/>
                  </a:cubicBezTo>
                  <a:cubicBezTo>
                    <a:pt x="2130787" y="295040"/>
                    <a:pt x="2116647" y="283696"/>
                    <a:pt x="2102508" y="272352"/>
                  </a:cubicBezTo>
                  <a:cubicBezTo>
                    <a:pt x="2084127" y="255335"/>
                    <a:pt x="2071402" y="262425"/>
                    <a:pt x="2061504" y="282278"/>
                  </a:cubicBezTo>
                  <a:cubicBezTo>
                    <a:pt x="2044537" y="317729"/>
                    <a:pt x="2040295" y="356016"/>
                    <a:pt x="2036054" y="394303"/>
                  </a:cubicBezTo>
                  <a:cubicBezTo>
                    <a:pt x="2012017" y="587157"/>
                    <a:pt x="2012017" y="780011"/>
                    <a:pt x="2010603" y="974283"/>
                  </a:cubicBezTo>
                  <a:cubicBezTo>
                    <a:pt x="1979497" y="937414"/>
                    <a:pt x="1938493" y="935996"/>
                    <a:pt x="1894661" y="935996"/>
                  </a:cubicBezTo>
                  <a:cubicBezTo>
                    <a:pt x="1879108" y="935996"/>
                    <a:pt x="1863555" y="937414"/>
                    <a:pt x="1848001" y="931742"/>
                  </a:cubicBezTo>
                  <a:lnTo>
                    <a:pt x="1846412" y="926455"/>
                  </a:lnTo>
                  <a:lnTo>
                    <a:pt x="1840457" y="874642"/>
                  </a:lnTo>
                  <a:cubicBezTo>
                    <a:pt x="1836217" y="857456"/>
                    <a:pt x="1830917" y="840448"/>
                    <a:pt x="1828091" y="823440"/>
                  </a:cubicBezTo>
                  <a:cubicBezTo>
                    <a:pt x="1828091" y="820605"/>
                    <a:pt x="1825264" y="816353"/>
                    <a:pt x="1822438" y="814935"/>
                  </a:cubicBezTo>
                  <a:cubicBezTo>
                    <a:pt x="1819611" y="813518"/>
                    <a:pt x="1815371" y="814935"/>
                    <a:pt x="1813958" y="819188"/>
                  </a:cubicBezTo>
                  <a:cubicBezTo>
                    <a:pt x="1808305" y="856039"/>
                    <a:pt x="1785692" y="888638"/>
                    <a:pt x="1795585" y="928324"/>
                  </a:cubicBezTo>
                  <a:lnTo>
                    <a:pt x="1797436" y="928273"/>
                  </a:lnTo>
                  <a:lnTo>
                    <a:pt x="1797100" y="930324"/>
                  </a:lnTo>
                  <a:cubicBezTo>
                    <a:pt x="1767408" y="931742"/>
                    <a:pt x="1736301" y="934578"/>
                    <a:pt x="1706609" y="927487"/>
                  </a:cubicBezTo>
                  <a:cubicBezTo>
                    <a:pt x="1700953" y="804118"/>
                    <a:pt x="1696711" y="680748"/>
                    <a:pt x="1691056" y="557378"/>
                  </a:cubicBezTo>
                  <a:cubicBezTo>
                    <a:pt x="1691056" y="537526"/>
                    <a:pt x="1689642" y="516255"/>
                    <a:pt x="1688228" y="496402"/>
                  </a:cubicBezTo>
                  <a:cubicBezTo>
                    <a:pt x="1683986" y="331909"/>
                    <a:pt x="1528454" y="234064"/>
                    <a:pt x="1377164" y="299294"/>
                  </a:cubicBezTo>
                  <a:cubicBezTo>
                    <a:pt x="1296570" y="333327"/>
                    <a:pt x="1231530" y="391467"/>
                    <a:pt x="1167903" y="449607"/>
                  </a:cubicBezTo>
                  <a:cubicBezTo>
                    <a:pt x="1005302" y="601338"/>
                    <a:pt x="858253" y="765831"/>
                    <a:pt x="723930" y="943086"/>
                  </a:cubicBezTo>
                  <a:cubicBezTo>
                    <a:pt x="653234" y="1036677"/>
                    <a:pt x="583952" y="1131686"/>
                    <a:pt x="521739" y="1230949"/>
                  </a:cubicBezTo>
                  <a:cubicBezTo>
                    <a:pt x="516084" y="1240875"/>
                    <a:pt x="510428" y="1247965"/>
                    <a:pt x="496289" y="1247965"/>
                  </a:cubicBezTo>
                  <a:cubicBezTo>
                    <a:pt x="335101" y="1246547"/>
                    <a:pt x="173913" y="1247965"/>
                    <a:pt x="12726" y="1246547"/>
                  </a:cubicBezTo>
                  <a:cubicBezTo>
                    <a:pt x="9898" y="1246547"/>
                    <a:pt x="7070" y="1246547"/>
                    <a:pt x="0" y="1243711"/>
                  </a:cubicBezTo>
                  <a:cubicBezTo>
                    <a:pt x="35349" y="1199752"/>
                    <a:pt x="67869" y="1157210"/>
                    <a:pt x="100389" y="1114669"/>
                  </a:cubicBezTo>
                  <a:cubicBezTo>
                    <a:pt x="172499" y="1023914"/>
                    <a:pt x="246024" y="934578"/>
                    <a:pt x="322376" y="846659"/>
                  </a:cubicBezTo>
                  <a:cubicBezTo>
                    <a:pt x="487805" y="655223"/>
                    <a:pt x="661718" y="472296"/>
                    <a:pt x="856839" y="312057"/>
                  </a:cubicBezTo>
                  <a:cubicBezTo>
                    <a:pt x="955814" y="229810"/>
                    <a:pt x="1059031" y="156072"/>
                    <a:pt x="1173559" y="102186"/>
                  </a:cubicBezTo>
                  <a:cubicBezTo>
                    <a:pt x="1249911" y="66735"/>
                    <a:pt x="1327677" y="42629"/>
                    <a:pt x="1412512" y="44047"/>
                  </a:cubicBezTo>
                  <a:cubicBezTo>
                    <a:pt x="1515729" y="45465"/>
                    <a:pt x="1603392" y="83752"/>
                    <a:pt x="1675502" y="158908"/>
                  </a:cubicBezTo>
                  <a:cubicBezTo>
                    <a:pt x="1689642" y="173089"/>
                    <a:pt x="1703781" y="187269"/>
                    <a:pt x="1715092" y="202867"/>
                  </a:cubicBezTo>
                  <a:cubicBezTo>
                    <a:pt x="1723576" y="212794"/>
                    <a:pt x="1732060" y="212794"/>
                    <a:pt x="1741957" y="211376"/>
                  </a:cubicBezTo>
                  <a:cubicBezTo>
                    <a:pt x="1795686" y="204285"/>
                    <a:pt x="1848001" y="195777"/>
                    <a:pt x="1901731" y="190105"/>
                  </a:cubicBezTo>
                  <a:cubicBezTo>
                    <a:pt x="1917284" y="187269"/>
                    <a:pt x="1922940" y="183015"/>
                    <a:pt x="1927181" y="164580"/>
                  </a:cubicBezTo>
                  <a:cubicBezTo>
                    <a:pt x="1939907" y="109277"/>
                    <a:pt x="1955460" y="53973"/>
                    <a:pt x="2006361" y="18522"/>
                  </a:cubicBezTo>
                  <a:cubicBezTo>
                    <a:pt x="2023328" y="7178"/>
                    <a:pt x="2039942" y="1505"/>
                    <a:pt x="2056732" y="26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sp>
          <p:nvSpPr>
            <p:cNvPr id="72" name="Freeform 49">
              <a:extLst>
                <a:ext uri="{FF2B5EF4-FFF2-40B4-BE49-F238E27FC236}">
                  <a16:creationId xmlns:a16="http://schemas.microsoft.com/office/drawing/2014/main" id="{E31DB5BE-91E7-4303-A732-A1675E5440BB}"/>
                </a:ext>
              </a:extLst>
            </p:cNvPr>
            <p:cNvSpPr>
              <a:spLocks/>
            </p:cNvSpPr>
            <p:nvPr/>
          </p:nvSpPr>
          <p:spPr bwMode="auto">
            <a:xfrm>
              <a:off x="1619765" y="3388205"/>
              <a:ext cx="854027" cy="279995"/>
            </a:xfrm>
            <a:custGeom>
              <a:avLst/>
              <a:gdLst>
                <a:gd name="T0" fmla="*/ 368 w 604"/>
                <a:gd name="T1" fmla="*/ 7 h 198"/>
                <a:gd name="T2" fmla="*/ 431 w 604"/>
                <a:gd name="T3" fmla="*/ 8 h 198"/>
                <a:gd name="T4" fmla="*/ 467 w 604"/>
                <a:gd name="T5" fmla="*/ 7 h 198"/>
                <a:gd name="T6" fmla="*/ 548 w 604"/>
                <a:gd name="T7" fmla="*/ 11 h 198"/>
                <a:gd name="T8" fmla="*/ 583 w 604"/>
                <a:gd name="T9" fmla="*/ 40 h 198"/>
                <a:gd name="T10" fmla="*/ 526 w 604"/>
                <a:gd name="T11" fmla="*/ 132 h 198"/>
                <a:gd name="T12" fmla="*/ 298 w 604"/>
                <a:gd name="T13" fmla="*/ 163 h 198"/>
                <a:gd name="T14" fmla="*/ 127 w 604"/>
                <a:gd name="T15" fmla="*/ 185 h 198"/>
                <a:gd name="T16" fmla="*/ 66 w 604"/>
                <a:gd name="T17" fmla="*/ 194 h 198"/>
                <a:gd name="T18" fmla="*/ 3 w 604"/>
                <a:gd name="T19" fmla="*/ 144 h 198"/>
                <a:gd name="T20" fmla="*/ 4 w 604"/>
                <a:gd name="T21" fmla="*/ 49 h 198"/>
                <a:gd name="T22" fmla="*/ 59 w 604"/>
                <a:gd name="T23" fmla="*/ 3 h 198"/>
                <a:gd name="T24" fmla="*/ 368 w 604"/>
                <a:gd name="T25" fmla="*/ 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4" h="198">
                  <a:moveTo>
                    <a:pt x="368" y="7"/>
                  </a:moveTo>
                  <a:cubicBezTo>
                    <a:pt x="389" y="3"/>
                    <a:pt x="410" y="2"/>
                    <a:pt x="431" y="8"/>
                  </a:cubicBezTo>
                  <a:cubicBezTo>
                    <a:pt x="443" y="0"/>
                    <a:pt x="455" y="0"/>
                    <a:pt x="467" y="7"/>
                  </a:cubicBezTo>
                  <a:cubicBezTo>
                    <a:pt x="494" y="8"/>
                    <a:pt x="521" y="7"/>
                    <a:pt x="548" y="11"/>
                  </a:cubicBezTo>
                  <a:cubicBezTo>
                    <a:pt x="566" y="14"/>
                    <a:pt x="578" y="22"/>
                    <a:pt x="583" y="40"/>
                  </a:cubicBezTo>
                  <a:cubicBezTo>
                    <a:pt x="604" y="84"/>
                    <a:pt x="576" y="126"/>
                    <a:pt x="526" y="132"/>
                  </a:cubicBezTo>
                  <a:cubicBezTo>
                    <a:pt x="450" y="140"/>
                    <a:pt x="374" y="151"/>
                    <a:pt x="298" y="163"/>
                  </a:cubicBezTo>
                  <a:cubicBezTo>
                    <a:pt x="241" y="172"/>
                    <a:pt x="184" y="177"/>
                    <a:pt x="127" y="185"/>
                  </a:cubicBezTo>
                  <a:cubicBezTo>
                    <a:pt x="107" y="188"/>
                    <a:pt x="87" y="192"/>
                    <a:pt x="66" y="194"/>
                  </a:cubicBezTo>
                  <a:cubicBezTo>
                    <a:pt x="24" y="198"/>
                    <a:pt x="7" y="183"/>
                    <a:pt x="3" y="144"/>
                  </a:cubicBezTo>
                  <a:cubicBezTo>
                    <a:pt x="0" y="112"/>
                    <a:pt x="1" y="81"/>
                    <a:pt x="4" y="49"/>
                  </a:cubicBezTo>
                  <a:cubicBezTo>
                    <a:pt x="8" y="11"/>
                    <a:pt x="27" y="2"/>
                    <a:pt x="59" y="3"/>
                  </a:cubicBezTo>
                  <a:cubicBezTo>
                    <a:pt x="162" y="5"/>
                    <a:pt x="265" y="6"/>
                    <a:pt x="368"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微软雅黑"/>
              </a:endParaRPr>
            </a:p>
          </p:txBody>
        </p:sp>
      </p:grpSp>
    </p:spTree>
    <p:extLst>
      <p:ext uri="{BB962C8B-B14F-4D97-AF65-F5344CB8AC3E}">
        <p14:creationId xmlns:p14="http://schemas.microsoft.com/office/powerpoint/2010/main" val="4185103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A048031C-ACCD-4F47-AC1D-F55A1029665D}"/>
              </a:ext>
            </a:extLst>
          </p:cNvPr>
          <p:cNvSpPr>
            <a:spLocks noGrp="1"/>
          </p:cNvSpPr>
          <p:nvPr>
            <p:ph type="title"/>
          </p:nvPr>
        </p:nvSpPr>
        <p:spPr/>
        <p:txBody>
          <a:bodyPr/>
          <a:lstStyle/>
          <a:p>
            <a:r>
              <a:rPr lang="zh-CN" altLang="en-US" dirty="0"/>
              <a:t>算法设计：一对等价约束组</a:t>
            </a:r>
          </a:p>
        </p:txBody>
      </p:sp>
      <p:sp>
        <p:nvSpPr>
          <p:cNvPr id="24" name="内容占位符 23">
            <a:extLst>
              <a:ext uri="{FF2B5EF4-FFF2-40B4-BE49-F238E27FC236}">
                <a16:creationId xmlns:a16="http://schemas.microsoft.com/office/drawing/2014/main" id="{DD1CC97B-827D-430E-B8C4-D5CB49F6B127}"/>
              </a:ext>
            </a:extLst>
          </p:cNvPr>
          <p:cNvSpPr>
            <a:spLocks noGrp="1"/>
          </p:cNvSpPr>
          <p:nvPr>
            <p:ph sz="quarter" idx="10"/>
          </p:nvPr>
        </p:nvSpPr>
        <p:spPr>
          <a:xfrm>
            <a:off x="584200" y="921121"/>
            <a:ext cx="9065986" cy="657713"/>
          </a:xfrm>
        </p:spPr>
        <p:txBody>
          <a:bodyPr>
            <a:normAutofit fontScale="85000" lnSpcReduction="10000"/>
          </a:bodyPr>
          <a:lstStyle/>
          <a:p>
            <a:pPr>
              <a:lnSpc>
                <a:spcPct val="120000"/>
              </a:lnSpc>
            </a:pPr>
            <a:r>
              <a:rPr lang="zh-CN" altLang="en-US" b="1" dirty="0"/>
              <a:t>以一对等价约束组在算法中的各个步骤的中间输出介绍算法的整体流程</a:t>
            </a:r>
            <a:endParaRPr lang="en-US" altLang="zh-CN" b="1" dirty="0"/>
          </a:p>
        </p:txBody>
      </p:sp>
      <mc:AlternateContent xmlns:mc="http://schemas.openxmlformats.org/markup-compatibility/2006" xmlns:a14="http://schemas.microsoft.com/office/drawing/2010/main">
        <mc:Choice Requires="a14">
          <p:sp>
            <p:nvSpPr>
              <p:cNvPr id="2" name="内容占位符 23">
                <a:extLst>
                  <a:ext uri="{FF2B5EF4-FFF2-40B4-BE49-F238E27FC236}">
                    <a16:creationId xmlns:a16="http://schemas.microsoft.com/office/drawing/2014/main" id="{B371BF07-77C1-3EB8-2AFA-D9288DEFB2AF}"/>
                  </a:ext>
                </a:extLst>
              </p:cNvPr>
              <p:cNvSpPr txBox="1">
                <a:spLocks/>
              </p:cNvSpPr>
              <p:nvPr/>
            </p:nvSpPr>
            <p:spPr>
              <a:xfrm>
                <a:off x="584199" y="1603138"/>
                <a:ext cx="11090730" cy="2191268"/>
              </a:xfrm>
              <a:prstGeom prst="rect">
                <a:avLst/>
              </a:prstGeom>
            </p:spPr>
            <p:txBody>
              <a:bodyPr>
                <a:normAutofit fontScale="77500" lnSpcReduction="20000"/>
              </a:bodyPr>
              <a:lstStyle>
                <a:lvl1pPr marL="241927" indent="-241927" algn="l" defTabSz="967710" rtl="0" eaLnBrk="1" latinLnBrk="0" hangingPunct="1">
                  <a:lnSpc>
                    <a:spcPct val="120000"/>
                  </a:lnSpc>
                  <a:spcBef>
                    <a:spcPts val="1058"/>
                  </a:spcBef>
                  <a:buFontTx/>
                  <a:buBlip>
                    <a:blip r:embed="rId2"/>
                  </a:buBlip>
                  <a:defRPr sz="2500" b="0" kern="1200">
                    <a:solidFill>
                      <a:schemeClr val="accent2"/>
                    </a:solidFill>
                    <a:latin typeface="+mn-lt"/>
                    <a:ea typeface="+mn-ea"/>
                    <a:cs typeface="+mn-cs"/>
                  </a:defRPr>
                </a:lvl1pPr>
                <a:lvl2pPr marL="725782" indent="-241927" algn="l" defTabSz="967710" rtl="0" eaLnBrk="1" latinLnBrk="0" hangingPunct="1">
                  <a:lnSpc>
                    <a:spcPct val="120000"/>
                  </a:lnSpc>
                  <a:spcBef>
                    <a:spcPts val="529"/>
                  </a:spcBef>
                  <a:buFont typeface="Arial" panose="020B0604020202020204" pitchFamily="34" charset="0"/>
                  <a:buChar char="•"/>
                  <a:defRPr sz="2117" b="0" kern="1200">
                    <a:solidFill>
                      <a:schemeClr val="accent2"/>
                    </a:solidFill>
                    <a:latin typeface="+mn-lt"/>
                    <a:ea typeface="+mn-ea"/>
                    <a:cs typeface="+mn-cs"/>
                  </a:defRPr>
                </a:lvl2pPr>
                <a:lvl3pPr marL="1209637" indent="-241927" algn="l" defTabSz="967710" rtl="0" eaLnBrk="1" latinLnBrk="0" hangingPunct="1">
                  <a:lnSpc>
                    <a:spcPct val="120000"/>
                  </a:lnSpc>
                  <a:spcBef>
                    <a:spcPts val="529"/>
                  </a:spcBef>
                  <a:buFont typeface="Arial" panose="020B0604020202020204" pitchFamily="34" charset="0"/>
                  <a:buChar char="•"/>
                  <a:defRPr sz="1905" b="0" kern="1200">
                    <a:solidFill>
                      <a:schemeClr val="accent2"/>
                    </a:solidFill>
                    <a:latin typeface="+mn-lt"/>
                    <a:ea typeface="+mn-ea"/>
                    <a:cs typeface="+mn-cs"/>
                  </a:defRPr>
                </a:lvl3pPr>
                <a:lvl4pPr marL="1693492" indent="-241927" algn="l" defTabSz="967710" rtl="0" eaLnBrk="1" latinLnBrk="0" hangingPunct="1">
                  <a:lnSpc>
                    <a:spcPct val="120000"/>
                  </a:lnSpc>
                  <a:spcBef>
                    <a:spcPts val="529"/>
                  </a:spcBef>
                  <a:buFont typeface="Arial" panose="020B0604020202020204" pitchFamily="34" charset="0"/>
                  <a:buChar char="•"/>
                  <a:defRPr sz="1693" b="0" kern="1200">
                    <a:solidFill>
                      <a:schemeClr val="accent2"/>
                    </a:solidFill>
                    <a:latin typeface="+mn-lt"/>
                    <a:ea typeface="+mn-ea"/>
                    <a:cs typeface="+mn-cs"/>
                  </a:defRPr>
                </a:lvl4pPr>
                <a:lvl5pPr marL="2177346" indent="-241927" algn="l" defTabSz="967710" rtl="0" eaLnBrk="1" latinLnBrk="0" hangingPunct="1">
                  <a:lnSpc>
                    <a:spcPct val="120000"/>
                  </a:lnSpc>
                  <a:spcBef>
                    <a:spcPts val="529"/>
                  </a:spcBef>
                  <a:buFont typeface="Arial" panose="020B0604020202020204" pitchFamily="34" charset="0"/>
                  <a:buChar char="•"/>
                  <a:defRPr sz="1693" b="0" kern="1200">
                    <a:solidFill>
                      <a:schemeClr val="accent2"/>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r>
                  <a:rPr lang="zh-CN" altLang="en-US" b="1" dirty="0"/>
                  <a:t>等价约束组</a:t>
                </a:r>
                <a:r>
                  <a:rPr lang="en-US" altLang="zh-CN" dirty="0"/>
                  <a:t>:</a:t>
                </a:r>
              </a:p>
              <a:p>
                <a:pPr marL="0" indent="0" algn="ctr">
                  <a:lnSpc>
                    <a:spcPct val="200000"/>
                  </a:lnSpc>
                  <a:buNone/>
                </a:pPr>
                <a:endParaRPr lang="en-US" altLang="zh-CN" sz="2000" i="1" dirty="0">
                  <a:latin typeface="Cambria Math" panose="02040503050406030204" pitchFamily="18" charset="0"/>
                </a:endParaRPr>
              </a:p>
              <a:p>
                <a:pPr marL="0" indent="0" algn="ctr">
                  <a:lnSpc>
                    <a:spcPct val="200000"/>
                  </a:lnSpc>
                  <a:buNone/>
                </a:pPr>
                <a:endParaRPr lang="en-US" altLang="zh-CN" sz="2000" i="1" dirty="0">
                  <a:latin typeface="Cambria Math" panose="02040503050406030204" pitchFamily="18" charset="0"/>
                </a:endParaRPr>
              </a:p>
              <a:p>
                <a:pPr marL="0" indent="0">
                  <a:lnSpc>
                    <a:spcPct val="200000"/>
                  </a:lnSpc>
                  <a:buNone/>
                </a:pPr>
                <a14:m>
                  <m:oMath xmlns:m="http://schemas.openxmlformats.org/officeDocument/2006/math">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𝑉𝑎𝑟𝑖𝑎𝑏𝑙𝑒</m:t>
                    </m:r>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𝑚𝑎𝑝𝑝𝑖𝑛𝑔</m:t>
                    </m:r>
                    <m:r>
                      <a:rPr lang="en-US" altLang="zh-CN" sz="2000" i="1" dirty="0" smtClean="0">
                        <a:latin typeface="Cambria Math" panose="02040503050406030204" pitchFamily="18" charset="0"/>
                      </a:rPr>
                      <m:t>=</m:t>
                    </m:r>
                    <m:d>
                      <m:dPr>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𝑜𝑛𝑒</m:t>
                        </m:r>
                        <m:r>
                          <a:rPr lang="en-US" altLang="zh-CN" sz="2000" i="1" dirty="0" smtClean="0">
                            <a:latin typeface="Cambria Math" panose="02040503050406030204" pitchFamily="18" charset="0"/>
                          </a:rPr>
                          <m:t>, </m:t>
                        </m:r>
                        <m:r>
                          <a:rPr lang="en-US" altLang="zh-CN" sz="2000" b="0" i="1" dirty="0" smtClean="0">
                            <a:latin typeface="Cambria Math" panose="02040503050406030204" pitchFamily="18" charset="0"/>
                          </a:rPr>
                          <m:t>𝑥</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𝑜𝑢𝑡</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𝑥</m:t>
                        </m:r>
                        <m:r>
                          <a:rPr lang="en-US" altLang="zh-CN" sz="2000" b="0" i="1" baseline="30000" dirty="0" smtClean="0">
                            <a:latin typeface="Cambria Math" panose="02040503050406030204" pitchFamily="18" charset="0"/>
                          </a:rPr>
                          <m:t>2</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𝑥</m:t>
                        </m:r>
                        <m:r>
                          <a:rPr lang="en-US" altLang="zh-CN" sz="2000" b="0" i="1" baseline="30000" dirty="0" smtClean="0">
                            <a:latin typeface="Cambria Math" panose="02040503050406030204" pitchFamily="18" charset="0"/>
                          </a:rPr>
                          <m:t>3</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𝑠𝑦𝑚</m:t>
                        </m:r>
                        <m:r>
                          <a:rPr lang="en-US" altLang="zh-CN" sz="2000" b="0" i="1" baseline="-25000" dirty="0" smtClean="0">
                            <a:latin typeface="Cambria Math" panose="02040503050406030204" pitchFamily="18" charset="0"/>
                          </a:rPr>
                          <m:t>1</m:t>
                        </m:r>
                      </m:e>
                    </m:d>
                  </m:oMath>
                </a14:m>
                <a:r>
                  <a:rPr lang="en-US" altLang="zh-CN" sz="2000" dirty="0"/>
                  <a:t>                   </a:t>
                </a:r>
                <a14:m>
                  <m:oMath xmlns:m="http://schemas.openxmlformats.org/officeDocument/2006/math">
                    <m:r>
                      <a:rPr lang="en-US" altLang="zh-CN" sz="2100" i="1" dirty="0">
                        <a:latin typeface="Cambria Math" panose="02040503050406030204" pitchFamily="18" charset="0"/>
                      </a:rPr>
                      <m:t>𝑉𝑎𝑟𝑖𝑎𝑏</m:t>
                    </m:r>
                    <m:r>
                      <a:rPr lang="en-US" altLang="zh-CN" sz="2100" b="0" i="1" dirty="0" smtClean="0">
                        <a:latin typeface="Cambria Math" panose="02040503050406030204" pitchFamily="18" charset="0"/>
                      </a:rPr>
                      <m:t>𝑙𝑒</m:t>
                    </m:r>
                    <m:r>
                      <a:rPr lang="en-US" altLang="zh-CN" sz="2100" b="0" i="1" dirty="0" smtClean="0">
                        <a:latin typeface="Cambria Math" panose="02040503050406030204" pitchFamily="18" charset="0"/>
                      </a:rPr>
                      <m:t> </m:t>
                    </m:r>
                    <m:r>
                      <a:rPr lang="en-US" altLang="zh-CN" sz="2100" b="0" i="1" dirty="0" smtClean="0">
                        <a:latin typeface="Cambria Math" panose="02040503050406030204" pitchFamily="18" charset="0"/>
                      </a:rPr>
                      <m:t>𝑚𝑎𝑝𝑝𝑖𝑛𝑔</m:t>
                    </m:r>
                    <m:r>
                      <a:rPr lang="en-US" altLang="zh-CN" sz="2100" b="0" i="1" dirty="0" smtClean="0">
                        <a:latin typeface="Cambria Math" panose="02040503050406030204" pitchFamily="18" charset="0"/>
                      </a:rPr>
                      <m:t>=(~</m:t>
                    </m:r>
                    <m:r>
                      <a:rPr lang="en-US" altLang="zh-CN" sz="2100" b="0" i="1" dirty="0" smtClean="0">
                        <a:latin typeface="Cambria Math" panose="02040503050406030204" pitchFamily="18" charset="0"/>
                      </a:rPr>
                      <m:t>𝑜𝑛𝑒</m:t>
                    </m:r>
                    <m:r>
                      <a:rPr lang="en-US" altLang="zh-CN" sz="2100" b="0" i="1" dirty="0" smtClean="0">
                        <a:latin typeface="Cambria Math" panose="02040503050406030204" pitchFamily="18" charset="0"/>
                      </a:rPr>
                      <m:t>, </m:t>
                    </m:r>
                    <m:r>
                      <a:rPr lang="en-US" altLang="zh-CN" sz="2100" b="0" i="1" dirty="0" smtClean="0">
                        <a:latin typeface="Cambria Math" panose="02040503050406030204" pitchFamily="18" charset="0"/>
                      </a:rPr>
                      <m:t>𝑥</m:t>
                    </m:r>
                    <m:r>
                      <a:rPr lang="en-US" altLang="zh-CN" sz="2100" b="0" i="1" dirty="0" smtClean="0">
                        <a:latin typeface="Cambria Math" panose="02040503050406030204" pitchFamily="18" charset="0"/>
                      </a:rPr>
                      <m:t>, ~</m:t>
                    </m:r>
                    <m:r>
                      <a:rPr lang="en-US" altLang="zh-CN" sz="2100" b="0" i="1" dirty="0" smtClean="0">
                        <a:latin typeface="Cambria Math" panose="02040503050406030204" pitchFamily="18" charset="0"/>
                      </a:rPr>
                      <m:t>𝑜𝑢𝑡</m:t>
                    </m:r>
                    <m:r>
                      <a:rPr lang="en-US" altLang="zh-CN" sz="2100" b="0" i="1" dirty="0" smtClean="0">
                        <a:latin typeface="Cambria Math" panose="02040503050406030204" pitchFamily="18" charset="0"/>
                      </a:rPr>
                      <m:t>, </m:t>
                    </m:r>
                    <m:r>
                      <a:rPr lang="en-US" altLang="zh-CN" sz="2100" b="0" i="1" dirty="0" smtClean="0">
                        <a:latin typeface="Cambria Math" panose="02040503050406030204" pitchFamily="18" charset="0"/>
                      </a:rPr>
                      <m:t>𝑥</m:t>
                    </m:r>
                    <m:r>
                      <a:rPr lang="en-US" altLang="zh-CN" sz="2100" b="0" i="1" baseline="30000" dirty="0" smtClean="0">
                        <a:latin typeface="Cambria Math" panose="02040503050406030204" pitchFamily="18" charset="0"/>
                      </a:rPr>
                      <m:t>2</m:t>
                    </m:r>
                    <m:r>
                      <a:rPr lang="en-US" altLang="zh-CN" sz="2100" b="0" i="1" dirty="0" smtClean="0">
                        <a:latin typeface="Cambria Math" panose="02040503050406030204" pitchFamily="18" charset="0"/>
                      </a:rPr>
                      <m:t>)</m:t>
                    </m:r>
                  </m:oMath>
                </a14:m>
                <a:endParaRPr lang="en-US" altLang="zh-CN" sz="2100" i="1" dirty="0">
                  <a:latin typeface="Cambria Math" panose="02040503050406030204" pitchFamily="18" charset="0"/>
                </a:endParaRPr>
              </a:p>
              <a:p>
                <a:pPr marL="0" indent="0">
                  <a:lnSpc>
                    <a:spcPct val="200000"/>
                  </a:lnSpc>
                  <a:buNone/>
                </a:pPr>
                <a:endParaRPr lang="en-US" altLang="zh-CN" sz="2000" dirty="0"/>
              </a:p>
              <a:p>
                <a:pPr marL="0" indent="0" algn="ctr">
                  <a:lnSpc>
                    <a:spcPct val="150000"/>
                  </a:lnSpc>
                  <a:buNone/>
                </a:pPr>
                <a:endParaRPr lang="en-US" altLang="zh-CN" sz="2000" dirty="0"/>
              </a:p>
              <a:p>
                <a:pPr marL="0" indent="0" algn="ctr">
                  <a:lnSpc>
                    <a:spcPct val="200000"/>
                  </a:lnSpc>
                  <a:buNone/>
                </a:pPr>
                <a:endParaRPr lang="en-US" altLang="zh-CN" sz="2000" dirty="0"/>
              </a:p>
            </p:txBody>
          </p:sp>
        </mc:Choice>
        <mc:Fallback xmlns="">
          <p:sp>
            <p:nvSpPr>
              <p:cNvPr id="2" name="内容占位符 23">
                <a:extLst>
                  <a:ext uri="{FF2B5EF4-FFF2-40B4-BE49-F238E27FC236}">
                    <a16:creationId xmlns:a16="http://schemas.microsoft.com/office/drawing/2014/main" id="{B371BF07-77C1-3EB8-2AFA-D9288DEFB2AF}"/>
                  </a:ext>
                </a:extLst>
              </p:cNvPr>
              <p:cNvSpPr txBox="1">
                <a:spLocks noRot="1" noChangeAspect="1" noMove="1" noResize="1" noEditPoints="1" noAdjustHandles="1" noChangeArrowheads="1" noChangeShapeType="1" noTextEdit="1"/>
              </p:cNvSpPr>
              <p:nvPr/>
            </p:nvSpPr>
            <p:spPr>
              <a:xfrm>
                <a:off x="584199" y="1603138"/>
                <a:ext cx="11090730" cy="2191268"/>
              </a:xfrm>
              <a:prstGeom prst="rect">
                <a:avLst/>
              </a:prstGeom>
              <a:blipFill>
                <a:blip r:embed="rId3"/>
                <a:stretch>
                  <a:fillRect t="-1671"/>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2607A72C-3760-DFCF-1972-98ABB4E948A1}"/>
              </a:ext>
            </a:extLst>
          </p:cNvPr>
          <p:cNvGrpSpPr/>
          <p:nvPr/>
        </p:nvGrpSpPr>
        <p:grpSpPr>
          <a:xfrm>
            <a:off x="5968286" y="3890240"/>
            <a:ext cx="322555" cy="566350"/>
            <a:chOff x="5934722" y="3970139"/>
            <a:chExt cx="322555" cy="566350"/>
          </a:xfrm>
        </p:grpSpPr>
        <p:sp>
          <p:nvSpPr>
            <p:cNvPr id="3" name="箭头: 下 2">
              <a:extLst>
                <a:ext uri="{FF2B5EF4-FFF2-40B4-BE49-F238E27FC236}">
                  <a16:creationId xmlns:a16="http://schemas.microsoft.com/office/drawing/2014/main" id="{4B1CA6AE-5592-61CE-402B-DA67139542B3}"/>
                </a:ext>
              </a:extLst>
            </p:cNvPr>
            <p:cNvSpPr/>
            <p:nvPr/>
          </p:nvSpPr>
          <p:spPr>
            <a:xfrm>
              <a:off x="5934722" y="4065973"/>
              <a:ext cx="322555" cy="470516"/>
            </a:xfrm>
            <a:prstGeom prst="downArrow">
              <a:avLst/>
            </a:prstGeom>
            <a:solidFill>
              <a:srgbClr val="44546A"/>
            </a:solidFill>
            <a:ln w="12700" cap="flat" cmpd="sng" algn="ctr">
              <a:noFill/>
              <a:prstDash val="solid"/>
              <a:miter lim="800000"/>
            </a:ln>
            <a:effectLst/>
          </p:spPr>
          <p:txBody>
            <a:bodyPr rtlCol="0" anchor="ctr"/>
            <a:lstStyle/>
            <a:p>
              <a:pPr algn="just"/>
              <a:endParaRPr lang="zh-CN" altLang="en-US" dirty="0"/>
            </a:p>
          </p:txBody>
        </p:sp>
        <p:sp>
          <p:nvSpPr>
            <p:cNvPr id="4" name="箭头: 下 3">
              <a:extLst>
                <a:ext uri="{FF2B5EF4-FFF2-40B4-BE49-F238E27FC236}">
                  <a16:creationId xmlns:a16="http://schemas.microsoft.com/office/drawing/2014/main" id="{FA9636F8-FA43-BB9A-CF27-A29772F71C5C}"/>
                </a:ext>
              </a:extLst>
            </p:cNvPr>
            <p:cNvSpPr/>
            <p:nvPr/>
          </p:nvSpPr>
          <p:spPr>
            <a:xfrm rot="10800000">
              <a:off x="5934722" y="3970139"/>
              <a:ext cx="322555" cy="470516"/>
            </a:xfrm>
            <a:prstGeom prst="downArrow">
              <a:avLst/>
            </a:prstGeom>
            <a:solidFill>
              <a:srgbClr val="44546A"/>
            </a:solidFill>
            <a:ln w="12700" cap="flat" cmpd="sng" algn="ctr">
              <a:noFill/>
              <a:prstDash val="solid"/>
              <a:miter lim="800000"/>
            </a:ln>
            <a:effectLst/>
          </p:spPr>
          <p:txBody>
            <a:bodyPr rtlCol="0" anchor="ctr"/>
            <a:lstStyle/>
            <a:p>
              <a:pPr algn="just"/>
              <a:endParaRPr lang="zh-CN" altLang="en-US" dirty="0"/>
            </a:p>
          </p:txBody>
        </p:sp>
      </p:grpSp>
      <p:sp>
        <p:nvSpPr>
          <p:cNvPr id="6" name="文本框 5">
            <a:extLst>
              <a:ext uri="{FF2B5EF4-FFF2-40B4-BE49-F238E27FC236}">
                <a16:creationId xmlns:a16="http://schemas.microsoft.com/office/drawing/2014/main" id="{1201E00B-F5AE-244F-8220-9FCE627A716E}"/>
              </a:ext>
            </a:extLst>
          </p:cNvPr>
          <p:cNvSpPr txBox="1"/>
          <p:nvPr/>
        </p:nvSpPr>
        <p:spPr>
          <a:xfrm>
            <a:off x="3528089" y="5111256"/>
            <a:ext cx="1589104" cy="477054"/>
          </a:xfrm>
          <a:prstGeom prst="rect">
            <a:avLst/>
          </a:prstGeom>
          <a:noFill/>
        </p:spPr>
        <p:txBody>
          <a:bodyPr wrap="square" rtlCol="0">
            <a:spAutoFit/>
          </a:bodyPr>
          <a:lstStyle/>
          <a:p>
            <a:r>
              <a:rPr lang="zh-CN" altLang="en-US" sz="2500" b="1" dirty="0">
                <a:solidFill>
                  <a:schemeClr val="accent2"/>
                </a:solidFill>
              </a:rPr>
              <a:t>电路约束</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5FAB66D-C403-C121-3E78-3BD97458BB7A}"/>
                  </a:ext>
                </a:extLst>
              </p:cNvPr>
              <p:cNvSpPr txBox="1"/>
              <p:nvPr/>
            </p:nvSpPr>
            <p:spPr>
              <a:xfrm>
                <a:off x="4992611" y="4456590"/>
                <a:ext cx="1951348" cy="17863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zh-CN" sz="2400" i="1" smtClean="0">
                              <a:solidFill>
                                <a:srgbClr val="44546A"/>
                              </a:solidFill>
                              <a:latin typeface="Cambria Math" panose="02040503050406030204" pitchFamily="18" charset="0"/>
                            </a:rPr>
                          </m:ctrlPr>
                        </m:dPr>
                        <m:e>
                          <m:eqArr>
                            <m:eqArrPr>
                              <m:ctrlPr>
                                <a:rPr lang="en-US" altLang="zh-CN" sz="2400" i="1" smtClean="0">
                                  <a:solidFill>
                                    <a:srgbClr val="44546A"/>
                                  </a:solidFill>
                                  <a:latin typeface="Cambria Math" panose="02040503050406030204" pitchFamily="18" charset="0"/>
                                </a:rPr>
                              </m:ctrlPr>
                            </m:eqArrPr>
                            <m:e>
                              <m:f>
                                <m:fPr>
                                  <m:type m:val="noBar"/>
                                  <m:ctrlPr>
                                    <a:rPr lang="en-US" altLang="zh-CN" sz="2400" i="1" smtClean="0">
                                      <a:solidFill>
                                        <a:srgbClr val="44546A"/>
                                      </a:solidFill>
                                      <a:latin typeface="Cambria Math" panose="02040503050406030204" pitchFamily="18" charset="0"/>
                                    </a:rPr>
                                  </m:ctrlPr>
                                </m:fPr>
                                <m:num>
                                  <m:r>
                                    <a:rPr lang="en-US" altLang="zh-CN" sz="2400" i="1">
                                      <a:solidFill>
                                        <a:srgbClr val="44546A"/>
                                      </a:solidFill>
                                      <a:latin typeface="Cambria Math" panose="02040503050406030204" pitchFamily="18" charset="0"/>
                                    </a:rPr>
                                    <m:t>𝑥</m:t>
                                  </m:r>
                                  <m:r>
                                    <a:rPr lang="en-US" altLang="zh-CN" sz="2400" i="1">
                                      <a:solidFill>
                                        <a:srgbClr val="44546A"/>
                                      </a:solidFill>
                                      <a:latin typeface="Cambria Math" panose="02040503050406030204" pitchFamily="18" charset="0"/>
                                      <a:ea typeface="Cambria Math" panose="02040503050406030204" pitchFamily="18" charset="0"/>
                                    </a:rPr>
                                    <m:t>×</m:t>
                                  </m:r>
                                  <m:r>
                                    <a:rPr lang="en-US" altLang="zh-CN" sz="2400" i="1">
                                      <a:solidFill>
                                        <a:srgbClr val="44546A"/>
                                      </a:solidFill>
                                      <a:latin typeface="Cambria Math" panose="02040503050406030204" pitchFamily="18" charset="0"/>
                                      <a:ea typeface="Cambria Math" panose="02040503050406030204" pitchFamily="18" charset="0"/>
                                    </a:rPr>
                                    <m:t>𝑥</m:t>
                                  </m:r>
                                  <m:r>
                                    <a:rPr lang="en-US" altLang="zh-CN" sz="2400" i="1">
                                      <a:solidFill>
                                        <a:srgbClr val="44546A"/>
                                      </a:solidFill>
                                      <a:latin typeface="Cambria Math" panose="02040503050406030204" pitchFamily="18" charset="0"/>
                                      <a:ea typeface="Cambria Math" panose="02040503050406030204" pitchFamily="18" charset="0"/>
                                    </a:rPr>
                                    <m:t>=</m:t>
                                  </m:r>
                                  <m:sSup>
                                    <m:sSupPr>
                                      <m:ctrlPr>
                                        <a:rPr lang="en-US" altLang="zh-CN" sz="2400" i="1">
                                          <a:solidFill>
                                            <a:srgbClr val="44546A"/>
                                          </a:solidFill>
                                          <a:latin typeface="Cambria Math" panose="02040503050406030204" pitchFamily="18" charset="0"/>
                                          <a:ea typeface="Cambria Math" panose="02040503050406030204" pitchFamily="18" charset="0"/>
                                        </a:rPr>
                                      </m:ctrlPr>
                                    </m:sSupPr>
                                    <m:e>
                                      <m:r>
                                        <a:rPr lang="en-US" altLang="zh-CN" sz="2400" i="1">
                                          <a:solidFill>
                                            <a:srgbClr val="44546A"/>
                                          </a:solidFill>
                                          <a:latin typeface="Cambria Math" panose="02040503050406030204" pitchFamily="18" charset="0"/>
                                          <a:ea typeface="Cambria Math" panose="02040503050406030204" pitchFamily="18" charset="0"/>
                                        </a:rPr>
                                        <m:t>𝑥</m:t>
                                      </m:r>
                                    </m:e>
                                    <m:sup>
                                      <m:r>
                                        <a:rPr lang="en-US" altLang="zh-CN" sz="2400" i="1">
                                          <a:solidFill>
                                            <a:srgbClr val="44546A"/>
                                          </a:solidFill>
                                          <a:latin typeface="Cambria Math" panose="02040503050406030204" pitchFamily="18" charset="0"/>
                                          <a:ea typeface="Cambria Math" panose="02040503050406030204" pitchFamily="18" charset="0"/>
                                        </a:rPr>
                                        <m:t>2</m:t>
                                      </m:r>
                                    </m:sup>
                                  </m:sSup>
                                </m:num>
                                <m:den>
                                  <m:r>
                                    <a:rPr lang="en-US" altLang="zh-CN" sz="2400" i="1">
                                      <a:solidFill>
                                        <a:srgbClr val="44546A"/>
                                      </a:solidFill>
                                      <a:latin typeface="Cambria Math" panose="02040503050406030204" pitchFamily="18" charset="0"/>
                                    </a:rPr>
                                    <m:t>𝑥</m:t>
                                  </m:r>
                                  <m:r>
                                    <a:rPr lang="en-US" altLang="zh-CN" sz="2400" i="1">
                                      <a:solidFill>
                                        <a:srgbClr val="44546A"/>
                                      </a:solidFill>
                                      <a:latin typeface="Cambria Math" panose="02040503050406030204" pitchFamily="18" charset="0"/>
                                      <a:ea typeface="Cambria Math" panose="02040503050406030204" pitchFamily="18" charset="0"/>
                                    </a:rPr>
                                    <m:t>×</m:t>
                                  </m:r>
                                  <m:sSup>
                                    <m:sSupPr>
                                      <m:ctrlPr>
                                        <a:rPr lang="en-US" altLang="zh-CN" sz="2400" i="1">
                                          <a:solidFill>
                                            <a:srgbClr val="44546A"/>
                                          </a:solidFill>
                                          <a:latin typeface="Cambria Math" panose="02040503050406030204" pitchFamily="18" charset="0"/>
                                          <a:ea typeface="Cambria Math" panose="02040503050406030204" pitchFamily="18" charset="0"/>
                                        </a:rPr>
                                      </m:ctrlPr>
                                    </m:sSupPr>
                                    <m:e>
                                      <m:r>
                                        <a:rPr lang="en-US" altLang="zh-CN" sz="2400" i="1">
                                          <a:solidFill>
                                            <a:srgbClr val="44546A"/>
                                          </a:solidFill>
                                          <a:latin typeface="Cambria Math" panose="02040503050406030204" pitchFamily="18" charset="0"/>
                                          <a:ea typeface="Cambria Math" panose="02040503050406030204" pitchFamily="18" charset="0"/>
                                        </a:rPr>
                                        <m:t>𝑥</m:t>
                                      </m:r>
                                    </m:e>
                                    <m:sup>
                                      <m:r>
                                        <a:rPr lang="en-US" altLang="zh-CN" sz="2400" i="1">
                                          <a:solidFill>
                                            <a:srgbClr val="44546A"/>
                                          </a:solidFill>
                                          <a:latin typeface="Cambria Math" panose="02040503050406030204" pitchFamily="18" charset="0"/>
                                          <a:ea typeface="Cambria Math" panose="02040503050406030204" pitchFamily="18" charset="0"/>
                                        </a:rPr>
                                        <m:t>2</m:t>
                                      </m:r>
                                    </m:sup>
                                  </m:sSup>
                                  <m:r>
                                    <a:rPr lang="en-US" altLang="zh-CN" sz="2400" i="1">
                                      <a:solidFill>
                                        <a:srgbClr val="44546A"/>
                                      </a:solidFill>
                                      <a:latin typeface="Cambria Math" panose="02040503050406030204" pitchFamily="18" charset="0"/>
                                      <a:ea typeface="Cambria Math" panose="02040503050406030204" pitchFamily="18" charset="0"/>
                                    </a:rPr>
                                    <m:t>=</m:t>
                                  </m:r>
                                  <m:sSup>
                                    <m:sSupPr>
                                      <m:ctrlPr>
                                        <a:rPr lang="en-US" altLang="zh-CN" sz="2400" i="1">
                                          <a:solidFill>
                                            <a:srgbClr val="44546A"/>
                                          </a:solidFill>
                                          <a:latin typeface="Cambria Math" panose="02040503050406030204" pitchFamily="18" charset="0"/>
                                          <a:ea typeface="Cambria Math" panose="02040503050406030204" pitchFamily="18" charset="0"/>
                                        </a:rPr>
                                      </m:ctrlPr>
                                    </m:sSupPr>
                                    <m:e>
                                      <m:r>
                                        <a:rPr lang="en-US" altLang="zh-CN" sz="2400" i="1">
                                          <a:solidFill>
                                            <a:srgbClr val="44546A"/>
                                          </a:solidFill>
                                          <a:latin typeface="Cambria Math" panose="02040503050406030204" pitchFamily="18" charset="0"/>
                                          <a:ea typeface="Cambria Math" panose="02040503050406030204" pitchFamily="18" charset="0"/>
                                        </a:rPr>
                                        <m:t>𝑥</m:t>
                                      </m:r>
                                    </m:e>
                                    <m:sup>
                                      <m:r>
                                        <a:rPr lang="en-US" altLang="zh-CN" sz="2400" i="1">
                                          <a:solidFill>
                                            <a:srgbClr val="44546A"/>
                                          </a:solidFill>
                                          <a:latin typeface="Cambria Math" panose="02040503050406030204" pitchFamily="18" charset="0"/>
                                          <a:ea typeface="Cambria Math" panose="02040503050406030204" pitchFamily="18" charset="0"/>
                                        </a:rPr>
                                        <m:t>3</m:t>
                                      </m:r>
                                    </m:sup>
                                  </m:sSup>
                                </m:den>
                              </m:f>
                            </m:e>
                            <m:e>
                              <m:f>
                                <m:fPr>
                                  <m:type m:val="noBar"/>
                                  <m:ctrlPr>
                                    <a:rPr lang="en-US" altLang="zh-CN" sz="2400" i="1" smtClean="0">
                                      <a:solidFill>
                                        <a:srgbClr val="44546A"/>
                                      </a:solidFill>
                                      <a:latin typeface="Cambria Math" panose="02040503050406030204" pitchFamily="18" charset="0"/>
                                    </a:rPr>
                                  </m:ctrlPr>
                                </m:fPr>
                                <m:num>
                                  <m:r>
                                    <a:rPr lang="en-US" altLang="zh-CN" sz="2400" i="1">
                                      <a:solidFill>
                                        <a:srgbClr val="44546A"/>
                                      </a:solidFill>
                                      <a:latin typeface="Cambria Math" panose="02040503050406030204" pitchFamily="18" charset="0"/>
                                    </a:rPr>
                                    <m:t>𝑥</m:t>
                                  </m:r>
                                  <m:r>
                                    <a:rPr lang="en-US" altLang="zh-CN" sz="2400" i="1">
                                      <a:solidFill>
                                        <a:srgbClr val="44546A"/>
                                      </a:solidFill>
                                      <a:latin typeface="Cambria Math" panose="02040503050406030204" pitchFamily="18" charset="0"/>
                                    </a:rPr>
                                    <m:t>+</m:t>
                                  </m:r>
                                  <m:sSup>
                                    <m:sSupPr>
                                      <m:ctrlPr>
                                        <a:rPr lang="en-US" altLang="zh-CN" sz="2400" i="1">
                                          <a:solidFill>
                                            <a:srgbClr val="44546A"/>
                                          </a:solidFill>
                                          <a:latin typeface="Cambria Math" panose="02040503050406030204" pitchFamily="18" charset="0"/>
                                          <a:ea typeface="Cambria Math" panose="02040503050406030204" pitchFamily="18" charset="0"/>
                                        </a:rPr>
                                      </m:ctrlPr>
                                    </m:sSupPr>
                                    <m:e>
                                      <m:r>
                                        <a:rPr lang="en-US" altLang="zh-CN" sz="2400" i="1">
                                          <a:solidFill>
                                            <a:srgbClr val="44546A"/>
                                          </a:solidFill>
                                          <a:latin typeface="Cambria Math" panose="02040503050406030204" pitchFamily="18" charset="0"/>
                                          <a:ea typeface="Cambria Math" panose="02040503050406030204" pitchFamily="18" charset="0"/>
                                        </a:rPr>
                                        <m:t>𝑥</m:t>
                                      </m:r>
                                    </m:e>
                                    <m:sup>
                                      <m:r>
                                        <a:rPr lang="en-US" altLang="zh-CN" sz="2400" i="1">
                                          <a:solidFill>
                                            <a:srgbClr val="44546A"/>
                                          </a:solidFill>
                                          <a:latin typeface="Cambria Math" panose="02040503050406030204" pitchFamily="18" charset="0"/>
                                          <a:ea typeface="Cambria Math" panose="02040503050406030204" pitchFamily="18" charset="0"/>
                                        </a:rPr>
                                        <m:t>3</m:t>
                                      </m:r>
                                    </m:sup>
                                  </m:sSup>
                                  <m:r>
                                    <a:rPr lang="en-US" altLang="zh-CN" sz="2400" i="1">
                                      <a:solidFill>
                                        <a:srgbClr val="44546A"/>
                                      </a:solidFill>
                                      <a:latin typeface="Cambria Math" panose="02040503050406030204" pitchFamily="18" charset="0"/>
                                      <a:ea typeface="Cambria Math" panose="02040503050406030204" pitchFamily="18" charset="0"/>
                                    </a:rPr>
                                    <m:t>=</m:t>
                                  </m:r>
                                  <m:r>
                                    <a:rPr lang="en-US" altLang="zh-CN" sz="2400" i="1" dirty="0">
                                      <a:solidFill>
                                        <a:srgbClr val="44546A"/>
                                      </a:solidFill>
                                      <a:latin typeface="Cambria Math" panose="02040503050406030204" pitchFamily="18" charset="0"/>
                                    </a:rPr>
                                    <m:t>𝑠𝑦𝑚</m:t>
                                  </m:r>
                                  <m:r>
                                    <a:rPr lang="en-US" altLang="zh-CN" sz="2400" i="1" baseline="-25000" dirty="0">
                                      <a:solidFill>
                                        <a:srgbClr val="44546A"/>
                                      </a:solidFill>
                                      <a:latin typeface="Cambria Math" panose="02040503050406030204" pitchFamily="18" charset="0"/>
                                    </a:rPr>
                                    <m:t>1</m:t>
                                  </m:r>
                                </m:num>
                                <m:den>
                                  <m:r>
                                    <a:rPr lang="en-US" altLang="zh-CN" sz="2400" i="1" dirty="0">
                                      <a:solidFill>
                                        <a:srgbClr val="44546A"/>
                                      </a:solidFill>
                                      <a:latin typeface="Cambria Math" panose="02040503050406030204" pitchFamily="18" charset="0"/>
                                    </a:rPr>
                                    <m:t>𝑠𝑦𝑚</m:t>
                                  </m:r>
                                  <m:r>
                                    <a:rPr lang="en-US" altLang="zh-CN" sz="2400" i="1" baseline="-25000" dirty="0">
                                      <a:solidFill>
                                        <a:srgbClr val="44546A"/>
                                      </a:solidFill>
                                      <a:latin typeface="Cambria Math" panose="02040503050406030204" pitchFamily="18" charset="0"/>
                                    </a:rPr>
                                    <m:t>1</m:t>
                                  </m:r>
                                  <m:r>
                                    <m:rPr>
                                      <m:nor/>
                                    </m:rPr>
                                    <a:rPr lang="en-US" altLang="zh-CN" sz="2400" dirty="0">
                                      <a:solidFill>
                                        <a:srgbClr val="44546A"/>
                                      </a:solidFill>
                                    </a:rPr>
                                    <m:t>+</m:t>
                                  </m:r>
                                  <m:r>
                                    <a:rPr lang="en-US" altLang="zh-CN" sz="2400" b="0" i="1" dirty="0" smtClean="0">
                                      <a:solidFill>
                                        <a:srgbClr val="44546A"/>
                                      </a:solidFill>
                                      <a:latin typeface="Cambria Math" panose="02040503050406030204" pitchFamily="18" charset="0"/>
                                    </a:rPr>
                                    <m:t>5</m:t>
                                  </m:r>
                                  <m:r>
                                    <a:rPr lang="en-US" altLang="zh-CN" sz="2400" i="1">
                                      <a:solidFill>
                                        <a:srgbClr val="44546A"/>
                                      </a:solidFill>
                                      <a:latin typeface="Cambria Math" panose="02040503050406030204" pitchFamily="18" charset="0"/>
                                      <a:ea typeface="Cambria Math" panose="02040503050406030204" pitchFamily="18" charset="0"/>
                                    </a:rPr>
                                    <m:t>=</m:t>
                                  </m:r>
                                  <m:r>
                                    <a:rPr lang="en-US" altLang="zh-CN" sz="2400" i="1" dirty="0">
                                      <a:solidFill>
                                        <a:srgbClr val="44546A"/>
                                      </a:solidFill>
                                      <a:latin typeface="Cambria Math" panose="02040503050406030204" pitchFamily="18" charset="0"/>
                                    </a:rPr>
                                    <m:t>𝑜𝑢𝑡</m:t>
                                  </m:r>
                                  <m:r>
                                    <m:rPr>
                                      <m:nor/>
                                    </m:rPr>
                                    <a:rPr lang="en-US" altLang="zh-CN" sz="2400" dirty="0">
                                      <a:solidFill>
                                        <a:srgbClr val="44546A"/>
                                      </a:solidFill>
                                    </a:rPr>
                                    <m:t> </m:t>
                                  </m:r>
                                </m:den>
                              </m:f>
                            </m:e>
                          </m:eqArr>
                        </m:e>
                      </m:d>
                    </m:oMath>
                  </m:oMathPara>
                </a14:m>
                <a:endParaRPr lang="zh-CN" altLang="en-US" sz="2400" dirty="0"/>
              </a:p>
            </p:txBody>
          </p:sp>
        </mc:Choice>
        <mc:Fallback xmlns="">
          <p:sp>
            <p:nvSpPr>
              <p:cNvPr id="8" name="文本框 7">
                <a:extLst>
                  <a:ext uri="{FF2B5EF4-FFF2-40B4-BE49-F238E27FC236}">
                    <a16:creationId xmlns:a16="http://schemas.microsoft.com/office/drawing/2014/main" id="{05FAB66D-C403-C121-3E78-3BD97458BB7A}"/>
                  </a:ext>
                </a:extLst>
              </p:cNvPr>
              <p:cNvSpPr txBox="1">
                <a:spLocks noRot="1" noChangeAspect="1" noMove="1" noResize="1" noEditPoints="1" noAdjustHandles="1" noChangeArrowheads="1" noChangeShapeType="1" noTextEdit="1"/>
              </p:cNvSpPr>
              <p:nvPr/>
            </p:nvSpPr>
            <p:spPr>
              <a:xfrm>
                <a:off x="4992611" y="4456590"/>
                <a:ext cx="1951348" cy="1786386"/>
              </a:xfrm>
              <a:prstGeom prst="rect">
                <a:avLst/>
              </a:prstGeom>
              <a:blipFill>
                <a:blip r:embed="rId4"/>
                <a:stretch>
                  <a:fillRect r="-15313"/>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9F3C8FBE-8CA9-A775-676D-AAE8CAB60116}"/>
              </a:ext>
            </a:extLst>
          </p:cNvPr>
          <p:cNvPicPr>
            <a:picLocks noChangeAspect="1"/>
          </p:cNvPicPr>
          <p:nvPr/>
        </p:nvPicPr>
        <p:blipFill>
          <a:blip r:embed="rId5"/>
          <a:stretch>
            <a:fillRect/>
          </a:stretch>
        </p:blipFill>
        <p:spPr>
          <a:xfrm>
            <a:off x="1045118" y="2014762"/>
            <a:ext cx="4876813" cy="1225587"/>
          </a:xfrm>
          <a:prstGeom prst="rect">
            <a:avLst/>
          </a:prstGeom>
        </p:spPr>
      </p:pic>
      <p:pic>
        <p:nvPicPr>
          <p:cNvPr id="11" name="图片 10">
            <a:extLst>
              <a:ext uri="{FF2B5EF4-FFF2-40B4-BE49-F238E27FC236}">
                <a16:creationId xmlns:a16="http://schemas.microsoft.com/office/drawing/2014/main" id="{7FF9DC59-2678-FB05-D9D1-6519E45E3D75}"/>
              </a:ext>
            </a:extLst>
          </p:cNvPr>
          <p:cNvPicPr>
            <a:picLocks noChangeAspect="1"/>
          </p:cNvPicPr>
          <p:nvPr/>
        </p:nvPicPr>
        <p:blipFill>
          <a:blip r:embed="rId6"/>
          <a:stretch>
            <a:fillRect/>
          </a:stretch>
        </p:blipFill>
        <p:spPr>
          <a:xfrm>
            <a:off x="6172015" y="2014762"/>
            <a:ext cx="4974867" cy="1056837"/>
          </a:xfrm>
          <a:prstGeom prst="rect">
            <a:avLst/>
          </a:prstGeom>
        </p:spPr>
      </p:pic>
    </p:spTree>
    <p:extLst>
      <p:ext uri="{BB962C8B-B14F-4D97-AF65-F5344CB8AC3E}">
        <p14:creationId xmlns:p14="http://schemas.microsoft.com/office/powerpoint/2010/main" val="420290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A048031C-ACCD-4F47-AC1D-F55A1029665D}"/>
              </a:ext>
            </a:extLst>
          </p:cNvPr>
          <p:cNvSpPr>
            <a:spLocks noGrp="1"/>
          </p:cNvSpPr>
          <p:nvPr>
            <p:ph type="title"/>
          </p:nvPr>
        </p:nvSpPr>
        <p:spPr/>
        <p:txBody>
          <a:bodyPr/>
          <a:lstStyle/>
          <a:p>
            <a:r>
              <a:rPr lang="zh-CN" altLang="en-US" dirty="0"/>
              <a:t>算法设计：数据流图的建立</a:t>
            </a:r>
          </a:p>
        </p:txBody>
      </p:sp>
      <mc:AlternateContent xmlns:mc="http://schemas.openxmlformats.org/markup-compatibility/2006" xmlns:a14="http://schemas.microsoft.com/office/drawing/2010/main">
        <mc:Choice Requires="a14">
          <p:sp>
            <p:nvSpPr>
              <p:cNvPr id="24" name="内容占位符 23">
                <a:extLst>
                  <a:ext uri="{FF2B5EF4-FFF2-40B4-BE49-F238E27FC236}">
                    <a16:creationId xmlns:a16="http://schemas.microsoft.com/office/drawing/2014/main" id="{DD1CC97B-827D-430E-B8C4-D5CB49F6B127}"/>
                  </a:ext>
                </a:extLst>
              </p:cNvPr>
              <p:cNvSpPr>
                <a:spLocks noGrp="1"/>
              </p:cNvSpPr>
              <p:nvPr>
                <p:ph sz="quarter" idx="10"/>
              </p:nvPr>
            </p:nvSpPr>
            <p:spPr>
              <a:xfrm>
                <a:off x="584200" y="921120"/>
                <a:ext cx="10858500" cy="2174777"/>
              </a:xfrm>
              <a:ln w="38100">
                <a:noFill/>
              </a:ln>
            </p:spPr>
            <p:txBody>
              <a:bodyPr>
                <a:normAutofit fontScale="92500" lnSpcReduction="10000"/>
              </a:bodyPr>
              <a:lstStyle/>
              <a:p>
                <a:pPr marL="0" indent="0">
                  <a:lnSpc>
                    <a:spcPct val="120000"/>
                  </a:lnSpc>
                  <a:buNone/>
                </a:pPr>
                <a:r>
                  <a:rPr lang="zh-CN" altLang="en-US" b="1" dirty="0"/>
                  <a:t>数据流图的建立主要分两个步骤</a:t>
                </a:r>
                <a:r>
                  <a:rPr lang="en-US" altLang="zh-CN" b="1" dirty="0"/>
                  <a:t>:</a:t>
                </a:r>
              </a:p>
              <a:p>
                <a:pPr lvl="1"/>
                <a:r>
                  <a:rPr kumimoji="1" lang="zh-CN" altLang="en-US" sz="2017" dirty="0"/>
                  <a:t>按照</a:t>
                </a:r>
                <a:r>
                  <a:rPr kumimoji="1" lang="en-US" altLang="zh-CN" sz="2017" dirty="0"/>
                  <a:t>R1CS</a:t>
                </a:r>
                <a:r>
                  <a:rPr kumimoji="1" lang="zh-CN" altLang="en-US" sz="2017" dirty="0"/>
                  <a:t>所满足的等式，</a:t>
                </a:r>
                <a14:m>
                  <m:oMath xmlns:m="http://schemas.openxmlformats.org/officeDocument/2006/math">
                    <m:d>
                      <m:dPr>
                        <m:ctrlPr>
                          <a:rPr kumimoji="1" lang="en-US" altLang="zh-CN" sz="2017" b="0" i="1" dirty="0" smtClean="0">
                            <a:latin typeface="Cambria Math" panose="02040503050406030204" pitchFamily="18" charset="0"/>
                          </a:rPr>
                        </m:ctrlPr>
                      </m:dPr>
                      <m:e>
                        <m:r>
                          <m:rPr>
                            <m:sty m:val="p"/>
                          </m:rPr>
                          <a:rPr kumimoji="1" lang="en-US" altLang="zh-CN" sz="2017" i="1" dirty="0">
                            <a:latin typeface="Cambria Math" panose="02040503050406030204" pitchFamily="18" charset="0"/>
                          </a:rPr>
                          <m:t>s</m:t>
                        </m:r>
                        <m:r>
                          <a:rPr kumimoji="1" lang="en-US" altLang="zh-CN" sz="2017" i="1" dirty="0" smtClean="0">
                            <a:latin typeface="Cambria Math" panose="02040503050406030204" pitchFamily="18" charset="0"/>
                            <a:ea typeface="Cambria Math" panose="02040503050406030204" pitchFamily="18" charset="0"/>
                          </a:rPr>
                          <m:t>×</m:t>
                        </m:r>
                        <m:r>
                          <m:rPr>
                            <m:sty m:val="p"/>
                          </m:rPr>
                          <a:rPr kumimoji="1" lang="en-US" altLang="zh-CN" sz="2017" i="1" dirty="0">
                            <a:latin typeface="Cambria Math" panose="02040503050406030204" pitchFamily="18" charset="0"/>
                            <a:ea typeface="Cambria Math" panose="02040503050406030204" pitchFamily="18" charset="0"/>
                          </a:rPr>
                          <m:t>a</m:t>
                        </m:r>
                      </m:e>
                    </m:d>
                    <m:r>
                      <a:rPr kumimoji="1" lang="en-US" altLang="zh-CN" sz="2017" b="0" i="0" dirty="0" smtClean="0">
                        <a:latin typeface="Cambria Math" panose="02040503050406030204" pitchFamily="18" charset="0"/>
                        <a:ea typeface="Cambria Math" panose="02040503050406030204" pitchFamily="18" charset="0"/>
                      </a:rPr>
                      <m:t>∗</m:t>
                    </m:r>
                    <m:d>
                      <m:dPr>
                        <m:ctrlPr>
                          <a:rPr kumimoji="1" lang="en-US" altLang="zh-CN" sz="2017" b="0" i="1" dirty="0" smtClean="0">
                            <a:latin typeface="Cambria Math" panose="02040503050406030204" pitchFamily="18" charset="0"/>
                            <a:ea typeface="Cambria Math" panose="02040503050406030204" pitchFamily="18" charset="0"/>
                          </a:rPr>
                        </m:ctrlPr>
                      </m:dPr>
                      <m:e>
                        <m:r>
                          <m:rPr>
                            <m:sty m:val="p"/>
                          </m:rPr>
                          <a:rPr kumimoji="1" lang="en-US" altLang="zh-CN" sz="2017" b="0" i="0" dirty="0" smtClean="0">
                            <a:latin typeface="Cambria Math" panose="02040503050406030204" pitchFamily="18" charset="0"/>
                            <a:ea typeface="Cambria Math" panose="02040503050406030204" pitchFamily="18" charset="0"/>
                          </a:rPr>
                          <m:t>s</m:t>
                        </m:r>
                        <m:r>
                          <a:rPr kumimoji="1" lang="en-US" altLang="zh-CN" sz="2017" b="0" i="1" dirty="0" smtClean="0">
                            <a:latin typeface="Cambria Math" panose="02040503050406030204" pitchFamily="18" charset="0"/>
                            <a:ea typeface="Cambria Math" panose="02040503050406030204" pitchFamily="18" charset="0"/>
                          </a:rPr>
                          <m:t>×</m:t>
                        </m:r>
                        <m:r>
                          <a:rPr kumimoji="1" lang="en-US" altLang="zh-CN" sz="2017" b="0" i="1" dirty="0" smtClean="0">
                            <a:latin typeface="Cambria Math" panose="02040503050406030204" pitchFamily="18" charset="0"/>
                            <a:ea typeface="Cambria Math" panose="02040503050406030204" pitchFamily="18" charset="0"/>
                          </a:rPr>
                          <m:t>𝑏</m:t>
                        </m:r>
                      </m:e>
                    </m:d>
                    <m:r>
                      <a:rPr kumimoji="1" lang="en-US" altLang="zh-CN" sz="2017" b="0" i="0" dirty="0" smtClean="0">
                        <a:latin typeface="Cambria Math" panose="02040503050406030204" pitchFamily="18" charset="0"/>
                        <a:ea typeface="Cambria Math" panose="02040503050406030204" pitchFamily="18" charset="0"/>
                      </a:rPr>
                      <m:t>=</m:t>
                    </m:r>
                    <m:r>
                      <m:rPr>
                        <m:sty m:val="p"/>
                      </m:rPr>
                      <a:rPr kumimoji="1" lang="en-US" altLang="zh-CN" sz="2017" b="0" i="0" dirty="0" smtClean="0">
                        <a:latin typeface="Cambria Math" panose="02040503050406030204" pitchFamily="18" charset="0"/>
                        <a:ea typeface="Cambria Math" panose="02040503050406030204" pitchFamily="18" charset="0"/>
                      </a:rPr>
                      <m:t>s</m:t>
                    </m:r>
                    <m:r>
                      <a:rPr kumimoji="1" lang="en-US" altLang="zh-CN" sz="2017" b="0" i="1" dirty="0" smtClean="0">
                        <a:latin typeface="Cambria Math" panose="02040503050406030204" pitchFamily="18" charset="0"/>
                        <a:ea typeface="Cambria Math" panose="02040503050406030204" pitchFamily="18" charset="0"/>
                      </a:rPr>
                      <m:t>×</m:t>
                    </m:r>
                    <m:r>
                      <a:rPr kumimoji="1" lang="en-US" altLang="zh-CN" sz="2017" b="0" i="1" dirty="0" smtClean="0">
                        <a:latin typeface="Cambria Math" panose="02040503050406030204" pitchFamily="18" charset="0"/>
                        <a:ea typeface="Cambria Math" panose="02040503050406030204" pitchFamily="18" charset="0"/>
                      </a:rPr>
                      <m:t>𝑐</m:t>
                    </m:r>
                  </m:oMath>
                </a14:m>
                <a:r>
                  <a:rPr kumimoji="1" lang="zh-CN" altLang="en-US" sz="2017" dirty="0"/>
                  <a:t>，将每一个约束转化为算式</a:t>
                </a:r>
                <a:endParaRPr kumimoji="1" lang="en-US" altLang="zh-CN" sz="2017" dirty="0"/>
              </a:p>
              <a:p>
                <a:pPr marL="483855" lvl="1" indent="0" algn="ctr">
                  <a:lnSpc>
                    <a:spcPct val="200000"/>
                  </a:lnSpc>
                  <a:buNone/>
                </a:pPr>
                <a14:m>
                  <m:oMath xmlns:m="http://schemas.openxmlformats.org/officeDocument/2006/math">
                    <m:d>
                      <m:dPr>
                        <m:ctrlPr>
                          <a:rPr kumimoji="1" lang="en-US" altLang="zh-CN" sz="2000" i="1" smtClean="0">
                            <a:latin typeface="Cambria Math" panose="02040503050406030204" pitchFamily="18" charset="0"/>
                          </a:rPr>
                        </m:ctrlPr>
                      </m:dPr>
                      <m:e>
                        <m:m>
                          <m:mPr>
                            <m:mcs>
                              <m:mc>
                                <m:mcPr>
                                  <m:count m:val="2"/>
                                  <m:mcJc m:val="center"/>
                                </m:mcPr>
                              </m:mc>
                            </m:mcs>
                            <m:ctrlPr>
                              <a:rPr kumimoji="1" lang="en-US" altLang="zh-CN" sz="2000" i="1" smtClean="0">
                                <a:latin typeface="Cambria Math" panose="02040503050406030204" pitchFamily="18" charset="0"/>
                              </a:rPr>
                            </m:ctrlPr>
                          </m:mPr>
                          <m:mr>
                            <m:e>
                              <m:m>
                                <m:mPr>
                                  <m:mcs>
                                    <m:mc>
                                      <m:mcPr>
                                        <m:count m:val="2"/>
                                        <m:mcJc m:val="center"/>
                                      </m:mcPr>
                                    </m:mc>
                                  </m:mcs>
                                  <m:ctrlPr>
                                    <a:rPr kumimoji="1" lang="en-US" altLang="zh-CN" sz="2000" i="1" smtClean="0">
                                      <a:latin typeface="Cambria Math" panose="02040503050406030204" pitchFamily="18" charset="0"/>
                                    </a:rPr>
                                  </m:ctrlPr>
                                </m:mPr>
                                <m:mr>
                                  <m:e>
                                    <m:r>
                                      <m:rPr>
                                        <m:brk m:alnAt="7"/>
                                      </m:rPr>
                                      <a:rPr kumimoji="1" lang="en-US" altLang="zh-CN" sz="2000" b="0" i="1" smtClean="0">
                                        <a:latin typeface="Cambria Math" panose="02040503050406030204" pitchFamily="18" charset="0"/>
                                      </a:rPr>
                                      <m:t>0</m:t>
                                    </m:r>
                                  </m:e>
                                  <m:e>
                                    <m:r>
                                      <a:rPr kumimoji="1" lang="en-US" altLang="zh-CN" sz="2000" b="0" i="1" smtClean="0">
                                        <a:latin typeface="Cambria Math" panose="02040503050406030204" pitchFamily="18" charset="0"/>
                                      </a:rPr>
                                      <m:t>1</m:t>
                                    </m:r>
                                  </m:e>
                                </m:mr>
                              </m:m>
                            </m:e>
                            <m:e>
                              <m:m>
                                <m:mPr>
                                  <m:mcs>
                                    <m:mc>
                                      <m:mcPr>
                                        <m:count m:val="2"/>
                                        <m:mcJc m:val="center"/>
                                      </m:mcPr>
                                    </m:mc>
                                  </m:mcs>
                                  <m:ctrlPr>
                                    <a:rPr kumimoji="1" lang="en-US" altLang="zh-CN" sz="2000" i="1" smtClean="0">
                                      <a:latin typeface="Cambria Math" panose="02040503050406030204" pitchFamily="18" charset="0"/>
                                    </a:rPr>
                                  </m:ctrlPr>
                                </m:mPr>
                                <m:mr>
                                  <m:e>
                                    <m:r>
                                      <m:rPr>
                                        <m:brk m:alnAt="7"/>
                                      </m:rPr>
                                      <a:rPr kumimoji="1" lang="en-US" altLang="zh-CN" sz="2000" b="0" i="1" smtClean="0">
                                        <a:latin typeface="Cambria Math" panose="02040503050406030204" pitchFamily="18" charset="0"/>
                                      </a:rPr>
                                      <m:t>0</m:t>
                                    </m:r>
                                  </m:e>
                                  <m:e>
                                    <m:r>
                                      <a:rPr kumimoji="1" lang="en-US" altLang="zh-CN" sz="2000" b="0" i="1" smtClean="0">
                                        <a:latin typeface="Cambria Math" panose="02040503050406030204" pitchFamily="18" charset="0"/>
                                      </a:rPr>
                                      <m:t>0</m:t>
                                    </m:r>
                                  </m:e>
                                </m:mr>
                              </m:m>
                            </m:e>
                          </m:mr>
                        </m:m>
                      </m:e>
                    </m:d>
                    <m:r>
                      <a:rPr kumimoji="1" lang="en-US" altLang="zh-CN" sz="2000" i="1" smtClean="0">
                        <a:latin typeface="Cambria Math" panose="02040503050406030204" pitchFamily="18" charset="0"/>
                        <a:ea typeface="Cambria Math" panose="02040503050406030204" pitchFamily="18" charset="0"/>
                      </a:rPr>
                      <m:t>×</m:t>
                    </m:r>
                    <m:d>
                      <m:dPr>
                        <m:ctrlPr>
                          <a:rPr kumimoji="1" lang="en-US" altLang="zh-CN" sz="2000" i="1">
                            <a:latin typeface="Cambria Math" panose="02040503050406030204" pitchFamily="18" charset="0"/>
                          </a:rPr>
                        </m:ctrlPr>
                      </m:dPr>
                      <m:e>
                        <m:m>
                          <m:mPr>
                            <m:mcs>
                              <m:mc>
                                <m:mcPr>
                                  <m:count m:val="2"/>
                                  <m:mcJc m:val="center"/>
                                </m:mcPr>
                              </m:mc>
                            </m:mcs>
                            <m:ctrlPr>
                              <a:rPr kumimoji="1" lang="en-US" altLang="zh-CN" sz="2000" i="1">
                                <a:latin typeface="Cambria Math" panose="02040503050406030204" pitchFamily="18" charset="0"/>
                              </a:rPr>
                            </m:ctrlPr>
                          </m:mPr>
                          <m:mr>
                            <m:e>
                              <m:m>
                                <m:mPr>
                                  <m:mcs>
                                    <m:mc>
                                      <m:mcPr>
                                        <m:count m:val="2"/>
                                        <m:mcJc m:val="center"/>
                                      </m:mcPr>
                                    </m:mc>
                                  </m:mcs>
                                  <m:ctrlPr>
                                    <a:rPr kumimoji="1" lang="en-US" altLang="zh-CN" sz="2000" i="1">
                                      <a:latin typeface="Cambria Math" panose="02040503050406030204" pitchFamily="18" charset="0"/>
                                    </a:rPr>
                                  </m:ctrlPr>
                                </m:mPr>
                                <m:mr>
                                  <m:e>
                                    <m:r>
                                      <m:rPr>
                                        <m:brk m:alnAt="7"/>
                                      </m:rPr>
                                      <a:rPr kumimoji="1" lang="en-US" altLang="zh-CN" sz="2000" i="1">
                                        <a:latin typeface="Cambria Math" panose="02040503050406030204" pitchFamily="18" charset="0"/>
                                      </a:rPr>
                                      <m:t>0</m:t>
                                    </m:r>
                                  </m:e>
                                  <m:e>
                                    <m:r>
                                      <a:rPr kumimoji="1" lang="en-US" altLang="zh-CN" sz="2000" i="1">
                                        <a:latin typeface="Cambria Math" panose="02040503050406030204" pitchFamily="18" charset="0"/>
                                      </a:rPr>
                                      <m:t>1</m:t>
                                    </m:r>
                                  </m:e>
                                </m:mr>
                              </m:m>
                            </m:e>
                            <m:e>
                              <m:m>
                                <m:mPr>
                                  <m:mcs>
                                    <m:mc>
                                      <m:mcPr>
                                        <m:count m:val="2"/>
                                        <m:mcJc m:val="center"/>
                                      </m:mcPr>
                                    </m:mc>
                                  </m:mcs>
                                  <m:ctrlPr>
                                    <a:rPr kumimoji="1" lang="en-US" altLang="zh-CN" sz="2000" i="1">
                                      <a:latin typeface="Cambria Math" panose="02040503050406030204" pitchFamily="18" charset="0"/>
                                    </a:rPr>
                                  </m:ctrlPr>
                                </m:mPr>
                                <m:mr>
                                  <m:e>
                                    <m:r>
                                      <m:rPr>
                                        <m:brk m:alnAt="7"/>
                                      </m:rPr>
                                      <a:rPr kumimoji="1" lang="en-US" altLang="zh-CN" sz="2000" i="1">
                                        <a:latin typeface="Cambria Math" panose="02040503050406030204" pitchFamily="18" charset="0"/>
                                      </a:rPr>
                                      <m:t>0</m:t>
                                    </m:r>
                                  </m:e>
                                  <m:e>
                                    <m:r>
                                      <a:rPr kumimoji="1" lang="en-US" altLang="zh-CN" sz="2000" i="1">
                                        <a:latin typeface="Cambria Math" panose="02040503050406030204" pitchFamily="18" charset="0"/>
                                      </a:rPr>
                                      <m:t>0</m:t>
                                    </m:r>
                                  </m:e>
                                </m:mr>
                              </m:m>
                            </m:e>
                          </m:mr>
                        </m:m>
                      </m:e>
                    </m:d>
                    <m:r>
                      <a:rPr kumimoji="1" lang="en-US" altLang="zh-CN" sz="2000" b="0" i="1" smtClean="0">
                        <a:latin typeface="Cambria Math" panose="02040503050406030204" pitchFamily="18" charset="0"/>
                      </a:rPr>
                      <m:t>=</m:t>
                    </m:r>
                    <m:d>
                      <m:dPr>
                        <m:ctrlPr>
                          <a:rPr kumimoji="1" lang="en-US" altLang="zh-CN" sz="2000" i="1">
                            <a:latin typeface="Cambria Math" panose="02040503050406030204" pitchFamily="18" charset="0"/>
                          </a:rPr>
                        </m:ctrlPr>
                      </m:dPr>
                      <m:e>
                        <m:m>
                          <m:mPr>
                            <m:mcs>
                              <m:mc>
                                <m:mcPr>
                                  <m:count m:val="2"/>
                                  <m:mcJc m:val="center"/>
                                </m:mcPr>
                              </m:mc>
                            </m:mcs>
                            <m:ctrlPr>
                              <a:rPr kumimoji="1" lang="en-US" altLang="zh-CN" sz="2000" i="1">
                                <a:latin typeface="Cambria Math" panose="02040503050406030204" pitchFamily="18" charset="0"/>
                              </a:rPr>
                            </m:ctrlPr>
                          </m:mPr>
                          <m:mr>
                            <m:e>
                              <m:m>
                                <m:mPr>
                                  <m:mcs>
                                    <m:mc>
                                      <m:mcPr>
                                        <m:count m:val="2"/>
                                        <m:mcJc m:val="center"/>
                                      </m:mcPr>
                                    </m:mc>
                                  </m:mcs>
                                  <m:ctrlPr>
                                    <a:rPr kumimoji="1" lang="en-US" altLang="zh-CN" sz="2000" i="1">
                                      <a:latin typeface="Cambria Math" panose="02040503050406030204" pitchFamily="18" charset="0"/>
                                    </a:rPr>
                                  </m:ctrlPr>
                                </m:mPr>
                                <m:mr>
                                  <m:e>
                                    <m:r>
                                      <m:rPr>
                                        <m:brk m:alnAt="7"/>
                                      </m:rPr>
                                      <a:rPr kumimoji="1" lang="en-US" altLang="zh-CN" sz="2000" i="1">
                                        <a:latin typeface="Cambria Math" panose="02040503050406030204" pitchFamily="18" charset="0"/>
                                      </a:rPr>
                                      <m:t>0</m:t>
                                    </m:r>
                                  </m:e>
                                  <m:e>
                                    <m:r>
                                      <a:rPr kumimoji="1" lang="en-US" altLang="zh-CN" sz="2000" b="0" i="1" smtClean="0">
                                        <a:latin typeface="Cambria Math" panose="02040503050406030204" pitchFamily="18" charset="0"/>
                                      </a:rPr>
                                      <m:t>0</m:t>
                                    </m:r>
                                  </m:e>
                                </m:mr>
                              </m:m>
                            </m:e>
                            <m:e>
                              <m:m>
                                <m:mPr>
                                  <m:mcs>
                                    <m:mc>
                                      <m:mcPr>
                                        <m:count m:val="2"/>
                                        <m:mcJc m:val="center"/>
                                      </m:mcPr>
                                    </m:mc>
                                  </m:mcs>
                                  <m:ctrlPr>
                                    <a:rPr kumimoji="1" lang="en-US" altLang="zh-CN" sz="2000" i="1">
                                      <a:latin typeface="Cambria Math" panose="02040503050406030204" pitchFamily="18" charset="0"/>
                                    </a:rPr>
                                  </m:ctrlPr>
                                </m:mPr>
                                <m:mr>
                                  <m:e>
                                    <m:r>
                                      <m:rPr>
                                        <m:brk m:alnAt="7"/>
                                      </m:rPr>
                                      <a:rPr kumimoji="1" lang="en-US" altLang="zh-CN" sz="2000" i="1">
                                        <a:latin typeface="Cambria Math" panose="02040503050406030204" pitchFamily="18" charset="0"/>
                                      </a:rPr>
                                      <m:t>0</m:t>
                                    </m:r>
                                  </m:e>
                                  <m:e>
                                    <m:r>
                                      <a:rPr kumimoji="1" lang="en-US" altLang="zh-CN" sz="2000" b="0" i="1" smtClean="0">
                                        <a:latin typeface="Cambria Math" panose="02040503050406030204" pitchFamily="18" charset="0"/>
                                      </a:rPr>
                                      <m:t>1</m:t>
                                    </m:r>
                                  </m:e>
                                </m:mr>
                              </m:m>
                            </m:e>
                          </m:mr>
                        </m:m>
                      </m:e>
                    </m:d>
                    <m:r>
                      <a:rPr kumimoji="1" lang="en-US" altLang="zh-CN" sz="2000" b="0" i="1" smtClean="0">
                        <a:latin typeface="Cambria Math" panose="02040503050406030204" pitchFamily="18" charset="0"/>
                        <a:ea typeface="Cambria Math" panose="02040503050406030204" pitchFamily="18" charset="0"/>
                      </a:rPr>
                      <m:t>→</m:t>
                    </m:r>
                    <m:sSub>
                      <m:sSubPr>
                        <m:ctrlPr>
                          <a:rPr kumimoji="1" lang="en-US" altLang="zh-CN" sz="2000" b="0" i="1" smtClean="0">
                            <a:latin typeface="Cambria Math" panose="02040503050406030204" pitchFamily="18" charset="0"/>
                            <a:ea typeface="Cambria Math" panose="02040503050406030204" pitchFamily="18" charset="0"/>
                          </a:rPr>
                        </m:ctrlPr>
                      </m:sSubPr>
                      <m:e>
                        <m:r>
                          <m:rPr>
                            <m:sty m:val="p"/>
                          </m:rPr>
                          <a:rPr kumimoji="1" lang="en-US" altLang="zh-CN" sz="2000" i="1">
                            <a:latin typeface="Cambria Math" panose="02040503050406030204" pitchFamily="18" charset="0"/>
                            <a:ea typeface="Cambria Math" panose="02040503050406030204" pitchFamily="18" charset="0"/>
                          </a:rPr>
                          <m:t>x</m:t>
                        </m:r>
                      </m:e>
                      <m:sub>
                        <m:r>
                          <a:rPr kumimoji="1" lang="en-US" altLang="zh-CN" sz="2000" b="0" i="1" smtClean="0">
                            <a:latin typeface="Cambria Math" panose="02040503050406030204" pitchFamily="18" charset="0"/>
                            <a:ea typeface="Cambria Math" panose="02040503050406030204" pitchFamily="18" charset="0"/>
                          </a:rPr>
                          <m:t>2</m:t>
                        </m:r>
                      </m:sub>
                    </m:sSub>
                    <m:r>
                      <a:rPr kumimoji="1" lang="en-US" altLang="zh-CN" sz="2000" b="0" i="1" smtClean="0">
                        <a:latin typeface="Cambria Math" panose="02040503050406030204" pitchFamily="18" charset="0"/>
                        <a:ea typeface="Cambria Math" panose="02040503050406030204" pitchFamily="18" charset="0"/>
                      </a:rPr>
                      <m:t>∗</m:t>
                    </m:r>
                  </m:oMath>
                </a14:m>
                <a:r>
                  <a:rPr kumimoji="1" lang="en-US" altLang="zh-CN" sz="2000" dirty="0">
                    <a:ea typeface="Cambria Math" panose="02040503050406030204" pitchFamily="18" charset="0"/>
                  </a:rPr>
                  <a:t> </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rPr>
                        </m:ctrlPr>
                      </m:sSubPr>
                      <m:e>
                        <m:r>
                          <m:rPr>
                            <m:sty m:val="p"/>
                          </m:rPr>
                          <a:rPr kumimoji="1" lang="en-US" altLang="zh-CN" sz="2000" i="1">
                            <a:latin typeface="Cambria Math" panose="02040503050406030204" pitchFamily="18" charset="0"/>
                            <a:ea typeface="Cambria Math" panose="02040503050406030204" pitchFamily="18" charset="0"/>
                          </a:rPr>
                          <m:t>x</m:t>
                        </m:r>
                      </m:e>
                      <m:sub>
                        <m:r>
                          <a:rPr kumimoji="1" lang="en-US" altLang="zh-CN" sz="2000" i="1">
                            <a:latin typeface="Cambria Math" panose="02040503050406030204" pitchFamily="18" charset="0"/>
                            <a:ea typeface="Cambria Math" panose="02040503050406030204" pitchFamily="18" charset="0"/>
                          </a:rPr>
                          <m:t>2</m:t>
                        </m:r>
                      </m:sub>
                    </m:sSub>
                    <m:r>
                      <a:rPr kumimoji="1" lang="en-US" altLang="zh-CN" sz="2000" b="0" i="0" smtClean="0">
                        <a:latin typeface="Cambria Math" panose="02040503050406030204" pitchFamily="18" charset="0"/>
                        <a:ea typeface="Cambria Math" panose="02040503050406030204" pitchFamily="18" charset="0"/>
                      </a:rPr>
                      <m:t>=</m:t>
                    </m:r>
                    <m:sSub>
                      <m:sSubPr>
                        <m:ctrlPr>
                          <a:rPr kumimoji="1" lang="en-US" altLang="zh-CN" sz="2000" i="1">
                            <a:latin typeface="Cambria Math" panose="02040503050406030204" pitchFamily="18" charset="0"/>
                            <a:ea typeface="Cambria Math" panose="02040503050406030204" pitchFamily="18" charset="0"/>
                          </a:rPr>
                        </m:ctrlPr>
                      </m:sSubPr>
                      <m:e>
                        <m:r>
                          <m:rPr>
                            <m:sty m:val="p"/>
                          </m:rPr>
                          <a:rPr kumimoji="1" lang="en-US" altLang="zh-CN" sz="2000" i="1">
                            <a:latin typeface="Cambria Math" panose="02040503050406030204" pitchFamily="18" charset="0"/>
                            <a:ea typeface="Cambria Math" panose="02040503050406030204" pitchFamily="18" charset="0"/>
                          </a:rPr>
                          <m:t>x</m:t>
                        </m:r>
                      </m:e>
                      <m:sub>
                        <m:r>
                          <a:rPr kumimoji="1" lang="en-US" altLang="zh-CN" sz="2000" b="0" i="1" smtClean="0">
                            <a:latin typeface="Cambria Math" panose="02040503050406030204" pitchFamily="18" charset="0"/>
                            <a:ea typeface="Cambria Math" panose="02040503050406030204" pitchFamily="18" charset="0"/>
                          </a:rPr>
                          <m:t>4</m:t>
                        </m:r>
                      </m:sub>
                    </m:sSub>
                  </m:oMath>
                </a14:m>
                <a:endParaRPr kumimoji="1" lang="en-US" altLang="zh-CN" sz="2000" dirty="0"/>
              </a:p>
              <a:p>
                <a:pPr lvl="1">
                  <a:lnSpc>
                    <a:spcPct val="210000"/>
                  </a:lnSpc>
                </a:pPr>
                <a:r>
                  <a:rPr kumimoji="1" lang="zh-CN" altLang="en-US" sz="2017" dirty="0"/>
                  <a:t>合并算式</a:t>
                </a:r>
                <a:r>
                  <a:rPr kumimoji="1" lang="en-US" altLang="zh-CN" sz="2017" dirty="0"/>
                  <a:t>, </a:t>
                </a:r>
                <a:r>
                  <a:rPr kumimoji="1" lang="zh-CN" altLang="en-US" sz="2017" dirty="0"/>
                  <a:t>得到</a:t>
                </a:r>
                <a:r>
                  <a:rPr kumimoji="1" lang="en-US" altLang="zh-CN" sz="2017" dirty="0"/>
                  <a:t>DAG</a:t>
                </a:r>
                <a:endParaRPr lang="en-US" altLang="zh-CN" dirty="0"/>
              </a:p>
              <a:p>
                <a:pPr lvl="1"/>
                <a:endParaRPr lang="en-US" altLang="zh-CN" dirty="0"/>
              </a:p>
              <a:p>
                <a:pPr lvl="1"/>
                <a:endParaRPr lang="en-US" altLang="zh-CN" dirty="0"/>
              </a:p>
              <a:p>
                <a:pPr>
                  <a:lnSpc>
                    <a:spcPct val="120000"/>
                  </a:lnSpc>
                </a:pPr>
                <a:endParaRPr lang="en-US" altLang="zh-CN" dirty="0"/>
              </a:p>
            </p:txBody>
          </p:sp>
        </mc:Choice>
        <mc:Fallback xmlns="">
          <p:sp>
            <p:nvSpPr>
              <p:cNvPr id="24" name="内容占位符 23">
                <a:extLst>
                  <a:ext uri="{FF2B5EF4-FFF2-40B4-BE49-F238E27FC236}">
                    <a16:creationId xmlns:a16="http://schemas.microsoft.com/office/drawing/2014/main" id="{DD1CC97B-827D-430E-B8C4-D5CB49F6B127}"/>
                  </a:ext>
                </a:extLst>
              </p:cNvPr>
              <p:cNvSpPr>
                <a:spLocks noGrp="1" noRot="1" noChangeAspect="1" noMove="1" noResize="1" noEditPoints="1" noAdjustHandles="1" noChangeArrowheads="1" noChangeShapeType="1" noTextEdit="1"/>
              </p:cNvSpPr>
              <p:nvPr>
                <p:ph sz="quarter" idx="10"/>
              </p:nvPr>
            </p:nvSpPr>
            <p:spPr>
              <a:xfrm>
                <a:off x="584200" y="921120"/>
                <a:ext cx="10858500" cy="2174777"/>
              </a:xfrm>
              <a:blipFill>
                <a:blip r:embed="rId2"/>
                <a:stretch>
                  <a:fillRect l="-842" t="-1961"/>
                </a:stretch>
              </a:blipFill>
              <a:ln w="38100">
                <a:noFill/>
              </a:ln>
            </p:spPr>
            <p:txBody>
              <a:bodyPr/>
              <a:lstStyle/>
              <a:p>
                <a:r>
                  <a:rPr lang="zh-CN" altLang="en-US">
                    <a:noFill/>
                  </a:rPr>
                  <a:t> </a:t>
                </a:r>
              </a:p>
            </p:txBody>
          </p:sp>
        </mc:Fallback>
      </mc:AlternateContent>
      <p:grpSp>
        <p:nvGrpSpPr>
          <p:cNvPr id="86" name="组合 85">
            <a:extLst>
              <a:ext uri="{FF2B5EF4-FFF2-40B4-BE49-F238E27FC236}">
                <a16:creationId xmlns:a16="http://schemas.microsoft.com/office/drawing/2014/main" id="{93337D8B-1A7F-1B4C-2A9A-361F0FCF3512}"/>
              </a:ext>
            </a:extLst>
          </p:cNvPr>
          <p:cNvGrpSpPr/>
          <p:nvPr/>
        </p:nvGrpSpPr>
        <p:grpSpPr>
          <a:xfrm>
            <a:off x="6244624" y="3437487"/>
            <a:ext cx="5532987" cy="2968563"/>
            <a:chOff x="6244624" y="3437487"/>
            <a:chExt cx="5532987" cy="2968563"/>
          </a:xfrm>
        </p:grpSpPr>
        <p:sp>
          <p:nvSpPr>
            <p:cNvPr id="21" name="文本框 20">
              <a:extLst>
                <a:ext uri="{FF2B5EF4-FFF2-40B4-BE49-F238E27FC236}">
                  <a16:creationId xmlns:a16="http://schemas.microsoft.com/office/drawing/2014/main" id="{C6E23359-AA56-5F61-404C-2B604BA68A92}"/>
                </a:ext>
              </a:extLst>
            </p:cNvPr>
            <p:cNvSpPr txBox="1"/>
            <p:nvPr/>
          </p:nvSpPr>
          <p:spPr>
            <a:xfrm>
              <a:off x="11107788" y="4651449"/>
              <a:ext cx="669823" cy="307777"/>
            </a:xfrm>
            <a:prstGeom prst="rect">
              <a:avLst/>
            </a:prstGeom>
            <a:noFill/>
          </p:spPr>
          <p:txBody>
            <a:bodyPr wrap="square" rtlCol="0">
              <a:spAutoFit/>
            </a:bodyPr>
            <a:lstStyle/>
            <a:p>
              <a:pPr algn="ctr"/>
              <a:r>
                <a:rPr lang="en-US" altLang="zh-CN" sz="1400" b="1" i="1" dirty="0"/>
                <a:t>x</a:t>
              </a:r>
              <a:r>
                <a:rPr lang="en-US" altLang="zh-CN" sz="1400" b="1" i="1" baseline="30000" dirty="0"/>
                <a:t>2</a:t>
              </a:r>
              <a:endParaRPr lang="zh-CN" altLang="en-US" sz="1400" b="1" i="1" dirty="0"/>
            </a:p>
          </p:txBody>
        </p:sp>
        <p:pic>
          <p:nvPicPr>
            <p:cNvPr id="82" name="图片 81">
              <a:extLst>
                <a:ext uri="{FF2B5EF4-FFF2-40B4-BE49-F238E27FC236}">
                  <a16:creationId xmlns:a16="http://schemas.microsoft.com/office/drawing/2014/main" id="{F79ECE07-BA8E-9B12-4BAC-AFF8930BB8F3}"/>
                </a:ext>
              </a:extLst>
            </p:cNvPr>
            <p:cNvPicPr>
              <a:picLocks noChangeAspect="1"/>
            </p:cNvPicPr>
            <p:nvPr/>
          </p:nvPicPr>
          <p:blipFill>
            <a:blip r:embed="rId3"/>
            <a:stretch>
              <a:fillRect/>
            </a:stretch>
          </p:blipFill>
          <p:spPr>
            <a:xfrm>
              <a:off x="6244624" y="3437487"/>
              <a:ext cx="5198076" cy="2968563"/>
            </a:xfrm>
            <a:prstGeom prst="rect">
              <a:avLst/>
            </a:prstGeom>
          </p:spPr>
        </p:pic>
      </p:grpSp>
      <p:pic>
        <p:nvPicPr>
          <p:cNvPr id="83" name="图片 82">
            <a:extLst>
              <a:ext uri="{FF2B5EF4-FFF2-40B4-BE49-F238E27FC236}">
                <a16:creationId xmlns:a16="http://schemas.microsoft.com/office/drawing/2014/main" id="{88878C61-8FDC-3FB8-F0F9-7F0A914DBAB1}"/>
              </a:ext>
            </a:extLst>
          </p:cNvPr>
          <p:cNvPicPr>
            <a:picLocks noChangeAspect="1"/>
          </p:cNvPicPr>
          <p:nvPr/>
        </p:nvPicPr>
        <p:blipFill>
          <a:blip r:embed="rId4"/>
          <a:stretch>
            <a:fillRect/>
          </a:stretch>
        </p:blipFill>
        <p:spPr>
          <a:xfrm>
            <a:off x="584200" y="4114597"/>
            <a:ext cx="4781857" cy="1201724"/>
          </a:xfrm>
          <a:prstGeom prst="rect">
            <a:avLst/>
          </a:prstGeom>
        </p:spPr>
      </p:pic>
      <p:sp>
        <p:nvSpPr>
          <p:cNvPr id="84" name="箭头: 上弧形 83">
            <a:extLst>
              <a:ext uri="{FF2B5EF4-FFF2-40B4-BE49-F238E27FC236}">
                <a16:creationId xmlns:a16="http://schemas.microsoft.com/office/drawing/2014/main" id="{FA3DEEBF-B101-8F1D-5BFF-7295E9B4791F}"/>
              </a:ext>
            </a:extLst>
          </p:cNvPr>
          <p:cNvSpPr/>
          <p:nvPr/>
        </p:nvSpPr>
        <p:spPr>
          <a:xfrm flipV="1">
            <a:off x="4035759" y="5592418"/>
            <a:ext cx="2899522" cy="344462"/>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85" name="文本框 84">
            <a:extLst>
              <a:ext uri="{FF2B5EF4-FFF2-40B4-BE49-F238E27FC236}">
                <a16:creationId xmlns:a16="http://schemas.microsoft.com/office/drawing/2014/main" id="{28C0C193-CA7D-AC1F-D4EB-273CFF7370B9}"/>
              </a:ext>
            </a:extLst>
          </p:cNvPr>
          <p:cNvSpPr txBox="1"/>
          <p:nvPr/>
        </p:nvSpPr>
        <p:spPr>
          <a:xfrm>
            <a:off x="4174414" y="6036718"/>
            <a:ext cx="2622212" cy="369332"/>
          </a:xfrm>
          <a:prstGeom prst="rect">
            <a:avLst/>
          </a:prstGeom>
          <a:noFill/>
        </p:spPr>
        <p:txBody>
          <a:bodyPr wrap="square" rtlCol="0">
            <a:spAutoFit/>
          </a:bodyPr>
          <a:lstStyle/>
          <a:p>
            <a:pPr algn="ctr"/>
            <a:r>
              <a:rPr lang="zh-CN" altLang="en-US" b="1" i="1" dirty="0"/>
              <a:t>数据流图建立过程</a:t>
            </a:r>
          </a:p>
        </p:txBody>
      </p:sp>
    </p:spTree>
    <p:extLst>
      <p:ext uri="{BB962C8B-B14F-4D97-AF65-F5344CB8AC3E}">
        <p14:creationId xmlns:p14="http://schemas.microsoft.com/office/powerpoint/2010/main" val="51734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A048031C-ACCD-4F47-AC1D-F55A1029665D}"/>
              </a:ext>
            </a:extLst>
          </p:cNvPr>
          <p:cNvSpPr>
            <a:spLocks noGrp="1"/>
          </p:cNvSpPr>
          <p:nvPr>
            <p:ph type="title"/>
          </p:nvPr>
        </p:nvSpPr>
        <p:spPr/>
        <p:txBody>
          <a:bodyPr/>
          <a:lstStyle/>
          <a:p>
            <a:r>
              <a:rPr lang="zh-CN" altLang="en-US" dirty="0"/>
              <a:t>算法设计：数据流图的建立</a:t>
            </a:r>
          </a:p>
        </p:txBody>
      </p:sp>
      <p:sp>
        <p:nvSpPr>
          <p:cNvPr id="6" name="内容占位符 23">
            <a:extLst>
              <a:ext uri="{FF2B5EF4-FFF2-40B4-BE49-F238E27FC236}">
                <a16:creationId xmlns:a16="http://schemas.microsoft.com/office/drawing/2014/main" id="{C1B4A4AD-AEFF-C5D8-ADCD-05E169BFBED8}"/>
              </a:ext>
            </a:extLst>
          </p:cNvPr>
          <p:cNvSpPr>
            <a:spLocks noGrp="1"/>
          </p:cNvSpPr>
          <p:nvPr>
            <p:ph sz="quarter" idx="10"/>
          </p:nvPr>
        </p:nvSpPr>
        <p:spPr>
          <a:xfrm>
            <a:off x="1162908" y="4161870"/>
            <a:ext cx="5075195" cy="1840771"/>
          </a:xfrm>
        </p:spPr>
        <p:txBody>
          <a:bodyPr>
            <a:normAutofit fontScale="77500" lnSpcReduction="20000"/>
          </a:bodyPr>
          <a:lstStyle/>
          <a:p>
            <a:pPr marL="0" indent="0">
              <a:lnSpc>
                <a:spcPct val="120000"/>
              </a:lnSpc>
              <a:buNone/>
            </a:pPr>
            <a:r>
              <a:rPr lang="zh-CN" altLang="en-US" b="1" dirty="0"/>
              <a:t>所带来的影响：</a:t>
            </a:r>
            <a:endParaRPr lang="en-US" altLang="zh-CN" b="1" dirty="0"/>
          </a:p>
          <a:p>
            <a:pPr marL="483855" lvl="1" indent="0">
              <a:buNone/>
            </a:pPr>
            <a:r>
              <a:rPr lang="en-US" altLang="zh-CN" dirty="0"/>
              <a:t>- </a:t>
            </a:r>
            <a:r>
              <a:rPr lang="zh-CN" altLang="en-US" dirty="0"/>
              <a:t>影响中间变量的选择</a:t>
            </a:r>
            <a:endParaRPr lang="en-US" altLang="zh-CN" dirty="0"/>
          </a:p>
          <a:p>
            <a:pPr marL="483855" lvl="1" indent="0">
              <a:buNone/>
            </a:pPr>
            <a:r>
              <a:rPr lang="en-US" altLang="zh-CN" dirty="0"/>
              <a:t>- </a:t>
            </a:r>
            <a:r>
              <a:rPr lang="zh-CN" altLang="en-US" dirty="0"/>
              <a:t>影响约束的数量与形式</a:t>
            </a:r>
            <a:endParaRPr lang="en-US" altLang="zh-CN" dirty="0"/>
          </a:p>
          <a:p>
            <a:pPr marL="483855" lvl="1" indent="0">
              <a:buNone/>
            </a:pPr>
            <a:r>
              <a:rPr lang="en-US" altLang="zh-CN" dirty="0"/>
              <a:t>- </a:t>
            </a:r>
            <a:r>
              <a:rPr lang="zh-CN" altLang="en-US" dirty="0"/>
              <a:t>影响变量映射关系</a:t>
            </a:r>
            <a:endParaRPr lang="en-US" altLang="zh-CN" dirty="0"/>
          </a:p>
          <a:p>
            <a:pPr marL="0" indent="0" defTabSz="967710">
              <a:lnSpc>
                <a:spcPct val="120000"/>
              </a:lnSpc>
              <a:spcBef>
                <a:spcPts val="1058"/>
              </a:spcBef>
              <a:buNone/>
            </a:pPr>
            <a:r>
              <a:rPr lang="zh-CN" altLang="en-US" b="1" dirty="0"/>
              <a:t>建立中间变量，维持总体结构不变</a:t>
            </a:r>
            <a:endParaRPr lang="en-US" altLang="zh-CN" b="1" dirty="0"/>
          </a:p>
        </p:txBody>
      </p:sp>
      <p:sp>
        <p:nvSpPr>
          <p:cNvPr id="13" name="内容占位符 23">
            <a:extLst>
              <a:ext uri="{FF2B5EF4-FFF2-40B4-BE49-F238E27FC236}">
                <a16:creationId xmlns:a16="http://schemas.microsoft.com/office/drawing/2014/main" id="{B793A23E-8333-11D9-9582-3885636F65F1}"/>
              </a:ext>
            </a:extLst>
          </p:cNvPr>
          <p:cNvSpPr txBox="1">
            <a:spLocks/>
          </p:cNvSpPr>
          <p:nvPr/>
        </p:nvSpPr>
        <p:spPr>
          <a:xfrm>
            <a:off x="736600" y="1073521"/>
            <a:ext cx="5075195" cy="739001"/>
          </a:xfrm>
          <a:prstGeom prst="rect">
            <a:avLst/>
          </a:prstGeom>
        </p:spPr>
        <p:txBody>
          <a:bodyPr>
            <a:normAutofit fontScale="92500"/>
          </a:bodyPr>
          <a:lstStyle>
            <a:lvl1pPr marL="241927" indent="-241927" algn="l" defTabSz="967710" rtl="0" eaLnBrk="1" latinLnBrk="0" hangingPunct="1">
              <a:lnSpc>
                <a:spcPct val="120000"/>
              </a:lnSpc>
              <a:spcBef>
                <a:spcPts val="1058"/>
              </a:spcBef>
              <a:buFontTx/>
              <a:buBlip>
                <a:blip r:embed="rId2"/>
              </a:buBlip>
              <a:defRPr sz="2500" b="0" kern="1200">
                <a:solidFill>
                  <a:schemeClr val="accent2"/>
                </a:solidFill>
                <a:latin typeface="+mn-lt"/>
                <a:ea typeface="+mn-ea"/>
                <a:cs typeface="+mn-cs"/>
              </a:defRPr>
            </a:lvl1pPr>
            <a:lvl2pPr marL="725782" indent="-241927" algn="l" defTabSz="967710" rtl="0" eaLnBrk="1" latinLnBrk="0" hangingPunct="1">
              <a:lnSpc>
                <a:spcPct val="120000"/>
              </a:lnSpc>
              <a:spcBef>
                <a:spcPts val="529"/>
              </a:spcBef>
              <a:buFont typeface="Arial" panose="020B0604020202020204" pitchFamily="34" charset="0"/>
              <a:buChar char="•"/>
              <a:defRPr sz="2117" b="0" kern="1200">
                <a:solidFill>
                  <a:schemeClr val="accent2"/>
                </a:solidFill>
                <a:latin typeface="+mn-lt"/>
                <a:ea typeface="+mn-ea"/>
                <a:cs typeface="+mn-cs"/>
              </a:defRPr>
            </a:lvl2pPr>
            <a:lvl3pPr marL="1209637" indent="-241927" algn="l" defTabSz="967710" rtl="0" eaLnBrk="1" latinLnBrk="0" hangingPunct="1">
              <a:lnSpc>
                <a:spcPct val="120000"/>
              </a:lnSpc>
              <a:spcBef>
                <a:spcPts val="529"/>
              </a:spcBef>
              <a:buFont typeface="Arial" panose="020B0604020202020204" pitchFamily="34" charset="0"/>
              <a:buChar char="•"/>
              <a:defRPr sz="1905" b="0" kern="1200">
                <a:solidFill>
                  <a:schemeClr val="accent2"/>
                </a:solidFill>
                <a:latin typeface="+mn-lt"/>
                <a:ea typeface="+mn-ea"/>
                <a:cs typeface="+mn-cs"/>
              </a:defRPr>
            </a:lvl3pPr>
            <a:lvl4pPr marL="1693492" indent="-241927" algn="l" defTabSz="967710" rtl="0" eaLnBrk="1" latinLnBrk="0" hangingPunct="1">
              <a:lnSpc>
                <a:spcPct val="120000"/>
              </a:lnSpc>
              <a:spcBef>
                <a:spcPts val="529"/>
              </a:spcBef>
              <a:buFont typeface="Arial" panose="020B0604020202020204" pitchFamily="34" charset="0"/>
              <a:buChar char="•"/>
              <a:defRPr sz="1693" b="0" kern="1200">
                <a:solidFill>
                  <a:schemeClr val="accent2"/>
                </a:solidFill>
                <a:latin typeface="+mn-lt"/>
                <a:ea typeface="+mn-ea"/>
                <a:cs typeface="+mn-cs"/>
              </a:defRPr>
            </a:lvl4pPr>
            <a:lvl5pPr marL="2177346" indent="-241927" algn="l" defTabSz="967710" rtl="0" eaLnBrk="1" latinLnBrk="0" hangingPunct="1">
              <a:lnSpc>
                <a:spcPct val="120000"/>
              </a:lnSpc>
              <a:spcBef>
                <a:spcPts val="529"/>
              </a:spcBef>
              <a:buFont typeface="Arial" panose="020B0604020202020204" pitchFamily="34" charset="0"/>
              <a:buChar char="•"/>
              <a:defRPr sz="1693" b="0" kern="1200">
                <a:solidFill>
                  <a:schemeClr val="accent2"/>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r>
              <a:rPr lang="zh-CN" altLang="en-US" b="1" dirty="0"/>
              <a:t> </a:t>
            </a:r>
            <a:r>
              <a:rPr lang="zh-CN" altLang="en-US" sz="2400" b="1" dirty="0"/>
              <a:t>将约束的组合与拆分的影响降到最低</a:t>
            </a:r>
            <a:endParaRPr lang="en-US" altLang="zh-CN" sz="2400" b="1" dirty="0"/>
          </a:p>
        </p:txBody>
      </p:sp>
      <p:cxnSp>
        <p:nvCxnSpPr>
          <p:cNvPr id="16" name="直接连接符 15">
            <a:extLst>
              <a:ext uri="{FF2B5EF4-FFF2-40B4-BE49-F238E27FC236}">
                <a16:creationId xmlns:a16="http://schemas.microsoft.com/office/drawing/2014/main" id="{F1A79EB0-C792-0F30-5897-1EB8446AAAA1}"/>
              </a:ext>
            </a:extLst>
          </p:cNvPr>
          <p:cNvCxnSpPr>
            <a:cxnSpLocks/>
          </p:cNvCxnSpPr>
          <p:nvPr/>
        </p:nvCxnSpPr>
        <p:spPr>
          <a:xfrm>
            <a:off x="6096000" y="1260389"/>
            <a:ext cx="0" cy="5090984"/>
          </a:xfrm>
          <a:prstGeom prst="line">
            <a:avLst/>
          </a:prstGeom>
          <a:ln w="50800">
            <a:solidFill>
              <a:srgbClr val="44546A"/>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4EDACCCF-AE86-CEC3-090C-AE41217D1C1F}"/>
              </a:ext>
            </a:extLst>
          </p:cNvPr>
          <p:cNvPicPr>
            <a:picLocks noChangeAspect="1"/>
          </p:cNvPicPr>
          <p:nvPr/>
        </p:nvPicPr>
        <p:blipFill>
          <a:blip r:embed="rId3"/>
          <a:stretch>
            <a:fillRect/>
          </a:stretch>
        </p:blipFill>
        <p:spPr>
          <a:xfrm>
            <a:off x="7340416" y="1809088"/>
            <a:ext cx="3740411" cy="1996609"/>
          </a:xfrm>
          <a:prstGeom prst="rect">
            <a:avLst/>
          </a:prstGeom>
        </p:spPr>
      </p:pic>
      <p:sp>
        <p:nvSpPr>
          <p:cNvPr id="20" name="内容占位符 23">
            <a:extLst>
              <a:ext uri="{FF2B5EF4-FFF2-40B4-BE49-F238E27FC236}">
                <a16:creationId xmlns:a16="http://schemas.microsoft.com/office/drawing/2014/main" id="{5A4A3E22-668B-D411-5993-D90A425E6847}"/>
              </a:ext>
            </a:extLst>
          </p:cNvPr>
          <p:cNvSpPr txBox="1">
            <a:spLocks/>
          </p:cNvSpPr>
          <p:nvPr/>
        </p:nvSpPr>
        <p:spPr>
          <a:xfrm>
            <a:off x="6380205" y="1089925"/>
            <a:ext cx="5075195" cy="739001"/>
          </a:xfrm>
          <a:prstGeom prst="rect">
            <a:avLst/>
          </a:prstGeom>
        </p:spPr>
        <p:txBody>
          <a:bodyPr>
            <a:normAutofit/>
          </a:bodyPr>
          <a:lstStyle>
            <a:lvl1pPr marL="241927" indent="-241927" algn="l" defTabSz="967710" rtl="0" eaLnBrk="1" latinLnBrk="0" hangingPunct="1">
              <a:lnSpc>
                <a:spcPct val="120000"/>
              </a:lnSpc>
              <a:spcBef>
                <a:spcPts val="1058"/>
              </a:spcBef>
              <a:buFontTx/>
              <a:buBlip>
                <a:blip r:embed="rId2"/>
              </a:buBlip>
              <a:defRPr sz="2500" b="0" kern="1200">
                <a:solidFill>
                  <a:schemeClr val="accent2"/>
                </a:solidFill>
                <a:latin typeface="+mn-lt"/>
                <a:ea typeface="+mn-ea"/>
                <a:cs typeface="+mn-cs"/>
              </a:defRPr>
            </a:lvl1pPr>
            <a:lvl2pPr marL="725782" indent="-241927" algn="l" defTabSz="967710" rtl="0" eaLnBrk="1" latinLnBrk="0" hangingPunct="1">
              <a:lnSpc>
                <a:spcPct val="120000"/>
              </a:lnSpc>
              <a:spcBef>
                <a:spcPts val="529"/>
              </a:spcBef>
              <a:buFont typeface="Arial" panose="020B0604020202020204" pitchFamily="34" charset="0"/>
              <a:buChar char="•"/>
              <a:defRPr sz="2117" b="0" kern="1200">
                <a:solidFill>
                  <a:schemeClr val="accent2"/>
                </a:solidFill>
                <a:latin typeface="+mn-lt"/>
                <a:ea typeface="+mn-ea"/>
                <a:cs typeface="+mn-cs"/>
              </a:defRPr>
            </a:lvl2pPr>
            <a:lvl3pPr marL="1209637" indent="-241927" algn="l" defTabSz="967710" rtl="0" eaLnBrk="1" latinLnBrk="0" hangingPunct="1">
              <a:lnSpc>
                <a:spcPct val="120000"/>
              </a:lnSpc>
              <a:spcBef>
                <a:spcPts val="529"/>
              </a:spcBef>
              <a:buFont typeface="Arial" panose="020B0604020202020204" pitchFamily="34" charset="0"/>
              <a:buChar char="•"/>
              <a:defRPr sz="1905" b="0" kern="1200">
                <a:solidFill>
                  <a:schemeClr val="accent2"/>
                </a:solidFill>
                <a:latin typeface="+mn-lt"/>
                <a:ea typeface="+mn-ea"/>
                <a:cs typeface="+mn-cs"/>
              </a:defRPr>
            </a:lvl3pPr>
            <a:lvl4pPr marL="1693492" indent="-241927" algn="l" defTabSz="967710" rtl="0" eaLnBrk="1" latinLnBrk="0" hangingPunct="1">
              <a:lnSpc>
                <a:spcPct val="120000"/>
              </a:lnSpc>
              <a:spcBef>
                <a:spcPts val="529"/>
              </a:spcBef>
              <a:buFont typeface="Arial" panose="020B0604020202020204" pitchFamily="34" charset="0"/>
              <a:buChar char="•"/>
              <a:defRPr sz="1693" b="0" kern="1200">
                <a:solidFill>
                  <a:schemeClr val="accent2"/>
                </a:solidFill>
                <a:latin typeface="+mn-lt"/>
                <a:ea typeface="+mn-ea"/>
                <a:cs typeface="+mn-cs"/>
              </a:defRPr>
            </a:lvl4pPr>
            <a:lvl5pPr marL="2177346" indent="-241927" algn="l" defTabSz="967710" rtl="0" eaLnBrk="1" latinLnBrk="0" hangingPunct="1">
              <a:lnSpc>
                <a:spcPct val="120000"/>
              </a:lnSpc>
              <a:spcBef>
                <a:spcPts val="529"/>
              </a:spcBef>
              <a:buFont typeface="Arial" panose="020B0604020202020204" pitchFamily="34" charset="0"/>
              <a:buChar char="•"/>
              <a:defRPr sz="1693" b="0" kern="1200">
                <a:solidFill>
                  <a:schemeClr val="accent2"/>
                </a:solidFill>
                <a:latin typeface="+mn-lt"/>
                <a:ea typeface="+mn-ea"/>
                <a:cs typeface="+mn-cs"/>
              </a:defRPr>
            </a:lvl5pPr>
            <a:lvl6pPr marL="266120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5056"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r>
              <a:rPr lang="zh-CN" altLang="en-US" sz="2200" b="1" dirty="0"/>
              <a:t> 数据流图之间仍然存在不同</a:t>
            </a:r>
            <a:endParaRPr lang="en-US" altLang="zh-CN" sz="2200" b="1" dirty="0"/>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4687C43-B26E-729A-7BF5-C3261E3B1527}"/>
                  </a:ext>
                </a:extLst>
              </p:cNvPr>
              <p:cNvSpPr txBox="1"/>
              <p:nvPr/>
            </p:nvSpPr>
            <p:spPr>
              <a:xfrm>
                <a:off x="6784202" y="4161870"/>
                <a:ext cx="5075195" cy="1450525"/>
              </a:xfrm>
              <a:prstGeom prst="rect">
                <a:avLst/>
              </a:prstGeom>
              <a:noFill/>
            </p:spPr>
            <p:txBody>
              <a:bodyPr wrap="square">
                <a:spAutoFit/>
              </a:bodyPr>
              <a:lstStyle/>
              <a:p>
                <a:pPr defTabSz="967710">
                  <a:lnSpc>
                    <a:spcPct val="120000"/>
                  </a:lnSpc>
                  <a:spcBef>
                    <a:spcPts val="1058"/>
                  </a:spcBef>
                </a:pPr>
                <a:r>
                  <a:rPr lang="zh-CN" altLang="en-US" sz="2000" b="1" dirty="0">
                    <a:solidFill>
                      <a:schemeClr val="accent2"/>
                    </a:solidFill>
                  </a:rPr>
                  <a:t>在数据流图中</a:t>
                </a:r>
                <a:r>
                  <a:rPr lang="en-US" altLang="zh-CN" sz="2000" b="1" dirty="0">
                    <a:solidFill>
                      <a:schemeClr val="accent2"/>
                    </a:solidFill>
                  </a:rPr>
                  <a:t>, </a:t>
                </a:r>
                <a:r>
                  <a:rPr lang="zh-CN" altLang="en-US" sz="2000" b="1" dirty="0">
                    <a:solidFill>
                      <a:schemeClr val="accent2"/>
                    </a:solidFill>
                  </a:rPr>
                  <a:t>连续加法执行顺序可能不同</a:t>
                </a:r>
                <a:endParaRPr lang="en-US" altLang="zh-CN" sz="2000" b="1" dirty="0">
                  <a:solidFill>
                    <a:schemeClr val="accent2"/>
                  </a:solidFill>
                </a:endParaRPr>
              </a:p>
              <a:p>
                <a:pPr marL="342900" indent="-342900" defTabSz="967710">
                  <a:lnSpc>
                    <a:spcPct val="120000"/>
                  </a:lnSpc>
                  <a:spcBef>
                    <a:spcPts val="1058"/>
                  </a:spcBef>
                  <a:buFont typeface="Arial" panose="020B0604020202020204" pitchFamily="34" charset="0"/>
                  <a:buChar char="•"/>
                </a:pPr>
                <a:r>
                  <a:rPr lang="zh-CN" altLang="en-US" sz="2000" dirty="0">
                    <a:solidFill>
                      <a:schemeClr val="accent2"/>
                    </a:solidFill>
                  </a:rPr>
                  <a:t>约束组</a:t>
                </a:r>
                <a:r>
                  <a:rPr lang="en-US" altLang="zh-CN" sz="2000" dirty="0">
                    <a:solidFill>
                      <a:schemeClr val="accent2"/>
                    </a:solidFill>
                  </a:rPr>
                  <a:t>A</a:t>
                </a:r>
                <a:r>
                  <a:rPr lang="zh-CN" altLang="en-US" sz="2000" dirty="0">
                    <a:solidFill>
                      <a:schemeClr val="accent2"/>
                    </a:solidFill>
                  </a:rPr>
                  <a:t>：</a:t>
                </a:r>
                <a14:m>
                  <m:oMath xmlns:m="http://schemas.openxmlformats.org/officeDocument/2006/math">
                    <m:r>
                      <a:rPr lang="en-US" altLang="zh-CN" sz="2000" i="1" dirty="0" smtClean="0">
                        <a:solidFill>
                          <a:schemeClr val="accent2"/>
                        </a:solidFill>
                        <a:latin typeface="Cambria Math" panose="02040503050406030204" pitchFamily="18" charset="0"/>
                      </a:rPr>
                      <m:t>(</m:t>
                    </m:r>
                    <m:r>
                      <a:rPr lang="en-US" altLang="zh-CN" sz="2000" b="0" i="1" dirty="0" smtClean="0">
                        <a:solidFill>
                          <a:schemeClr val="accent2"/>
                        </a:solidFill>
                        <a:latin typeface="Cambria Math" panose="02040503050406030204" pitchFamily="18" charset="0"/>
                      </a:rPr>
                      <m:t> </m:t>
                    </m:r>
                    <m:sSup>
                      <m:sSupPr>
                        <m:ctrlPr>
                          <a:rPr lang="en-US" altLang="zh-CN" sz="2000" b="0" i="1" dirty="0" smtClean="0">
                            <a:solidFill>
                              <a:schemeClr val="accent2"/>
                            </a:solidFill>
                            <a:latin typeface="Cambria Math" panose="02040503050406030204" pitchFamily="18" charset="0"/>
                          </a:rPr>
                        </m:ctrlPr>
                      </m:sSupPr>
                      <m:e>
                        <m:r>
                          <a:rPr lang="en-US" altLang="zh-CN" sz="2000" i="1" dirty="0">
                            <a:solidFill>
                              <a:schemeClr val="accent2"/>
                            </a:solidFill>
                            <a:latin typeface="Cambria Math" panose="02040503050406030204" pitchFamily="18" charset="0"/>
                          </a:rPr>
                          <m:t>𝑥</m:t>
                        </m:r>
                      </m:e>
                      <m:sup>
                        <m:r>
                          <a:rPr lang="en-US" altLang="zh-CN" sz="2000" b="0" i="1" dirty="0" smtClean="0">
                            <a:solidFill>
                              <a:schemeClr val="accent2"/>
                            </a:solidFill>
                            <a:latin typeface="Cambria Math" panose="02040503050406030204" pitchFamily="18" charset="0"/>
                          </a:rPr>
                          <m:t>3</m:t>
                        </m:r>
                      </m:sup>
                    </m:sSup>
                    <m:r>
                      <a:rPr lang="en-US" altLang="zh-CN" sz="2000" i="1" dirty="0">
                        <a:solidFill>
                          <a:schemeClr val="accent2"/>
                        </a:solidFill>
                        <a:latin typeface="Cambria Math" panose="02040503050406030204" pitchFamily="18" charset="0"/>
                      </a:rPr>
                      <m:t>+ </m:t>
                    </m:r>
                    <m:r>
                      <a:rPr lang="en-US" altLang="zh-CN" sz="2000" i="1" dirty="0">
                        <a:solidFill>
                          <a:schemeClr val="accent2"/>
                        </a:solidFill>
                        <a:latin typeface="Cambria Math" panose="02040503050406030204" pitchFamily="18" charset="0"/>
                      </a:rPr>
                      <m:t>𝑥</m:t>
                    </m:r>
                    <m:r>
                      <a:rPr lang="en-US" altLang="zh-CN" sz="2000" i="1" dirty="0">
                        <a:solidFill>
                          <a:schemeClr val="accent2"/>
                        </a:solidFill>
                        <a:latin typeface="Cambria Math" panose="02040503050406030204" pitchFamily="18" charset="0"/>
                      </a:rPr>
                      <m:t>) + 5 = </m:t>
                    </m:r>
                    <m:r>
                      <a:rPr lang="en-US" altLang="zh-CN" sz="2000" i="1" dirty="0">
                        <a:solidFill>
                          <a:schemeClr val="accent2"/>
                        </a:solidFill>
                        <a:latin typeface="Cambria Math" panose="02040503050406030204" pitchFamily="18" charset="0"/>
                      </a:rPr>
                      <m:t>𝑜𝑢𝑡</m:t>
                    </m:r>
                  </m:oMath>
                </a14:m>
                <a:endParaRPr lang="en-US" altLang="zh-CN" sz="2000" dirty="0">
                  <a:solidFill>
                    <a:schemeClr val="accent2"/>
                  </a:solidFill>
                </a:endParaRPr>
              </a:p>
              <a:p>
                <a:pPr marL="342900" indent="-342900" defTabSz="967710">
                  <a:lnSpc>
                    <a:spcPct val="120000"/>
                  </a:lnSpc>
                  <a:spcBef>
                    <a:spcPts val="1058"/>
                  </a:spcBef>
                  <a:buFont typeface="Arial" panose="020B0604020202020204" pitchFamily="34" charset="0"/>
                  <a:buChar char="•"/>
                </a:pPr>
                <a:r>
                  <a:rPr lang="zh-CN" altLang="en-US" sz="2000" dirty="0">
                    <a:solidFill>
                      <a:schemeClr val="accent2"/>
                    </a:solidFill>
                  </a:rPr>
                  <a:t>约束组</a:t>
                </a:r>
                <a:r>
                  <a:rPr lang="en-US" altLang="zh-CN" sz="2000" dirty="0">
                    <a:solidFill>
                      <a:schemeClr val="accent2"/>
                    </a:solidFill>
                  </a:rPr>
                  <a:t>B</a:t>
                </a:r>
                <a:r>
                  <a:rPr lang="zh-CN" altLang="en-US" sz="2000" dirty="0">
                    <a:solidFill>
                      <a:schemeClr val="accent2"/>
                    </a:solidFill>
                  </a:rPr>
                  <a:t>：</a:t>
                </a:r>
                <a14:m>
                  <m:oMath xmlns:m="http://schemas.openxmlformats.org/officeDocument/2006/math">
                    <m:sSup>
                      <m:sSupPr>
                        <m:ctrlPr>
                          <a:rPr lang="en-US" altLang="zh-CN" sz="2000" i="1" dirty="0" smtClean="0">
                            <a:solidFill>
                              <a:schemeClr val="accent2"/>
                            </a:solidFill>
                            <a:latin typeface="Cambria Math" panose="02040503050406030204" pitchFamily="18" charset="0"/>
                          </a:rPr>
                        </m:ctrlPr>
                      </m:sSupPr>
                      <m:e>
                        <m:r>
                          <a:rPr lang="en-US" altLang="zh-CN" sz="2000" i="1" dirty="0">
                            <a:solidFill>
                              <a:schemeClr val="accent2"/>
                            </a:solidFill>
                            <a:latin typeface="Cambria Math" panose="02040503050406030204" pitchFamily="18" charset="0"/>
                          </a:rPr>
                          <m:t>𝑥</m:t>
                        </m:r>
                      </m:e>
                      <m:sup>
                        <m:r>
                          <a:rPr lang="en-US" altLang="zh-CN" sz="2000" i="1" dirty="0">
                            <a:solidFill>
                              <a:schemeClr val="accent2"/>
                            </a:solidFill>
                            <a:latin typeface="Cambria Math" panose="02040503050406030204" pitchFamily="18" charset="0"/>
                          </a:rPr>
                          <m:t>3</m:t>
                        </m:r>
                      </m:sup>
                    </m:sSup>
                    <m:r>
                      <a:rPr lang="en-US" altLang="zh-CN" sz="2000" i="1" dirty="0">
                        <a:solidFill>
                          <a:schemeClr val="accent2"/>
                        </a:solidFill>
                        <a:latin typeface="Cambria Math" panose="02040503050406030204" pitchFamily="18" charset="0"/>
                      </a:rPr>
                      <m:t>+ (</m:t>
                    </m:r>
                    <m:r>
                      <a:rPr lang="en-US" altLang="zh-CN" sz="2000" i="1" dirty="0">
                        <a:solidFill>
                          <a:schemeClr val="accent2"/>
                        </a:solidFill>
                        <a:latin typeface="Cambria Math" panose="02040503050406030204" pitchFamily="18" charset="0"/>
                      </a:rPr>
                      <m:t>𝑥</m:t>
                    </m:r>
                    <m:r>
                      <a:rPr lang="en-US" altLang="zh-CN" sz="2000" i="1" dirty="0">
                        <a:solidFill>
                          <a:schemeClr val="accent2"/>
                        </a:solidFill>
                        <a:latin typeface="Cambria Math" panose="02040503050406030204" pitchFamily="18" charset="0"/>
                      </a:rPr>
                      <m:t> + 5) = </m:t>
                    </m:r>
                    <m:r>
                      <a:rPr lang="en-US" altLang="zh-CN" sz="2000" i="1" dirty="0">
                        <a:solidFill>
                          <a:schemeClr val="accent2"/>
                        </a:solidFill>
                        <a:latin typeface="Cambria Math" panose="02040503050406030204" pitchFamily="18" charset="0"/>
                      </a:rPr>
                      <m:t>𝑜𝑢𝑡</m:t>
                    </m:r>
                  </m:oMath>
                </a14:m>
                <a:endParaRPr lang="en-US" altLang="zh-CN" sz="2000" dirty="0">
                  <a:solidFill>
                    <a:schemeClr val="accent2"/>
                  </a:solidFill>
                </a:endParaRPr>
              </a:p>
            </p:txBody>
          </p:sp>
        </mc:Choice>
        <mc:Fallback xmlns="">
          <p:sp>
            <p:nvSpPr>
              <p:cNvPr id="21" name="文本框 20">
                <a:extLst>
                  <a:ext uri="{FF2B5EF4-FFF2-40B4-BE49-F238E27FC236}">
                    <a16:creationId xmlns:a16="http://schemas.microsoft.com/office/drawing/2014/main" id="{54687C43-B26E-729A-7BF5-C3261E3B1527}"/>
                  </a:ext>
                </a:extLst>
              </p:cNvPr>
              <p:cNvSpPr txBox="1">
                <a:spLocks noRot="1" noChangeAspect="1" noMove="1" noResize="1" noEditPoints="1" noAdjustHandles="1" noChangeArrowheads="1" noChangeShapeType="1" noTextEdit="1"/>
              </p:cNvSpPr>
              <p:nvPr/>
            </p:nvSpPr>
            <p:spPr>
              <a:xfrm>
                <a:off x="6784202" y="4161870"/>
                <a:ext cx="5075195" cy="1450525"/>
              </a:xfrm>
              <a:prstGeom prst="rect">
                <a:avLst/>
              </a:prstGeom>
              <a:blipFill>
                <a:blip r:embed="rId4"/>
                <a:stretch>
                  <a:fillRect l="-1322" t="-420" b="-6723"/>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6EEA6F61-A09F-7BBE-474F-FB18718CEDA3}"/>
              </a:ext>
            </a:extLst>
          </p:cNvPr>
          <p:cNvGrpSpPr/>
          <p:nvPr/>
        </p:nvGrpSpPr>
        <p:grpSpPr>
          <a:xfrm>
            <a:off x="1111171" y="1737323"/>
            <a:ext cx="4076208" cy="2293555"/>
            <a:chOff x="1111171" y="1737323"/>
            <a:chExt cx="4076208" cy="2293555"/>
          </a:xfrm>
        </p:grpSpPr>
        <p:pic>
          <p:nvPicPr>
            <p:cNvPr id="2" name="图片 1">
              <a:extLst>
                <a:ext uri="{FF2B5EF4-FFF2-40B4-BE49-F238E27FC236}">
                  <a16:creationId xmlns:a16="http://schemas.microsoft.com/office/drawing/2014/main" id="{3980C0F2-58BA-9999-F481-98616679E15D}"/>
                </a:ext>
              </a:extLst>
            </p:cNvPr>
            <p:cNvPicPr>
              <a:picLocks noChangeAspect="1"/>
            </p:cNvPicPr>
            <p:nvPr/>
          </p:nvPicPr>
          <p:blipFill>
            <a:blip r:embed="rId5"/>
            <a:stretch>
              <a:fillRect/>
            </a:stretch>
          </p:blipFill>
          <p:spPr>
            <a:xfrm>
              <a:off x="1361008" y="1737323"/>
              <a:ext cx="3826371" cy="2068374"/>
            </a:xfrm>
            <a:prstGeom prst="rect">
              <a:avLst/>
            </a:prstGeom>
          </p:spPr>
        </p:pic>
        <p:pic>
          <p:nvPicPr>
            <p:cNvPr id="3" name="图片 2">
              <a:extLst>
                <a:ext uri="{FF2B5EF4-FFF2-40B4-BE49-F238E27FC236}">
                  <a16:creationId xmlns:a16="http://schemas.microsoft.com/office/drawing/2014/main" id="{E9361718-2B21-6720-2F16-A3E652063D24}"/>
                </a:ext>
              </a:extLst>
            </p:cNvPr>
            <p:cNvPicPr>
              <a:picLocks noChangeAspect="1"/>
            </p:cNvPicPr>
            <p:nvPr/>
          </p:nvPicPr>
          <p:blipFill>
            <a:blip r:embed="rId6"/>
            <a:stretch>
              <a:fillRect/>
            </a:stretch>
          </p:blipFill>
          <p:spPr>
            <a:xfrm>
              <a:off x="1111171" y="3603947"/>
              <a:ext cx="3906557" cy="426931"/>
            </a:xfrm>
            <a:prstGeom prst="rect">
              <a:avLst/>
            </a:prstGeom>
          </p:spPr>
        </p:pic>
      </p:grpSp>
    </p:spTree>
    <p:extLst>
      <p:ext uri="{BB962C8B-B14F-4D97-AF65-F5344CB8AC3E}">
        <p14:creationId xmlns:p14="http://schemas.microsoft.com/office/powerpoint/2010/main" val="71889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78c8f87c-62e1-4241-a275-173841f12d59"/>
</p:tagLst>
</file>

<file path=ppt/theme/theme1.xml><?xml version="1.0" encoding="utf-8"?>
<a:theme xmlns:a="http://schemas.openxmlformats.org/drawingml/2006/main" name="自定义设计方案">
  <a:themeElements>
    <a:clrScheme name="SJTU-2021">
      <a:dk1>
        <a:srgbClr val="000000"/>
      </a:dk1>
      <a:lt1>
        <a:srgbClr val="FFFFFF"/>
      </a:lt1>
      <a:dk2>
        <a:srgbClr val="C8161E"/>
      </a:dk2>
      <a:lt2>
        <a:srgbClr val="DBDBDB"/>
      </a:lt2>
      <a:accent1>
        <a:srgbClr val="0051EB"/>
      </a:accent1>
      <a:accent2>
        <a:srgbClr val="44546A"/>
      </a:accent2>
      <a:accent3>
        <a:srgbClr val="1F4D78"/>
      </a:accent3>
      <a:accent4>
        <a:srgbClr val="ED7D31"/>
      </a:accent4>
      <a:accent5>
        <a:srgbClr val="FFC000"/>
      </a:accent5>
      <a:accent6>
        <a:srgbClr val="A5A5A5"/>
      </a:accent6>
      <a:hlink>
        <a:srgbClr val="196E7D"/>
      </a:hlink>
      <a:folHlink>
        <a:srgbClr val="BEBEBE"/>
      </a:folHlink>
    </a:clrScheme>
    <a:fontScheme name="鸿蒙">
      <a:majorFont>
        <a:latin typeface="Segoe UI"/>
        <a:ea typeface="HarmonyOS Sans SC Black"/>
        <a:cs typeface=""/>
      </a:majorFont>
      <a:minorFont>
        <a:latin typeface="Segoe UI"/>
        <a:ea typeface="HarmonyOS Sans SC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ysClr val="window" lastClr="FFFFFF"/>
        </a:solidFill>
        <a:ln w="12700" cap="flat" cmpd="sng" algn="ctr">
          <a:noFill/>
          <a:prstDash val="solid"/>
          <a:miter lim="800000"/>
        </a:ln>
        <a:effectLst/>
      </a:spPr>
      <a:bodyPr rtlCol="0" anchor="ctr"/>
      <a:lstStyle>
        <a:defPPr algn="just">
          <a:defRPr dirty="0"/>
        </a:defPPr>
      </a:lstStyle>
    </a:spDef>
  </a:objectDefaults>
  <a:extraClrSchemeLst/>
  <a:extLst>
    <a:ext uri="{05A4C25C-085E-4340-85A3-A5531E510DB2}">
      <thm15:themeFamily xmlns:thm15="http://schemas.microsoft.com/office/thememl/2012/main" name="演示文稿1" id="{58207EA5-DF65-41EA-AC31-C4A3CCF3DB63}" vid="{ECDA9F49-FF6D-42F4-A480-1F82BD0E4C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5633</TotalTime>
  <Words>1104</Words>
  <Application>Microsoft Office PowerPoint</Application>
  <PresentationFormat>宽屏</PresentationFormat>
  <Paragraphs>203</Paragraphs>
  <Slides>19</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HarmonyOS Sans SC Black</vt:lpstr>
      <vt:lpstr>HarmonyOS Sans SC Light</vt:lpstr>
      <vt:lpstr>等线</vt:lpstr>
      <vt:lpstr>宋体</vt:lpstr>
      <vt:lpstr>Microsoft YaHei</vt:lpstr>
      <vt:lpstr>Arial</vt:lpstr>
      <vt:lpstr>Cambria Math</vt:lpstr>
      <vt:lpstr>Segoe UI</vt:lpstr>
      <vt:lpstr>Times New Roman</vt:lpstr>
      <vt:lpstr>自定义设计方案</vt:lpstr>
      <vt:lpstr>基于数据流分析的R1CS语言等价性验证及范式生成</vt:lpstr>
      <vt:lpstr>PowerPoint 演示文稿</vt:lpstr>
      <vt:lpstr>PowerPoint 演示文稿</vt:lpstr>
      <vt:lpstr>研究背景</vt:lpstr>
      <vt:lpstr>研究背景</vt:lpstr>
      <vt:lpstr>PowerPoint 演示文稿</vt:lpstr>
      <vt:lpstr>算法设计：一对等价约束组</vt:lpstr>
      <vt:lpstr>算法设计：数据流图的建立</vt:lpstr>
      <vt:lpstr>算法设计：数据流图的建立</vt:lpstr>
      <vt:lpstr>算法设计：瓦片生成</vt:lpstr>
      <vt:lpstr>算法设计：数据流图进一步抽象</vt:lpstr>
      <vt:lpstr>算法设计：瓦片权重计算</vt:lpstr>
      <vt:lpstr>算法设计：对线性瓦片的调整</vt:lpstr>
      <vt:lpstr>PowerPoint 演示文稿</vt:lpstr>
      <vt:lpstr>实验分析</vt:lpstr>
      <vt:lpstr>PowerPoint 演示文稿</vt:lpstr>
      <vt:lpstr>本文贡献</vt:lpstr>
      <vt:lpstr>未来展望</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李一</dc:creator>
  <cp:lastModifiedBy>施 宸昊</cp:lastModifiedBy>
  <cp:revision>302</cp:revision>
  <cp:lastPrinted>2017-10-17T16:00:00Z</cp:lastPrinted>
  <dcterms:created xsi:type="dcterms:W3CDTF">2017-10-17T16:00:00Z</dcterms:created>
  <dcterms:modified xsi:type="dcterms:W3CDTF">2023-05-29T01:55:23Z</dcterms:modified>
  <cp:category>work report</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a173570b-f82c-4049-95f2-66cf58a73903</vt:lpwstr>
  </property>
</Properties>
</file>