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92" r:id="rId3"/>
  </p:sldMasterIdLst>
  <p:notesMasterIdLst>
    <p:notesMasterId r:id="rId48"/>
  </p:notesMasterIdLst>
  <p:sldIdLst>
    <p:sldId id="2345" r:id="rId4"/>
    <p:sldId id="2234" r:id="rId5"/>
    <p:sldId id="2618" r:id="rId6"/>
    <p:sldId id="2658" r:id="rId7"/>
    <p:sldId id="2661" r:id="rId8"/>
    <p:sldId id="2619" r:id="rId9"/>
    <p:sldId id="2621" r:id="rId10"/>
    <p:sldId id="2629" r:id="rId11"/>
    <p:sldId id="2615" r:id="rId12"/>
    <p:sldId id="2622" r:id="rId13"/>
    <p:sldId id="2631" r:id="rId14"/>
    <p:sldId id="2656" r:id="rId15"/>
    <p:sldId id="2633" r:id="rId16"/>
    <p:sldId id="2637" r:id="rId17"/>
    <p:sldId id="2632" r:id="rId18"/>
    <p:sldId id="2657" r:id="rId19"/>
    <p:sldId id="2662" r:id="rId20"/>
    <p:sldId id="2640" r:id="rId21"/>
    <p:sldId id="2642" r:id="rId22"/>
    <p:sldId id="2660" r:id="rId23"/>
    <p:sldId id="2641" r:id="rId24"/>
    <p:sldId id="2646" r:id="rId25"/>
    <p:sldId id="2659" r:id="rId26"/>
    <p:sldId id="2647" r:id="rId27"/>
    <p:sldId id="2650" r:id="rId28"/>
    <p:sldId id="2651" r:id="rId29"/>
    <p:sldId id="2648" r:id="rId30"/>
    <p:sldId id="2653" r:id="rId31"/>
    <p:sldId id="2655" r:id="rId32"/>
    <p:sldId id="2649" r:id="rId33"/>
    <p:sldId id="2654" r:id="rId34"/>
    <p:sldId id="2645" r:id="rId35"/>
    <p:sldId id="2652" r:id="rId36"/>
    <p:sldId id="2663" r:id="rId37"/>
    <p:sldId id="2334" r:id="rId38"/>
    <p:sldId id="2333" r:id="rId39"/>
    <p:sldId id="2643" r:id="rId40"/>
    <p:sldId id="2644" r:id="rId41"/>
    <p:sldId id="2636" r:id="rId42"/>
    <p:sldId id="2634" r:id="rId43"/>
    <p:sldId id="2638" r:id="rId44"/>
    <p:sldId id="2635" r:id="rId45"/>
    <p:sldId id="2639" r:id="rId46"/>
    <p:sldId id="2625" r:id="rId47"/>
  </p:sldIdLst>
  <p:sldSz cx="18000663" cy="13679488"/>
  <p:notesSz cx="6858000" cy="9144000"/>
  <p:defaultTextStyle>
    <a:defPPr>
      <a:defRPr lang="zh-CN"/>
    </a:defPPr>
    <a:lvl1pPr marL="0" algn="l" defTabSz="914080" rtl="0" eaLnBrk="1" latinLnBrk="0" hangingPunct="1">
      <a:defRPr sz="1800" kern="1200">
        <a:solidFill>
          <a:schemeClr val="tx1"/>
        </a:solidFill>
        <a:latin typeface="+mn-lt"/>
        <a:ea typeface="+mn-ea"/>
        <a:cs typeface="+mn-cs"/>
      </a:defRPr>
    </a:lvl1pPr>
    <a:lvl2pPr marL="457040" algn="l" defTabSz="914080" rtl="0" eaLnBrk="1" latinLnBrk="0" hangingPunct="1">
      <a:defRPr sz="1800" kern="1200">
        <a:solidFill>
          <a:schemeClr val="tx1"/>
        </a:solidFill>
        <a:latin typeface="+mn-lt"/>
        <a:ea typeface="+mn-ea"/>
        <a:cs typeface="+mn-cs"/>
      </a:defRPr>
    </a:lvl2pPr>
    <a:lvl3pPr marL="914080" algn="l" defTabSz="914080" rtl="0" eaLnBrk="1" latinLnBrk="0" hangingPunct="1">
      <a:defRPr sz="1800" kern="1200">
        <a:solidFill>
          <a:schemeClr val="tx1"/>
        </a:solidFill>
        <a:latin typeface="+mn-lt"/>
        <a:ea typeface="+mn-ea"/>
        <a:cs typeface="+mn-cs"/>
      </a:defRPr>
    </a:lvl3pPr>
    <a:lvl4pPr marL="1371122" algn="l" defTabSz="914080" rtl="0" eaLnBrk="1" latinLnBrk="0" hangingPunct="1">
      <a:defRPr sz="1800" kern="1200">
        <a:solidFill>
          <a:schemeClr val="tx1"/>
        </a:solidFill>
        <a:latin typeface="+mn-lt"/>
        <a:ea typeface="+mn-ea"/>
        <a:cs typeface="+mn-cs"/>
      </a:defRPr>
    </a:lvl4pPr>
    <a:lvl5pPr marL="1828162" algn="l" defTabSz="914080" rtl="0" eaLnBrk="1" latinLnBrk="0" hangingPunct="1">
      <a:defRPr sz="1800" kern="1200">
        <a:solidFill>
          <a:schemeClr val="tx1"/>
        </a:solidFill>
        <a:latin typeface="+mn-lt"/>
        <a:ea typeface="+mn-ea"/>
        <a:cs typeface="+mn-cs"/>
      </a:defRPr>
    </a:lvl5pPr>
    <a:lvl6pPr marL="2285202" algn="l" defTabSz="914080" rtl="0" eaLnBrk="1" latinLnBrk="0" hangingPunct="1">
      <a:defRPr sz="1800" kern="1200">
        <a:solidFill>
          <a:schemeClr val="tx1"/>
        </a:solidFill>
        <a:latin typeface="+mn-lt"/>
        <a:ea typeface="+mn-ea"/>
        <a:cs typeface="+mn-cs"/>
      </a:defRPr>
    </a:lvl6pPr>
    <a:lvl7pPr marL="2742244" algn="l" defTabSz="914080" rtl="0" eaLnBrk="1" latinLnBrk="0" hangingPunct="1">
      <a:defRPr sz="1800" kern="1200">
        <a:solidFill>
          <a:schemeClr val="tx1"/>
        </a:solidFill>
        <a:latin typeface="+mn-lt"/>
        <a:ea typeface="+mn-ea"/>
        <a:cs typeface="+mn-cs"/>
      </a:defRPr>
    </a:lvl7pPr>
    <a:lvl8pPr marL="3199284" algn="l" defTabSz="914080" rtl="0" eaLnBrk="1" latinLnBrk="0" hangingPunct="1">
      <a:defRPr sz="1800" kern="1200">
        <a:solidFill>
          <a:schemeClr val="tx1"/>
        </a:solidFill>
        <a:latin typeface="+mn-lt"/>
        <a:ea typeface="+mn-ea"/>
        <a:cs typeface="+mn-cs"/>
      </a:defRPr>
    </a:lvl8pPr>
    <a:lvl9pPr marL="3656326" algn="l" defTabSz="91408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384B"/>
    <a:srgbClr val="44546A"/>
    <a:srgbClr val="FFFFFF"/>
    <a:srgbClr val="C8F0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2" d="100"/>
          <a:sy n="42" d="100"/>
        </p:scale>
        <p:origin x="1493"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75791-964B-4C63-BFCE-0ED49BE326E8}" type="datetimeFigureOut">
              <a:rPr lang="zh-CN" altLang="en-US" smtClean="0"/>
              <a:t>2023/10/9</a:t>
            </a:fld>
            <a:endParaRPr lang="zh-CN" altLang="en-US"/>
          </a:p>
        </p:txBody>
      </p:sp>
      <p:sp>
        <p:nvSpPr>
          <p:cNvPr id="4" name="幻灯片图像占位符 3"/>
          <p:cNvSpPr>
            <a:spLocks noGrp="1" noRot="1" noChangeAspect="1"/>
          </p:cNvSpPr>
          <p:nvPr>
            <p:ph type="sldImg" idx="2"/>
          </p:nvPr>
        </p:nvSpPr>
        <p:spPr>
          <a:xfrm>
            <a:off x="1398588" y="1143000"/>
            <a:ext cx="40608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6ACBB-0AD6-40A5-B5D5-F54294E7BE31}" type="slidenum">
              <a:rPr lang="zh-CN" altLang="en-US" smtClean="0"/>
              <a:t>‹#›</a:t>
            </a:fld>
            <a:endParaRPr lang="zh-CN" altLang="en-US"/>
          </a:p>
        </p:txBody>
      </p:sp>
    </p:spTree>
    <p:extLst>
      <p:ext uri="{BB962C8B-B14F-4D97-AF65-F5344CB8AC3E}">
        <p14:creationId xmlns:p14="http://schemas.microsoft.com/office/powerpoint/2010/main" val="1647996285"/>
      </p:ext>
    </p:extLst>
  </p:cSld>
  <p:clrMap bg1="lt1" tx1="dk1" bg2="lt2" tx2="dk2" accent1="accent1" accent2="accent2" accent3="accent3" accent4="accent4" accent5="accent5" accent6="accent6" hlink="hlink" folHlink="folHlink"/>
  <p:notesStyle>
    <a:lvl1pPr marL="0" algn="l" defTabSz="914080" rtl="0" eaLnBrk="1" latinLnBrk="0" hangingPunct="1">
      <a:defRPr sz="1200" kern="1200">
        <a:solidFill>
          <a:schemeClr val="tx1"/>
        </a:solidFill>
        <a:latin typeface="+mn-lt"/>
        <a:ea typeface="+mn-ea"/>
        <a:cs typeface="+mn-cs"/>
      </a:defRPr>
    </a:lvl1pPr>
    <a:lvl2pPr marL="457040" algn="l" defTabSz="914080" rtl="0" eaLnBrk="1" latinLnBrk="0" hangingPunct="1">
      <a:defRPr sz="1200" kern="1200">
        <a:solidFill>
          <a:schemeClr val="tx1"/>
        </a:solidFill>
        <a:latin typeface="+mn-lt"/>
        <a:ea typeface="+mn-ea"/>
        <a:cs typeface="+mn-cs"/>
      </a:defRPr>
    </a:lvl2pPr>
    <a:lvl3pPr marL="914080" algn="l" defTabSz="914080" rtl="0" eaLnBrk="1" latinLnBrk="0" hangingPunct="1">
      <a:defRPr sz="1200" kern="1200">
        <a:solidFill>
          <a:schemeClr val="tx1"/>
        </a:solidFill>
        <a:latin typeface="+mn-lt"/>
        <a:ea typeface="+mn-ea"/>
        <a:cs typeface="+mn-cs"/>
      </a:defRPr>
    </a:lvl3pPr>
    <a:lvl4pPr marL="1371122" algn="l" defTabSz="914080" rtl="0" eaLnBrk="1" latinLnBrk="0" hangingPunct="1">
      <a:defRPr sz="1200" kern="1200">
        <a:solidFill>
          <a:schemeClr val="tx1"/>
        </a:solidFill>
        <a:latin typeface="+mn-lt"/>
        <a:ea typeface="+mn-ea"/>
        <a:cs typeface="+mn-cs"/>
      </a:defRPr>
    </a:lvl4pPr>
    <a:lvl5pPr marL="1828162" algn="l" defTabSz="914080" rtl="0" eaLnBrk="1" latinLnBrk="0" hangingPunct="1">
      <a:defRPr sz="1200" kern="1200">
        <a:solidFill>
          <a:schemeClr val="tx1"/>
        </a:solidFill>
        <a:latin typeface="+mn-lt"/>
        <a:ea typeface="+mn-ea"/>
        <a:cs typeface="+mn-cs"/>
      </a:defRPr>
    </a:lvl5pPr>
    <a:lvl6pPr marL="2285202" algn="l" defTabSz="914080" rtl="0" eaLnBrk="1" latinLnBrk="0" hangingPunct="1">
      <a:defRPr sz="1200" kern="1200">
        <a:solidFill>
          <a:schemeClr val="tx1"/>
        </a:solidFill>
        <a:latin typeface="+mn-lt"/>
        <a:ea typeface="+mn-ea"/>
        <a:cs typeface="+mn-cs"/>
      </a:defRPr>
    </a:lvl6pPr>
    <a:lvl7pPr marL="2742244" algn="l" defTabSz="914080" rtl="0" eaLnBrk="1" latinLnBrk="0" hangingPunct="1">
      <a:defRPr sz="1200" kern="1200">
        <a:solidFill>
          <a:schemeClr val="tx1"/>
        </a:solidFill>
        <a:latin typeface="+mn-lt"/>
        <a:ea typeface="+mn-ea"/>
        <a:cs typeface="+mn-cs"/>
      </a:defRPr>
    </a:lvl7pPr>
    <a:lvl8pPr marL="3199284" algn="l" defTabSz="914080" rtl="0" eaLnBrk="1" latinLnBrk="0" hangingPunct="1">
      <a:defRPr sz="1200" kern="1200">
        <a:solidFill>
          <a:schemeClr val="tx1"/>
        </a:solidFill>
        <a:latin typeface="+mn-lt"/>
        <a:ea typeface="+mn-ea"/>
        <a:cs typeface="+mn-cs"/>
      </a:defRPr>
    </a:lvl8pPr>
    <a:lvl9pPr marL="3656326" algn="l" defTabSz="9140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73163" y="685800"/>
            <a:ext cx="4511675"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8588" y="1143000"/>
            <a:ext cx="4060825"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20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0057" y="4249522"/>
            <a:ext cx="15300564" cy="2932223"/>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700102" y="7751713"/>
            <a:ext cx="12600464" cy="3495868"/>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9789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37545" y="3641531"/>
            <a:ext cx="7650282"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9112836" y="3641531"/>
            <a:ext cx="7650282"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60767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39890" y="728309"/>
            <a:ext cx="15525572" cy="264406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39892" y="3353376"/>
            <a:ext cx="7615123" cy="1643437"/>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zh-CN" altLang="en-US"/>
              <a:t>单击此处编辑母版文本样式</a:t>
            </a:r>
          </a:p>
        </p:txBody>
      </p:sp>
      <p:sp>
        <p:nvSpPr>
          <p:cNvPr id="4" name="Content Placeholder 3"/>
          <p:cNvSpPr>
            <a:spLocks noGrp="1"/>
          </p:cNvSpPr>
          <p:nvPr>
            <p:ph sz="half" idx="2"/>
          </p:nvPr>
        </p:nvSpPr>
        <p:spPr>
          <a:xfrm>
            <a:off x="1239892" y="4996813"/>
            <a:ext cx="7615123"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9112837" y="3353376"/>
            <a:ext cx="7652626" cy="1643437"/>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zh-CN" altLang="en-US"/>
              <a:t>单击此处编辑母版文本样式</a:t>
            </a:r>
          </a:p>
        </p:txBody>
      </p:sp>
      <p:sp>
        <p:nvSpPr>
          <p:cNvPr id="6" name="Content Placeholder 5"/>
          <p:cNvSpPr>
            <a:spLocks noGrp="1"/>
          </p:cNvSpPr>
          <p:nvPr>
            <p:ph sz="quarter" idx="4"/>
          </p:nvPr>
        </p:nvSpPr>
        <p:spPr>
          <a:xfrm>
            <a:off x="9112837" y="4996813"/>
            <a:ext cx="7652626"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933772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899718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99757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39890" y="911966"/>
            <a:ext cx="5805682" cy="3191881"/>
          </a:xfrm>
        </p:spPr>
        <p:txBody>
          <a:bodyPr anchor="b"/>
          <a:lstStyle>
            <a:lvl1pPr>
              <a:defRPr sz="6300"/>
            </a:lvl1pPr>
          </a:lstStyle>
          <a:p>
            <a:r>
              <a:rPr lang="zh-CN" altLang="en-US"/>
              <a:t>单击此处编辑母版标题样式</a:t>
            </a:r>
            <a:endParaRPr lang="en-US" dirty="0"/>
          </a:p>
        </p:txBody>
      </p:sp>
      <p:sp>
        <p:nvSpPr>
          <p:cNvPr id="3" name="Content Placeholder 2"/>
          <p:cNvSpPr>
            <a:spLocks noGrp="1"/>
          </p:cNvSpPr>
          <p:nvPr>
            <p:ph idx="1"/>
          </p:nvPr>
        </p:nvSpPr>
        <p:spPr>
          <a:xfrm>
            <a:off x="7652626" y="1969596"/>
            <a:ext cx="9112836" cy="9721303"/>
          </a:xfrm>
        </p:spPr>
        <p:txBody>
          <a:bodyPr/>
          <a:lstStyle>
            <a:lvl1pPr>
              <a:defRPr sz="6300"/>
            </a:lvl1pPr>
            <a:lvl2pPr>
              <a:defRPr sz="5512"/>
            </a:lvl2pPr>
            <a:lvl3pPr>
              <a:defRPr sz="4725"/>
            </a:lvl3pPr>
            <a:lvl4pPr>
              <a:defRPr sz="3937"/>
            </a:lvl4pPr>
            <a:lvl5pPr>
              <a:defRPr sz="3937"/>
            </a:lvl5pPr>
            <a:lvl6pPr>
              <a:defRPr sz="3937"/>
            </a:lvl6pPr>
            <a:lvl7pPr>
              <a:defRPr sz="3937"/>
            </a:lvl7pPr>
            <a:lvl8pPr>
              <a:defRPr sz="3937"/>
            </a:lvl8pPr>
            <a:lvl9pPr>
              <a:defRPr sz="393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39890" y="4103846"/>
            <a:ext cx="5805682" cy="7602883"/>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256241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39890" y="911966"/>
            <a:ext cx="5805682" cy="3191881"/>
          </a:xfrm>
        </p:spPr>
        <p:txBody>
          <a:bodyPr anchor="b"/>
          <a:lstStyle>
            <a:lvl1pPr>
              <a:defRPr sz="63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652626" y="1969596"/>
            <a:ext cx="9112836" cy="9721303"/>
          </a:xfrm>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zh-CN" altLang="en-US"/>
              <a:t>单击图标添加图片</a:t>
            </a:r>
            <a:endParaRPr lang="en-US" dirty="0"/>
          </a:p>
        </p:txBody>
      </p:sp>
      <p:sp>
        <p:nvSpPr>
          <p:cNvPr id="4" name="Text Placeholder 3"/>
          <p:cNvSpPr>
            <a:spLocks noGrp="1"/>
          </p:cNvSpPr>
          <p:nvPr>
            <p:ph type="body" sz="half" idx="2"/>
          </p:nvPr>
        </p:nvSpPr>
        <p:spPr>
          <a:xfrm>
            <a:off x="1239890" y="4103846"/>
            <a:ext cx="5805682" cy="7602883"/>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033328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122818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728306"/>
            <a:ext cx="3881393" cy="1159273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37546" y="728306"/>
            <a:ext cx="11419171" cy="115927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00648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00041" y="547817"/>
            <a:ext cx="16200597" cy="2155306"/>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88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55375" y="1050948"/>
            <a:ext cx="323988"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18423" y="1468829"/>
            <a:ext cx="1149605" cy="31275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32797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21934" y="8790344"/>
            <a:ext cx="15300564" cy="2716895"/>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421934" y="5797958"/>
            <a:ext cx="15300564"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18425" y="9417622"/>
            <a:ext cx="1149605" cy="31275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283034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0057" y="4249522"/>
            <a:ext cx="15300564" cy="2932223"/>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700102" y="7751713"/>
            <a:ext cx="12600464" cy="3495868"/>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5027388" y="12699964"/>
            <a:ext cx="7800287" cy="728307"/>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133379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3120" b="1" i="0">
                <a:latin typeface="+mn-lt"/>
                <a:ea typeface="微软雅黑" panose="020B0503020204020204" pitchFamily="34" charset="-122"/>
                <a:cs typeface="微软雅黑" panose="020B0503020204020204" pitchFamily="34" charset="-122"/>
              </a:defRPr>
            </a:lvl1pPr>
            <a:lvl2pPr>
              <a:lnSpc>
                <a:spcPct val="120000"/>
              </a:lnSpc>
              <a:defRPr sz="288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355375" y="1050948"/>
            <a:ext cx="323988"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18423" y="1468829"/>
            <a:ext cx="1149605" cy="31275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5027388" y="12699964"/>
            <a:ext cx="7800287" cy="728307"/>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2226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21934" y="8790344"/>
            <a:ext cx="15300564" cy="2716895"/>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421934" y="5797958"/>
            <a:ext cx="15300564"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18425" y="9417622"/>
            <a:ext cx="1149605" cy="31275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5027388" y="12699964"/>
            <a:ext cx="7800287" cy="728307"/>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64654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2238751"/>
            <a:ext cx="15300564" cy="4762488"/>
          </a:xfrm>
        </p:spPr>
        <p:txBody>
          <a:bodyPr anchor="b"/>
          <a:lstStyle>
            <a:lvl1pPr algn="ctr">
              <a:defRPr sz="11812"/>
            </a:lvl1pPr>
          </a:lstStyle>
          <a:p>
            <a:r>
              <a:rPr lang="zh-CN" altLang="en-US"/>
              <a:t>单击此处编辑母版标题样式</a:t>
            </a:r>
            <a:endParaRPr lang="en-US" dirty="0"/>
          </a:p>
        </p:txBody>
      </p:sp>
      <p:sp>
        <p:nvSpPr>
          <p:cNvPr id="3" name="Subtitle 2"/>
          <p:cNvSpPr>
            <a:spLocks noGrp="1"/>
          </p:cNvSpPr>
          <p:nvPr>
            <p:ph type="subTitle" idx="1"/>
          </p:nvPr>
        </p:nvSpPr>
        <p:spPr>
          <a:xfrm>
            <a:off x="2250083" y="7184899"/>
            <a:ext cx="13500497" cy="3302709"/>
          </a:xfrm>
        </p:spPr>
        <p:txBody>
          <a:bodyPr/>
          <a:lstStyle>
            <a:lvl1pPr marL="0" indent="0" algn="ctr">
              <a:buNone/>
              <a:defRPr sz="4725"/>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86903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87093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8171" y="3410376"/>
            <a:ext cx="15525572" cy="5690286"/>
          </a:xfrm>
        </p:spPr>
        <p:txBody>
          <a:bodyPr anchor="b"/>
          <a:lstStyle>
            <a:lvl1pPr>
              <a:defRPr sz="11812"/>
            </a:lvl1pPr>
          </a:lstStyle>
          <a:p>
            <a:r>
              <a:rPr lang="zh-CN" altLang="en-US"/>
              <a:t>单击此处编辑母版标题样式</a:t>
            </a:r>
            <a:endParaRPr lang="en-US" dirty="0"/>
          </a:p>
        </p:txBody>
      </p:sp>
      <p:sp>
        <p:nvSpPr>
          <p:cNvPr id="3" name="Text Placeholder 2"/>
          <p:cNvSpPr>
            <a:spLocks noGrp="1"/>
          </p:cNvSpPr>
          <p:nvPr>
            <p:ph type="body" idx="1"/>
          </p:nvPr>
        </p:nvSpPr>
        <p:spPr>
          <a:xfrm>
            <a:off x="1228171" y="9154495"/>
            <a:ext cx="15525572" cy="2992387"/>
          </a:xfrm>
        </p:spPr>
        <p:txBody>
          <a:bodyPr/>
          <a:lstStyle>
            <a:lvl1pPr marL="0" indent="0">
              <a:buNone/>
              <a:defRPr sz="4725">
                <a:solidFill>
                  <a:schemeClr val="tx1"/>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4C042E6-B216-4592-8AF3-2B42AC14DDDB}" type="datetimeFigureOut">
              <a:rPr lang="zh-CN" altLang="en-US" smtClean="0"/>
              <a:t>2023/10/9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5900336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00041" y="547819"/>
            <a:ext cx="16200597" cy="227991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900041" y="3191885"/>
            <a:ext cx="16200597"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900039" y="12678875"/>
            <a:ext cx="4200155" cy="728307"/>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6150234" y="12678875"/>
            <a:ext cx="5700211" cy="728307"/>
          </a:xfrm>
          <a:prstGeom prst="rect">
            <a:avLst/>
          </a:prstGeom>
        </p:spPr>
        <p:txBody>
          <a:bodyPr vert="horz" lIns="91440" tIns="45720" rIns="91440" bIns="45720" rtlCol="0" anchor="ctr"/>
          <a:lstStyle>
            <a:lvl1pPr algn="ctr">
              <a:defRPr sz="144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12900480" y="12678875"/>
            <a:ext cx="4200155" cy="728307"/>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0889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0"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00041" y="462456"/>
            <a:ext cx="16200597" cy="227991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900041" y="3191885"/>
            <a:ext cx="16200597"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900039" y="12678875"/>
            <a:ext cx="4200155" cy="728307"/>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12900480" y="12678875"/>
            <a:ext cx="4200155" cy="728307"/>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5027388" y="12699964"/>
            <a:ext cx="7800287" cy="728307"/>
          </a:xfrm>
          <a:prstGeom prst="rect">
            <a:avLst/>
          </a:prstGeom>
        </p:spPr>
        <p:txBody>
          <a:bodyPr/>
          <a:lstStyle>
            <a:lvl1pPr algn="ctr">
              <a:defRPr sz="132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6077567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1"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728309"/>
            <a:ext cx="15525572" cy="264406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37546" y="3641531"/>
            <a:ext cx="15525572" cy="867950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37546" y="12678862"/>
            <a:ext cx="4050149" cy="728306"/>
          </a:xfrm>
          <a:prstGeom prst="rect">
            <a:avLst/>
          </a:prstGeom>
        </p:spPr>
        <p:txBody>
          <a:bodyPr vert="horz" lIns="91440" tIns="45720" rIns="91440" bIns="45720" rtlCol="0" anchor="ctr"/>
          <a:lstStyle>
            <a:lvl1pPr algn="l">
              <a:defRPr sz="2362">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5962720" y="12678862"/>
            <a:ext cx="6075224" cy="728306"/>
          </a:xfrm>
          <a:prstGeom prst="rect">
            <a:avLst/>
          </a:prstGeom>
        </p:spPr>
        <p:txBody>
          <a:bodyPr vert="horz" lIns="91440" tIns="45720" rIns="91440" bIns="45720" rtlCol="0" anchor="ctr"/>
          <a:lstStyle>
            <a:lvl1pPr algn="ctr">
              <a:defRPr sz="236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2712968" y="12678862"/>
            <a:ext cx="4050149" cy="728306"/>
          </a:xfrm>
          <a:prstGeom prst="rect">
            <a:avLst/>
          </a:prstGeom>
        </p:spPr>
        <p:txBody>
          <a:bodyPr vert="horz" lIns="91440" tIns="45720" rIns="91440" bIns="45720" rtlCol="0" anchor="ctr"/>
          <a:lstStyle>
            <a:lvl1pPr algn="r">
              <a:defRPr sz="2362">
                <a:solidFill>
                  <a:schemeClr val="tx1">
                    <a:tint val="75000"/>
                  </a:schemeClr>
                </a:solidFill>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21870259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4336891" y="5475949"/>
            <a:ext cx="9326880" cy="1470025"/>
          </a:xfrm>
        </p:spPr>
        <p:txBody>
          <a:bodyPr>
            <a:normAutofit/>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中期答辩</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4336891" y="7505578"/>
            <a:ext cx="9326880" cy="1470024"/>
          </a:xfrm>
        </p:spPr>
        <p:txBody>
          <a:bodyPr>
            <a:noAutofit/>
          </a:bodyPr>
          <a:lstStyle/>
          <a:p>
            <a:pPr>
              <a:lnSpc>
                <a:spcPct val="150000"/>
              </a:lnSpc>
              <a:spcBef>
                <a:spcPts val="0"/>
              </a:spcBef>
            </a:pPr>
            <a:r>
              <a:rPr kumimoji="1" lang="en-US" altLang="zh-CN" sz="2160" dirty="0">
                <a:solidFill>
                  <a:schemeClr val="tx1">
                    <a:lumMod val="75000"/>
                    <a:lumOff val="25000"/>
                  </a:schemeClr>
                </a:solidFill>
              </a:rPr>
              <a:t>4.6 </a:t>
            </a:r>
            <a:r>
              <a:rPr kumimoji="1" lang="zh-CN" altLang="en-US" sz="2160" dirty="0">
                <a:solidFill>
                  <a:schemeClr val="tx1">
                    <a:lumMod val="75000"/>
                    <a:lumOff val="25000"/>
                  </a:schemeClr>
                </a:solidFill>
              </a:rPr>
              <a:t>施宸昊</a:t>
            </a:r>
            <a:endParaRPr kumimoji="1" lang="en-US" altLang="zh-CN" sz="2160" dirty="0">
              <a:solidFill>
                <a:schemeClr val="tx1">
                  <a:lumMod val="75000"/>
                  <a:lumOff val="25000"/>
                </a:schemeClr>
              </a:solidFill>
            </a:endParaRPr>
          </a:p>
          <a:p>
            <a:pPr>
              <a:lnSpc>
                <a:spcPct val="150000"/>
              </a:lnSpc>
              <a:spcBef>
                <a:spcPts val="0"/>
              </a:spcBef>
            </a:pPr>
            <a:endParaRPr kumimoji="1" lang="en-US" altLang="zh-CN" sz="216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mc:AlternateContent xmlns:mc="http://schemas.openxmlformats.org/markup-compatibility/2006">
        <mc:Choice xmlns:a14="http://schemas.microsoft.com/office/drawing/2010/main"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989270" y="5010956"/>
                <a:ext cx="9875520" cy="4756153"/>
              </a:xfrm>
            </p:spPr>
            <p:txBody>
              <a:bodyPr>
                <a:normAutofit/>
              </a:bodyPr>
              <a:lstStyle/>
              <a:p>
                <a:r>
                  <a:rPr kumimoji="1" lang="zh-CN" altLang="en-US" sz="2400" dirty="0"/>
                  <a:t>以</a:t>
                </a:r>
                <a14:m>
                  <m:oMath xmlns:m="http://schemas.openxmlformats.org/officeDocument/2006/math">
                    <m:sSup>
                      <m:sSupPr>
                        <m:ctrlPr>
                          <a:rPr kumimoji="1" lang="en-US" altLang="zh-CN" sz="2400" i="1">
                            <a:latin typeface="Cambria Math" panose="02040503050406030204" pitchFamily="18" charset="0"/>
                          </a:rPr>
                        </m:ctrlPr>
                      </m:sSupPr>
                      <m:e>
                        <m:r>
                          <m:rPr>
                            <m:sty m:val="p"/>
                          </m:rPr>
                          <a:rPr kumimoji="1" lang="en-US" altLang="zh-CN" sz="2400" i="1">
                            <a:latin typeface="Cambria Math" panose="02040503050406030204" pitchFamily="18" charset="0"/>
                          </a:rPr>
                          <m:t>x</m:t>
                        </m:r>
                      </m:e>
                      <m:sup>
                        <m:r>
                          <a:rPr kumimoji="1" lang="en-US" altLang="zh-CN" sz="2400" i="1">
                            <a:latin typeface="Cambria Math" panose="02040503050406030204" pitchFamily="18" charset="0"/>
                          </a:rPr>
                          <m:t>3</m:t>
                        </m:r>
                      </m:sup>
                    </m:sSup>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x</m:t>
                    </m:r>
                    <m:r>
                      <a:rPr kumimoji="1" lang="en-US" altLang="zh-CN" sz="2400" i="1">
                        <a:latin typeface="Cambria Math" panose="02040503050406030204" pitchFamily="18" charset="0"/>
                      </a:rPr>
                      <m:t>+5=35</m:t>
                    </m:r>
                  </m:oMath>
                </a14:m>
                <a:r>
                  <a:rPr kumimoji="1" lang="zh-CN" altLang="en-US" sz="2400" dirty="0"/>
                  <a:t>为例</a:t>
                </a:r>
                <a:r>
                  <a:rPr kumimoji="1" lang="en-US" altLang="zh-CN" sz="2400" dirty="0"/>
                  <a:t>:</a:t>
                </a:r>
              </a:p>
              <a:p>
                <a:pPr lvl="1"/>
                <a:endParaRPr kumimoji="1" lang="en-US" altLang="zh-CN" sz="2160" dirty="0"/>
              </a:p>
            </p:txBody>
          </p:sp>
        </mc:Choice>
        <mc:Fallback>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3989270" y="5010956"/>
                <a:ext cx="9875520" cy="4756153"/>
              </a:xfrm>
              <a:blipFill>
                <a:blip r:embed="rId2"/>
                <a:stretch>
                  <a:fillRect l="-802" t="-25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4633461" y="5630193"/>
            <a:ext cx="4366870" cy="1097434"/>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9435633" y="5633820"/>
            <a:ext cx="4412596" cy="937391"/>
          </a:xfrm>
          <a:prstGeom prst="rect">
            <a:avLst/>
          </a:prstGeom>
        </p:spPr>
      </p:pic>
      <p:grpSp>
        <p:nvGrpSpPr>
          <p:cNvPr id="22" name="组合 21">
            <a:extLst>
              <a:ext uri="{FF2B5EF4-FFF2-40B4-BE49-F238E27FC236}">
                <a16:creationId xmlns:a16="http://schemas.microsoft.com/office/drawing/2014/main" id="{1AB004BD-C6A8-78BC-FD29-C68999A52CC2}"/>
              </a:ext>
            </a:extLst>
          </p:cNvPr>
          <p:cNvGrpSpPr/>
          <p:nvPr/>
        </p:nvGrpSpPr>
        <p:grpSpPr>
          <a:xfrm>
            <a:off x="5082012" y="7116472"/>
            <a:ext cx="3473964" cy="1909010"/>
            <a:chOff x="1690107" y="1909011"/>
            <a:chExt cx="3469767" cy="2499727"/>
          </a:xfrm>
        </p:grpSpPr>
        <p:sp>
          <p:nvSpPr>
            <p:cNvPr id="23" name="矩形: 圆角 22">
              <a:extLst>
                <a:ext uri="{FF2B5EF4-FFF2-40B4-BE49-F238E27FC236}">
                  <a16:creationId xmlns:a16="http://schemas.microsoft.com/office/drawing/2014/main" id="{5B366491-AEBE-D2D9-F6A6-85174E4B1C9B}"/>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24" name="矩形: 圆角 23">
              <a:extLst>
                <a:ext uri="{FF2B5EF4-FFF2-40B4-BE49-F238E27FC236}">
                  <a16:creationId xmlns:a16="http://schemas.microsoft.com/office/drawing/2014/main" id="{3B9AA4B7-89D8-7538-5922-E86CCB7426A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25" name="矩形: 圆角 24">
              <a:extLst>
                <a:ext uri="{FF2B5EF4-FFF2-40B4-BE49-F238E27FC236}">
                  <a16:creationId xmlns:a16="http://schemas.microsoft.com/office/drawing/2014/main" id="{4EE7079E-07E5-41DA-CA78-07475F96BB56}"/>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X_3</a:t>
              </a:r>
              <a:endParaRPr lang="zh-CN" altLang="en-US" dirty="0"/>
            </a:p>
          </p:txBody>
        </p:sp>
        <p:sp>
          <p:nvSpPr>
            <p:cNvPr id="26" name="矩形: 圆角 25">
              <a:extLst>
                <a:ext uri="{FF2B5EF4-FFF2-40B4-BE49-F238E27FC236}">
                  <a16:creationId xmlns:a16="http://schemas.microsoft.com/office/drawing/2014/main" id="{3BC0478A-258B-5F1D-8445-EDFFEB3BB8FC}"/>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X_4</a:t>
              </a:r>
              <a:endParaRPr lang="zh-CN" altLang="en-US" dirty="0"/>
            </a:p>
          </p:txBody>
        </p:sp>
        <p:sp>
          <p:nvSpPr>
            <p:cNvPr id="27" name="矩形: 圆角 26">
              <a:extLst>
                <a:ext uri="{FF2B5EF4-FFF2-40B4-BE49-F238E27FC236}">
                  <a16:creationId xmlns:a16="http://schemas.microsoft.com/office/drawing/2014/main" id="{37BFDA06-B409-9BA6-AD8A-B251095B1946}"/>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28" name="矩形: 圆角 27">
              <a:extLst>
                <a:ext uri="{FF2B5EF4-FFF2-40B4-BE49-F238E27FC236}">
                  <a16:creationId xmlns:a16="http://schemas.microsoft.com/office/drawing/2014/main" id="{3CF85B3C-1985-A1A2-98B2-15887B9FC8A0}"/>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29" name="直接箭头连接符 28">
              <a:extLst>
                <a:ext uri="{FF2B5EF4-FFF2-40B4-BE49-F238E27FC236}">
                  <a16:creationId xmlns:a16="http://schemas.microsoft.com/office/drawing/2014/main" id="{F3D78A90-F2E9-400F-23E5-7664A69B6EEB}"/>
                </a:ext>
              </a:extLst>
            </p:cNvPr>
            <p:cNvCxnSpPr>
              <a:cxnSpLocks/>
              <a:stCxn id="23" idx="0"/>
              <a:endCxn id="24"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F8C5008-80E9-1D63-1FEB-8FA04A34A816}"/>
                </a:ext>
              </a:extLst>
            </p:cNvPr>
            <p:cNvCxnSpPr>
              <a:stCxn id="23" idx="3"/>
              <a:endCxn id="25"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73F39AF-4274-AB87-DB39-48B771A49810}"/>
                </a:ext>
              </a:extLst>
            </p:cNvPr>
            <p:cNvCxnSpPr>
              <a:stCxn id="24" idx="3"/>
              <a:endCxn id="25"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C526FD-566F-B52D-EF07-22E39684620C}"/>
                </a:ext>
              </a:extLst>
            </p:cNvPr>
            <p:cNvCxnSpPr>
              <a:stCxn id="25" idx="2"/>
              <a:endCxn id="26"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F08FCA-0D46-A211-D2E7-CA68DFA013E9}"/>
                </a:ext>
              </a:extLst>
            </p:cNvPr>
            <p:cNvCxnSpPr>
              <a:stCxn id="23" idx="3"/>
              <a:endCxn id="26"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33506D2-7EA7-88BB-59E2-C4746A015A5A}"/>
                </a:ext>
              </a:extLst>
            </p:cNvPr>
            <p:cNvCxnSpPr>
              <a:stCxn id="27" idx="2"/>
              <a:endCxn id="28"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7D8E7EF-EB9B-A83F-FD18-1690FFDCBDD1}"/>
                </a:ext>
              </a:extLst>
            </p:cNvPr>
            <p:cNvCxnSpPr>
              <a:stCxn id="26" idx="3"/>
              <a:endCxn id="28"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D48C01-38D4-111F-E7F2-3D58726F17DF}"/>
              </a:ext>
            </a:extLst>
          </p:cNvPr>
          <p:cNvGrpSpPr/>
          <p:nvPr/>
        </p:nvGrpSpPr>
        <p:grpSpPr>
          <a:xfrm>
            <a:off x="9907057" y="7116472"/>
            <a:ext cx="3617151" cy="1909010"/>
            <a:chOff x="1690107" y="1909011"/>
            <a:chExt cx="3469767" cy="2499727"/>
          </a:xfrm>
        </p:grpSpPr>
        <p:sp>
          <p:nvSpPr>
            <p:cNvPr id="37" name="矩形: 圆角 36">
              <a:extLst>
                <a:ext uri="{FF2B5EF4-FFF2-40B4-BE49-F238E27FC236}">
                  <a16:creationId xmlns:a16="http://schemas.microsoft.com/office/drawing/2014/main" id="{858119B5-497E-0051-A28B-9256FFDD7B6F}"/>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38" name="矩形: 圆角 37">
              <a:extLst>
                <a:ext uri="{FF2B5EF4-FFF2-40B4-BE49-F238E27FC236}">
                  <a16:creationId xmlns:a16="http://schemas.microsoft.com/office/drawing/2014/main" id="{7283D889-CA6F-F41F-B539-2B6DBDB0CF5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39" name="矩形: 圆角 38">
              <a:extLst>
                <a:ext uri="{FF2B5EF4-FFF2-40B4-BE49-F238E27FC236}">
                  <a16:creationId xmlns:a16="http://schemas.microsoft.com/office/drawing/2014/main" id="{AE759BD0-F8AC-C218-3F1C-88B9DB8735E0}"/>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_</a:t>
              </a:r>
              <a:endParaRPr lang="zh-CN" altLang="en-US" dirty="0"/>
            </a:p>
          </p:txBody>
        </p:sp>
        <p:sp>
          <p:nvSpPr>
            <p:cNvPr id="40" name="矩形: 圆角 39">
              <a:extLst>
                <a:ext uri="{FF2B5EF4-FFF2-40B4-BE49-F238E27FC236}">
                  <a16:creationId xmlns:a16="http://schemas.microsoft.com/office/drawing/2014/main" id="{661DD4C1-CE05-29C5-082D-8440F60ACF31}"/>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_</a:t>
              </a:r>
              <a:endParaRPr lang="zh-CN" altLang="en-US" dirty="0"/>
            </a:p>
          </p:txBody>
        </p:sp>
        <p:sp>
          <p:nvSpPr>
            <p:cNvPr id="41" name="矩形: 圆角 40">
              <a:extLst>
                <a:ext uri="{FF2B5EF4-FFF2-40B4-BE49-F238E27FC236}">
                  <a16:creationId xmlns:a16="http://schemas.microsoft.com/office/drawing/2014/main" id="{E5455F33-1089-42E9-4A66-EC5E8B56F802}"/>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42" name="矩形: 圆角 41">
              <a:extLst>
                <a:ext uri="{FF2B5EF4-FFF2-40B4-BE49-F238E27FC236}">
                  <a16:creationId xmlns:a16="http://schemas.microsoft.com/office/drawing/2014/main" id="{A3A6F339-C969-891D-35E5-551B2E883E26}"/>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43" name="直接箭头连接符 42">
              <a:extLst>
                <a:ext uri="{FF2B5EF4-FFF2-40B4-BE49-F238E27FC236}">
                  <a16:creationId xmlns:a16="http://schemas.microsoft.com/office/drawing/2014/main" id="{A15371DD-2255-C369-3087-AA1243C070E7}"/>
                </a:ext>
              </a:extLst>
            </p:cNvPr>
            <p:cNvCxnSpPr>
              <a:cxnSpLocks/>
              <a:stCxn id="37" idx="0"/>
              <a:endCxn id="38"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F98008-ACF2-AACA-024D-3B2A52D86369}"/>
                </a:ext>
              </a:extLst>
            </p:cNvPr>
            <p:cNvCxnSpPr>
              <a:stCxn id="37" idx="3"/>
              <a:endCxn id="39"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CB68EB7-C4FA-4365-A939-6AB076E1726E}"/>
                </a:ext>
              </a:extLst>
            </p:cNvPr>
            <p:cNvCxnSpPr>
              <a:stCxn id="38" idx="3"/>
              <a:endCxn id="39"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048B28D-4696-27CD-51E7-A99CDAE393A5}"/>
                </a:ext>
              </a:extLst>
            </p:cNvPr>
            <p:cNvCxnSpPr>
              <a:stCxn id="39" idx="2"/>
              <a:endCxn id="40"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21EED2-64FA-D87D-8DB2-9A5F1EACA4DD}"/>
                </a:ext>
              </a:extLst>
            </p:cNvPr>
            <p:cNvCxnSpPr>
              <a:stCxn id="37" idx="3"/>
              <a:endCxn id="40"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9A18D1F-7076-57CA-E7EB-5067680C9FC3}"/>
                </a:ext>
              </a:extLst>
            </p:cNvPr>
            <p:cNvCxnSpPr>
              <a:stCxn id="41" idx="2"/>
              <a:endCxn id="42"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A76F48F-B963-969B-3B25-1A84971AAD89}"/>
                </a:ext>
              </a:extLst>
            </p:cNvPr>
            <p:cNvCxnSpPr>
              <a:stCxn id="40" idx="3"/>
              <a:endCxn id="42"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4AD6661-1263-54C0-8F8A-42C65EEFA44E}"/>
              </a:ext>
            </a:extLst>
          </p:cNvPr>
          <p:cNvSpPr/>
          <p:nvPr/>
        </p:nvSpPr>
        <p:spPr bwMode="auto">
          <a:xfrm>
            <a:off x="4736270" y="8766036"/>
            <a:ext cx="9128520" cy="1534468"/>
          </a:xfrm>
          <a:prstGeom prst="rect">
            <a:avLst/>
          </a:prstGeom>
          <a:noFill/>
          <a:ln w="9525" cap="flat" cmpd="sng" algn="ctr">
            <a:noFill/>
            <a:prstDash val="solid"/>
            <a:round/>
            <a:headEnd type="none" w="med" len="med"/>
            <a:tailEnd type="none" w="med" len="med"/>
          </a:ln>
          <a:effectLst/>
        </p:spPr>
        <p:txBody>
          <a:bodyPr vert="horz" wrap="square" lIns="71280" tIns="35640" rIns="71280" bIns="35640" numCol="1" rtlCol="0" anchor="ctr" anchorCtr="0" compatLnSpc="1">
            <a:prstTxWarp prst="textNoShape">
              <a:avLst/>
            </a:prstTxWarp>
            <a:noAutofit/>
          </a:bodyPr>
          <a:lstStyle/>
          <a:p>
            <a:pPr algn="ctr" defTabSz="1055035">
              <a:defRPr/>
            </a:pPr>
            <a:r>
              <a:rPr kumimoji="1" lang="zh-CN" altLang="en-US" sz="2880" b="1" dirty="0">
                <a:solidFill>
                  <a:schemeClr val="accent1"/>
                </a:solidFill>
                <a:latin typeface="Microsoft YaHei" panose="020B0503020204020204" pitchFamily="34" charset="-122"/>
                <a:ea typeface="Microsoft YaHei" panose="020B0503020204020204" pitchFamily="34" charset="-122"/>
              </a:rPr>
              <a:t>约束的合并与拆分没有带来明显的变化</a:t>
            </a:r>
            <a:endParaRPr kumimoji="1" lang="en-US" altLang="zh-CN" sz="2880" b="1"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7009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989270" y="5010956"/>
            <a:ext cx="9875520" cy="4756153"/>
          </a:xfrm>
        </p:spPr>
        <p:txBody>
          <a:bodyPr>
            <a:normAutofit/>
          </a:bodyPr>
          <a:lstStyle/>
          <a:p>
            <a:pPr lvl="1"/>
            <a:endParaRPr kumimoji="1" lang="en-US" altLang="zh-CN" sz="2160" dirty="0"/>
          </a:p>
        </p:txBody>
      </p:sp>
      <p:sp>
        <p:nvSpPr>
          <p:cNvPr id="3" name="椭圆 2">
            <a:extLst>
              <a:ext uri="{FF2B5EF4-FFF2-40B4-BE49-F238E27FC236}">
                <a16:creationId xmlns:a16="http://schemas.microsoft.com/office/drawing/2014/main" id="{A9853901-9E36-F864-FA61-0C01D2E5C382}"/>
              </a:ext>
            </a:extLst>
          </p:cNvPr>
          <p:cNvSpPr/>
          <p:nvPr/>
        </p:nvSpPr>
        <p:spPr>
          <a:xfrm>
            <a:off x="6967417" y="516014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17716842-1842-A006-4A68-5C94ADADA80F}"/>
              </a:ext>
            </a:extLst>
          </p:cNvPr>
          <p:cNvSpPr/>
          <p:nvPr/>
        </p:nvSpPr>
        <p:spPr>
          <a:xfrm>
            <a:off x="6967417" y="633347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A991E560-EA54-D2E9-2DE9-85946CEF1F82}"/>
              </a:ext>
            </a:extLst>
          </p:cNvPr>
          <p:cNvSpPr/>
          <p:nvPr/>
        </p:nvSpPr>
        <p:spPr>
          <a:xfrm>
            <a:off x="6134397" y="719608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5A1D7CCF-E325-66A1-F848-34DBF2A261BE}"/>
              </a:ext>
            </a:extLst>
          </p:cNvPr>
          <p:cNvCxnSpPr>
            <a:stCxn id="3" idx="4"/>
            <a:endCxn id="5" idx="0"/>
          </p:cNvCxnSpPr>
          <p:nvPr/>
        </p:nvCxnSpPr>
        <p:spPr>
          <a:xfrm rot="5400000">
            <a:off x="7099842" y="6106344"/>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59CCD41-C29A-68F8-2EE0-EAFCC39E269C}"/>
              </a:ext>
            </a:extLst>
          </p:cNvPr>
          <p:cNvCxnSpPr>
            <a:stCxn id="5" idx="4"/>
            <a:endCxn id="6" idx="6"/>
          </p:cNvCxnSpPr>
          <p:nvPr/>
        </p:nvCxnSpPr>
        <p:spPr>
          <a:xfrm rot="5400000">
            <a:off x="6838683" y="7067363"/>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597DA95C-3186-AA57-964D-6BA4A52E0E0A}"/>
              </a:ext>
            </a:extLst>
          </p:cNvPr>
          <p:cNvCxnSpPr>
            <a:cxnSpLocks/>
            <a:stCxn id="3" idx="3"/>
            <a:endCxn id="6" idx="0"/>
          </p:cNvCxnSpPr>
          <p:nvPr/>
        </p:nvCxnSpPr>
        <p:spPr>
          <a:xfrm rot="5400000">
            <a:off x="6072243" y="6195606"/>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5209858-6118-2CD6-79C6-5549ED86C326}"/>
              </a:ext>
            </a:extLst>
          </p:cNvPr>
          <p:cNvSpPr/>
          <p:nvPr/>
        </p:nvSpPr>
        <p:spPr>
          <a:xfrm>
            <a:off x="5315644" y="814635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4" name="连接符: 曲线 13">
            <a:extLst>
              <a:ext uri="{FF2B5EF4-FFF2-40B4-BE49-F238E27FC236}">
                <a16:creationId xmlns:a16="http://schemas.microsoft.com/office/drawing/2014/main" id="{8B0EBAB3-9F42-4DC9-9AC8-7653324F3CC7}"/>
              </a:ext>
            </a:extLst>
          </p:cNvPr>
          <p:cNvCxnSpPr>
            <a:stCxn id="6" idx="3"/>
            <a:endCxn id="13" idx="7"/>
          </p:cNvCxnSpPr>
          <p:nvPr/>
        </p:nvCxnSpPr>
        <p:spPr>
          <a:xfrm rot="5400000">
            <a:off x="5863660" y="7875620"/>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62CEA5E-441E-519B-53DA-7E8A023FF67A}"/>
              </a:ext>
            </a:extLst>
          </p:cNvPr>
          <p:cNvCxnSpPr>
            <a:stCxn id="3" idx="2"/>
            <a:endCxn id="13" idx="0"/>
          </p:cNvCxnSpPr>
          <p:nvPr/>
        </p:nvCxnSpPr>
        <p:spPr>
          <a:xfrm rot="10800000" flipV="1">
            <a:off x="5675191" y="5519678"/>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5948352-4C0D-183D-87E7-0E20B01FE5EE}"/>
              </a:ext>
            </a:extLst>
          </p:cNvPr>
          <p:cNvSpPr/>
          <p:nvPr/>
        </p:nvSpPr>
        <p:spPr>
          <a:xfrm>
            <a:off x="3989279" y="816620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7" name="椭圆 16">
            <a:extLst>
              <a:ext uri="{FF2B5EF4-FFF2-40B4-BE49-F238E27FC236}">
                <a16:creationId xmlns:a16="http://schemas.microsoft.com/office/drawing/2014/main" id="{CA892CD2-5F00-5E5A-AF52-2195729CFB9E}"/>
              </a:ext>
            </a:extLst>
          </p:cNvPr>
          <p:cNvSpPr/>
          <p:nvPr/>
        </p:nvSpPr>
        <p:spPr>
          <a:xfrm>
            <a:off x="4678460" y="904801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8" name="连接符: 曲线 17">
            <a:extLst>
              <a:ext uri="{FF2B5EF4-FFF2-40B4-BE49-F238E27FC236}">
                <a16:creationId xmlns:a16="http://schemas.microsoft.com/office/drawing/2014/main" id="{D1EA5934-F687-C752-BFA7-EE11408C0B29}"/>
              </a:ext>
            </a:extLst>
          </p:cNvPr>
          <p:cNvCxnSpPr>
            <a:stCxn id="16" idx="5"/>
            <a:endCxn id="17" idx="1"/>
          </p:cNvCxnSpPr>
          <p:nvPr/>
        </p:nvCxnSpPr>
        <p:spPr>
          <a:xfrm rot="16200000" flipH="1">
            <a:off x="4506739" y="8876295"/>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39E18E20-19E2-F2D4-19D4-F2C611C762A8}"/>
              </a:ext>
            </a:extLst>
          </p:cNvPr>
          <p:cNvCxnSpPr>
            <a:stCxn id="13" idx="3"/>
            <a:endCxn id="17" idx="7"/>
          </p:cNvCxnSpPr>
          <p:nvPr/>
        </p:nvCxnSpPr>
        <p:spPr>
          <a:xfrm rot="5400000">
            <a:off x="5159997" y="8892378"/>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0CB2327-7D4F-5E2C-384D-B4028064E33E}"/>
              </a:ext>
            </a:extLst>
          </p:cNvPr>
          <p:cNvSpPr/>
          <p:nvPr/>
        </p:nvSpPr>
        <p:spPr>
          <a:xfrm>
            <a:off x="12485679" y="530014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21" name="椭圆 20">
            <a:extLst>
              <a:ext uri="{FF2B5EF4-FFF2-40B4-BE49-F238E27FC236}">
                <a16:creationId xmlns:a16="http://schemas.microsoft.com/office/drawing/2014/main" id="{876F0601-54E3-F559-AEAF-A4E3606743FA}"/>
              </a:ext>
            </a:extLst>
          </p:cNvPr>
          <p:cNvSpPr/>
          <p:nvPr/>
        </p:nvSpPr>
        <p:spPr>
          <a:xfrm>
            <a:off x="12485679" y="647347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50" name="椭圆 49">
            <a:extLst>
              <a:ext uri="{FF2B5EF4-FFF2-40B4-BE49-F238E27FC236}">
                <a16:creationId xmlns:a16="http://schemas.microsoft.com/office/drawing/2014/main" id="{FFF5218D-6E7C-C654-55FC-2FF20F93C315}"/>
              </a:ext>
            </a:extLst>
          </p:cNvPr>
          <p:cNvSpPr/>
          <p:nvPr/>
        </p:nvSpPr>
        <p:spPr>
          <a:xfrm>
            <a:off x="11652659" y="733608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51" name="连接符: 曲线 50">
            <a:extLst>
              <a:ext uri="{FF2B5EF4-FFF2-40B4-BE49-F238E27FC236}">
                <a16:creationId xmlns:a16="http://schemas.microsoft.com/office/drawing/2014/main" id="{D5C963C7-839B-1E4B-2054-6143EAC74ED5}"/>
              </a:ext>
            </a:extLst>
          </p:cNvPr>
          <p:cNvCxnSpPr>
            <a:stCxn id="20" idx="4"/>
            <a:endCxn id="21" idx="0"/>
          </p:cNvCxnSpPr>
          <p:nvPr/>
        </p:nvCxnSpPr>
        <p:spPr>
          <a:xfrm rot="5400000">
            <a:off x="12618104" y="6246345"/>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49A1996B-3C24-3001-EDC2-F7F2F2C866DB}"/>
              </a:ext>
            </a:extLst>
          </p:cNvPr>
          <p:cNvCxnSpPr>
            <a:stCxn id="21" idx="4"/>
            <a:endCxn id="50" idx="6"/>
          </p:cNvCxnSpPr>
          <p:nvPr/>
        </p:nvCxnSpPr>
        <p:spPr>
          <a:xfrm rot="5400000">
            <a:off x="12356945" y="7207364"/>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DF0CF8AD-F750-B528-CCEA-31A5A0E6A8BE}"/>
              </a:ext>
            </a:extLst>
          </p:cNvPr>
          <p:cNvCxnSpPr>
            <a:cxnSpLocks/>
            <a:stCxn id="20" idx="3"/>
            <a:endCxn id="50" idx="0"/>
          </p:cNvCxnSpPr>
          <p:nvPr/>
        </p:nvCxnSpPr>
        <p:spPr>
          <a:xfrm rot="5400000">
            <a:off x="11590505" y="6335607"/>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3809BD4-9753-EE83-C467-49CFC22F1026}"/>
              </a:ext>
            </a:extLst>
          </p:cNvPr>
          <p:cNvSpPr/>
          <p:nvPr/>
        </p:nvSpPr>
        <p:spPr>
          <a:xfrm>
            <a:off x="10833906" y="828635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5" name="连接符: 曲线 54">
            <a:extLst>
              <a:ext uri="{FF2B5EF4-FFF2-40B4-BE49-F238E27FC236}">
                <a16:creationId xmlns:a16="http://schemas.microsoft.com/office/drawing/2014/main" id="{9ECC9930-C9B8-3DF2-0A6A-B6975AD30D94}"/>
              </a:ext>
            </a:extLst>
          </p:cNvPr>
          <p:cNvCxnSpPr>
            <a:stCxn id="50" idx="3"/>
            <a:endCxn id="54" idx="7"/>
          </p:cNvCxnSpPr>
          <p:nvPr/>
        </p:nvCxnSpPr>
        <p:spPr>
          <a:xfrm rot="5400000">
            <a:off x="11381922" y="8015621"/>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CB62375F-4A3E-6F7A-97BE-48585A31A0E3}"/>
              </a:ext>
            </a:extLst>
          </p:cNvPr>
          <p:cNvCxnSpPr>
            <a:cxnSpLocks/>
            <a:stCxn id="20" idx="2"/>
            <a:endCxn id="58" idx="1"/>
          </p:cNvCxnSpPr>
          <p:nvPr/>
        </p:nvCxnSpPr>
        <p:spPr>
          <a:xfrm rot="10800000" flipV="1">
            <a:off x="9867076" y="5659687"/>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7B27855-438D-7D75-BE3C-88E5189BB966}"/>
              </a:ext>
            </a:extLst>
          </p:cNvPr>
          <p:cNvSpPr/>
          <p:nvPr/>
        </p:nvSpPr>
        <p:spPr>
          <a:xfrm>
            <a:off x="10719976" y="72606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58" name="椭圆 57">
            <a:extLst>
              <a:ext uri="{FF2B5EF4-FFF2-40B4-BE49-F238E27FC236}">
                <a16:creationId xmlns:a16="http://schemas.microsoft.com/office/drawing/2014/main" id="{187B4AEE-5929-75F7-16D9-836AC954E584}"/>
              </a:ext>
            </a:extLst>
          </p:cNvPr>
          <p:cNvSpPr/>
          <p:nvPr/>
        </p:nvSpPr>
        <p:spPr>
          <a:xfrm>
            <a:off x="9761777" y="889570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9" name="连接符: 曲线 58">
            <a:extLst>
              <a:ext uri="{FF2B5EF4-FFF2-40B4-BE49-F238E27FC236}">
                <a16:creationId xmlns:a16="http://schemas.microsoft.com/office/drawing/2014/main" id="{20FB0A17-2C39-51C7-FC69-4D3E50BC5E3A}"/>
              </a:ext>
            </a:extLst>
          </p:cNvPr>
          <p:cNvCxnSpPr>
            <a:cxnSpLocks/>
            <a:stCxn id="57" idx="4"/>
            <a:endCxn id="54" idx="0"/>
          </p:cNvCxnSpPr>
          <p:nvPr/>
        </p:nvCxnSpPr>
        <p:spPr>
          <a:xfrm rot="16200000" flipH="1">
            <a:off x="10983152" y="8076058"/>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4695DCA0-576E-F56B-2406-86F2FA0790A5}"/>
              </a:ext>
            </a:extLst>
          </p:cNvPr>
          <p:cNvCxnSpPr>
            <a:cxnSpLocks/>
            <a:stCxn id="54" idx="2"/>
            <a:endCxn id="58" idx="7"/>
          </p:cNvCxnSpPr>
          <p:nvPr/>
        </p:nvCxnSpPr>
        <p:spPr>
          <a:xfrm rot="10800000" flipV="1">
            <a:off x="10375551" y="8645903"/>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67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D0B5582-D518-2A28-409E-DCCA93FE73D5}"/>
              </a:ext>
            </a:extLst>
          </p:cNvPr>
          <p:cNvSpPr>
            <a:spLocks noGrp="1"/>
          </p:cNvSpPr>
          <p:nvPr>
            <p:ph type="sldNum" sz="quarter" idx="12"/>
          </p:nvPr>
        </p:nvSpPr>
        <p:spPr/>
        <p:txBody>
          <a:bodyPr/>
          <a:lstStyle/>
          <a:p>
            <a:fld id="{ADE361C3-C043-4A6E-BDCE-8DA1E7D90A3B}" type="slidenum">
              <a:rPr lang="zh-CN" altLang="en-US" smtClean="0"/>
              <a:pPr/>
              <a:t>12</a:t>
            </a:fld>
            <a:endParaRPr lang="zh-CN" altLang="en-US"/>
          </a:p>
        </p:txBody>
      </p:sp>
      <p:sp>
        <p:nvSpPr>
          <p:cNvPr id="6" name="椭圆 5">
            <a:extLst>
              <a:ext uri="{FF2B5EF4-FFF2-40B4-BE49-F238E27FC236}">
                <a16:creationId xmlns:a16="http://schemas.microsoft.com/office/drawing/2014/main" id="{FAE07C06-7410-71A2-2895-7E7DFAB1D207}"/>
              </a:ext>
            </a:extLst>
          </p:cNvPr>
          <p:cNvSpPr/>
          <p:nvPr/>
        </p:nvSpPr>
        <p:spPr>
          <a:xfrm>
            <a:off x="-1001272"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a</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F4A13CA4-DB18-9A1D-1C27-B605A0B94C10}"/>
              </a:ext>
            </a:extLst>
          </p:cNvPr>
          <p:cNvCxnSpPr>
            <a:cxnSpLocks/>
            <a:stCxn id="6" idx="5"/>
            <a:endCxn id="83" idx="1"/>
          </p:cNvCxnSpPr>
          <p:nvPr/>
        </p:nvCxnSpPr>
        <p:spPr>
          <a:xfrm>
            <a:off x="1667665" y="4565715"/>
            <a:ext cx="338762" cy="357348"/>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A76C4401-E8EC-B701-A2D3-4B9848E09427}"/>
              </a:ext>
            </a:extLst>
          </p:cNvPr>
          <p:cNvSpPr/>
          <p:nvPr/>
        </p:nvSpPr>
        <p:spPr>
          <a:xfrm>
            <a:off x="2844471"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b</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F982B698-04D7-03A0-5C2F-1BF71090D49E}"/>
              </a:ext>
            </a:extLst>
          </p:cNvPr>
          <p:cNvCxnSpPr>
            <a:cxnSpLocks/>
            <a:stCxn id="15" idx="3"/>
            <a:endCxn id="83" idx="7"/>
          </p:cNvCxnSpPr>
          <p:nvPr/>
        </p:nvCxnSpPr>
        <p:spPr>
          <a:xfrm flipH="1">
            <a:off x="2576826" y="4565715"/>
            <a:ext cx="385779" cy="357348"/>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7EA886D-3C4C-A258-50AD-1D26A6605A81}"/>
              </a:ext>
            </a:extLst>
          </p:cNvPr>
          <p:cNvCxnSpPr>
            <a:cxnSpLocks/>
            <a:stCxn id="83" idx="5"/>
            <a:endCxn id="27" idx="1"/>
          </p:cNvCxnSpPr>
          <p:nvPr/>
        </p:nvCxnSpPr>
        <p:spPr>
          <a:xfrm>
            <a:off x="2576826" y="5493462"/>
            <a:ext cx="423645" cy="405949"/>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6E3B0FFB-EF6E-A1C6-F295-37036957DED5}"/>
              </a:ext>
            </a:extLst>
          </p:cNvPr>
          <p:cNvSpPr/>
          <p:nvPr/>
        </p:nvSpPr>
        <p:spPr>
          <a:xfrm>
            <a:off x="2882337" y="578127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8" name="椭圆 27">
            <a:extLst>
              <a:ext uri="{FF2B5EF4-FFF2-40B4-BE49-F238E27FC236}">
                <a16:creationId xmlns:a16="http://schemas.microsoft.com/office/drawing/2014/main" id="{820BE7D4-9B47-9913-3806-5C1BCBB166AA}"/>
              </a:ext>
            </a:extLst>
          </p:cNvPr>
          <p:cNvSpPr/>
          <p:nvPr/>
        </p:nvSpPr>
        <p:spPr>
          <a:xfrm>
            <a:off x="3838514" y="482256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c</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4E65D83E-B08B-1DDB-29E2-48124860BD93}"/>
              </a:ext>
            </a:extLst>
          </p:cNvPr>
          <p:cNvCxnSpPr>
            <a:cxnSpLocks/>
            <a:stCxn id="28" idx="3"/>
            <a:endCxn id="27" idx="7"/>
          </p:cNvCxnSpPr>
          <p:nvPr/>
        </p:nvCxnSpPr>
        <p:spPr>
          <a:xfrm flipH="1">
            <a:off x="3570869" y="5511094"/>
            <a:ext cx="385779"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CA4A2624-2C77-5571-22B8-A96BEB5788B3}"/>
              </a:ext>
            </a:extLst>
          </p:cNvPr>
          <p:cNvSpPr/>
          <p:nvPr/>
        </p:nvSpPr>
        <p:spPr>
          <a:xfrm>
            <a:off x="-1004357" y="578127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d</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5EFA07C6-76B4-7463-D626-92BBC57192DB}"/>
              </a:ext>
            </a:extLst>
          </p:cNvPr>
          <p:cNvCxnSpPr>
            <a:cxnSpLocks/>
            <a:stCxn id="33" idx="5"/>
            <a:endCxn id="35" idx="1"/>
          </p:cNvCxnSpPr>
          <p:nvPr/>
        </p:nvCxnSpPr>
        <p:spPr>
          <a:xfrm>
            <a:off x="1664580" y="6469808"/>
            <a:ext cx="338762"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EA3B7EB8-FC8D-F516-7BB6-E89D83E1DD4A}"/>
              </a:ext>
            </a:extLst>
          </p:cNvPr>
          <p:cNvSpPr/>
          <p:nvPr/>
        </p:nvSpPr>
        <p:spPr>
          <a:xfrm>
            <a:off x="1885209" y="6739991"/>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541FEC43-CCF1-D2F0-5631-023D68F771B8}"/>
              </a:ext>
            </a:extLst>
          </p:cNvPr>
          <p:cNvCxnSpPr>
            <a:cxnSpLocks/>
            <a:stCxn id="27" idx="3"/>
            <a:endCxn id="35" idx="7"/>
          </p:cNvCxnSpPr>
          <p:nvPr/>
        </p:nvCxnSpPr>
        <p:spPr>
          <a:xfrm flipH="1">
            <a:off x="2573740" y="6469808"/>
            <a:ext cx="426730"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BA654A97-32D6-00AB-0DBE-2673CAB198B0}"/>
              </a:ext>
            </a:extLst>
          </p:cNvPr>
          <p:cNvSpPr/>
          <p:nvPr/>
        </p:nvSpPr>
        <p:spPr>
          <a:xfrm>
            <a:off x="1867656" y="799536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f</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2FC953D7-87D6-1A3D-813D-379925A58080}"/>
              </a:ext>
            </a:extLst>
          </p:cNvPr>
          <p:cNvCxnSpPr>
            <a:cxnSpLocks/>
            <a:stCxn id="35" idx="4"/>
            <a:endCxn id="39" idx="0"/>
          </p:cNvCxnSpPr>
          <p:nvPr/>
        </p:nvCxnSpPr>
        <p:spPr>
          <a:xfrm flipH="1">
            <a:off x="2270989" y="7546655"/>
            <a:ext cx="17553" cy="448712"/>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3802A383-79BF-FA0B-3066-28DE13D864FA}"/>
              </a:ext>
            </a:extLst>
          </p:cNvPr>
          <p:cNvCxnSpPr>
            <a:cxnSpLocks/>
            <a:stCxn id="91" idx="5"/>
            <a:endCxn id="67" idx="1"/>
          </p:cNvCxnSpPr>
          <p:nvPr/>
        </p:nvCxnSpPr>
        <p:spPr>
          <a:xfrm>
            <a:off x="6934287" y="5493462"/>
            <a:ext cx="421337" cy="41590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5C002A95-F216-E4DB-5928-EA5BDB970D4A}"/>
              </a:ext>
            </a:extLst>
          </p:cNvPr>
          <p:cNvSpPr/>
          <p:nvPr/>
        </p:nvSpPr>
        <p:spPr>
          <a:xfrm>
            <a:off x="7237490" y="579123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68" name="椭圆 67">
            <a:extLst>
              <a:ext uri="{FF2B5EF4-FFF2-40B4-BE49-F238E27FC236}">
                <a16:creationId xmlns:a16="http://schemas.microsoft.com/office/drawing/2014/main" id="{B94AE127-BECC-9B05-B1D4-E8BA76A7636B}"/>
              </a:ext>
            </a:extLst>
          </p:cNvPr>
          <p:cNvSpPr/>
          <p:nvPr/>
        </p:nvSpPr>
        <p:spPr>
          <a:xfrm>
            <a:off x="8193667" y="4832519"/>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c</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69" name="直接箭头连接符 68">
            <a:extLst>
              <a:ext uri="{FF2B5EF4-FFF2-40B4-BE49-F238E27FC236}">
                <a16:creationId xmlns:a16="http://schemas.microsoft.com/office/drawing/2014/main" id="{137561AB-F7AA-87B1-A0D6-86801F891472}"/>
              </a:ext>
            </a:extLst>
          </p:cNvPr>
          <p:cNvCxnSpPr>
            <a:cxnSpLocks/>
            <a:stCxn id="68" idx="3"/>
            <a:endCxn id="67" idx="7"/>
          </p:cNvCxnSpPr>
          <p:nvPr/>
        </p:nvCxnSpPr>
        <p:spPr>
          <a:xfrm flipH="1">
            <a:off x="7926022" y="5521050"/>
            <a:ext cx="385779"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9F15B649-0A31-13DF-4B25-B066CCFA16D5}"/>
              </a:ext>
            </a:extLst>
          </p:cNvPr>
          <p:cNvSpPr/>
          <p:nvPr/>
        </p:nvSpPr>
        <p:spPr>
          <a:xfrm>
            <a:off x="5331202" y="579123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d</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71" name="直接箭头连接符 70">
            <a:extLst>
              <a:ext uri="{FF2B5EF4-FFF2-40B4-BE49-F238E27FC236}">
                <a16:creationId xmlns:a16="http://schemas.microsoft.com/office/drawing/2014/main" id="{70405E32-0DB3-5778-A2E4-7BE06015B419}"/>
              </a:ext>
            </a:extLst>
          </p:cNvPr>
          <p:cNvCxnSpPr>
            <a:cxnSpLocks/>
            <a:stCxn id="70" idx="5"/>
            <a:endCxn id="72" idx="1"/>
          </p:cNvCxnSpPr>
          <p:nvPr/>
        </p:nvCxnSpPr>
        <p:spPr>
          <a:xfrm>
            <a:off x="6019733" y="6479764"/>
            <a:ext cx="338762"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AA920071-BA1C-F005-8340-361FFAB765C8}"/>
              </a:ext>
            </a:extLst>
          </p:cNvPr>
          <p:cNvSpPr/>
          <p:nvPr/>
        </p:nvSpPr>
        <p:spPr>
          <a:xfrm>
            <a:off x="6240362" y="674994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cxnSp>
        <p:nvCxnSpPr>
          <p:cNvPr id="73" name="直接箭头连接符 72">
            <a:extLst>
              <a:ext uri="{FF2B5EF4-FFF2-40B4-BE49-F238E27FC236}">
                <a16:creationId xmlns:a16="http://schemas.microsoft.com/office/drawing/2014/main" id="{4EDBA796-DB1F-82DD-3EC9-865155A7B940}"/>
              </a:ext>
            </a:extLst>
          </p:cNvPr>
          <p:cNvCxnSpPr>
            <a:cxnSpLocks/>
            <a:stCxn id="67" idx="3"/>
            <a:endCxn id="72" idx="7"/>
          </p:cNvCxnSpPr>
          <p:nvPr/>
        </p:nvCxnSpPr>
        <p:spPr>
          <a:xfrm flipH="1">
            <a:off x="6928893" y="6479764"/>
            <a:ext cx="426730" cy="38831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FACE2CCA-313E-38D0-24C9-C0CF2C99956D}"/>
              </a:ext>
            </a:extLst>
          </p:cNvPr>
          <p:cNvSpPr/>
          <p:nvPr/>
        </p:nvSpPr>
        <p:spPr>
          <a:xfrm>
            <a:off x="6222809" y="800532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f</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75" name="直接箭头连接符 74">
            <a:extLst>
              <a:ext uri="{FF2B5EF4-FFF2-40B4-BE49-F238E27FC236}">
                <a16:creationId xmlns:a16="http://schemas.microsoft.com/office/drawing/2014/main" id="{8E876428-4CD5-B628-3F7C-D78D4C2362B8}"/>
              </a:ext>
            </a:extLst>
          </p:cNvPr>
          <p:cNvCxnSpPr>
            <a:cxnSpLocks/>
            <a:stCxn id="72" idx="4"/>
            <a:endCxn id="74" idx="0"/>
          </p:cNvCxnSpPr>
          <p:nvPr/>
        </p:nvCxnSpPr>
        <p:spPr>
          <a:xfrm flipH="1">
            <a:off x="6626142" y="7556611"/>
            <a:ext cx="17553" cy="448712"/>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3" name="椭圆 82">
            <a:extLst>
              <a:ext uri="{FF2B5EF4-FFF2-40B4-BE49-F238E27FC236}">
                <a16:creationId xmlns:a16="http://schemas.microsoft.com/office/drawing/2014/main" id="{522EBDFD-D57A-CD81-AAD1-024B4C17C9AC}"/>
              </a:ext>
            </a:extLst>
          </p:cNvPr>
          <p:cNvSpPr/>
          <p:nvPr/>
        </p:nvSpPr>
        <p:spPr>
          <a:xfrm>
            <a:off x="1888294" y="4804930"/>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87" name="椭圆 86">
            <a:extLst>
              <a:ext uri="{FF2B5EF4-FFF2-40B4-BE49-F238E27FC236}">
                <a16:creationId xmlns:a16="http://schemas.microsoft.com/office/drawing/2014/main" id="{70988A15-5E1A-A5BA-C3DE-721E89213F6C}"/>
              </a:ext>
            </a:extLst>
          </p:cNvPr>
          <p:cNvSpPr/>
          <p:nvPr/>
        </p:nvSpPr>
        <p:spPr>
          <a:xfrm>
            <a:off x="5336595"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a</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88" name="直接箭头连接符 87">
            <a:extLst>
              <a:ext uri="{FF2B5EF4-FFF2-40B4-BE49-F238E27FC236}">
                <a16:creationId xmlns:a16="http://schemas.microsoft.com/office/drawing/2014/main" id="{B1EAE700-3B09-ADFB-04BB-0D74C26C69F6}"/>
              </a:ext>
            </a:extLst>
          </p:cNvPr>
          <p:cNvCxnSpPr>
            <a:cxnSpLocks/>
            <a:stCxn id="87" idx="5"/>
            <a:endCxn id="91" idx="1"/>
          </p:cNvCxnSpPr>
          <p:nvPr/>
        </p:nvCxnSpPr>
        <p:spPr>
          <a:xfrm>
            <a:off x="6025126" y="4565715"/>
            <a:ext cx="338762" cy="357348"/>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9" name="椭圆 88">
            <a:extLst>
              <a:ext uri="{FF2B5EF4-FFF2-40B4-BE49-F238E27FC236}">
                <a16:creationId xmlns:a16="http://schemas.microsoft.com/office/drawing/2014/main" id="{7D0D0F85-8F3E-94A6-0E1C-D38E55EDF7AC}"/>
              </a:ext>
            </a:extLst>
          </p:cNvPr>
          <p:cNvSpPr/>
          <p:nvPr/>
        </p:nvSpPr>
        <p:spPr>
          <a:xfrm>
            <a:off x="7201932"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b</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90" name="直接箭头连接符 89">
            <a:extLst>
              <a:ext uri="{FF2B5EF4-FFF2-40B4-BE49-F238E27FC236}">
                <a16:creationId xmlns:a16="http://schemas.microsoft.com/office/drawing/2014/main" id="{B523FBFB-95B8-03E9-CC5A-1B3B4C1390E4}"/>
              </a:ext>
            </a:extLst>
          </p:cNvPr>
          <p:cNvCxnSpPr>
            <a:cxnSpLocks/>
            <a:stCxn id="89" idx="3"/>
            <a:endCxn id="91" idx="7"/>
          </p:cNvCxnSpPr>
          <p:nvPr/>
        </p:nvCxnSpPr>
        <p:spPr>
          <a:xfrm flipH="1">
            <a:off x="6934287" y="4565715"/>
            <a:ext cx="385779" cy="357348"/>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1" name="椭圆 90">
            <a:extLst>
              <a:ext uri="{FF2B5EF4-FFF2-40B4-BE49-F238E27FC236}">
                <a16:creationId xmlns:a16="http://schemas.microsoft.com/office/drawing/2014/main" id="{D084B33F-B236-3383-C9E4-64E591F480A8}"/>
              </a:ext>
            </a:extLst>
          </p:cNvPr>
          <p:cNvSpPr/>
          <p:nvPr/>
        </p:nvSpPr>
        <p:spPr>
          <a:xfrm>
            <a:off x="6245755" y="4804930"/>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3" name="文本框 92">
                <a:extLst>
                  <a:ext uri="{FF2B5EF4-FFF2-40B4-BE49-F238E27FC236}">
                    <a16:creationId xmlns:a16="http://schemas.microsoft.com/office/drawing/2014/main" id="{8B158706-A341-1088-19AE-1A51C28731B7}"/>
                  </a:ext>
                </a:extLst>
              </p:cNvPr>
              <p:cNvSpPr txBox="1"/>
              <p:nvPr/>
            </p:nvSpPr>
            <p:spPr>
              <a:xfrm>
                <a:off x="1420227" y="9155420"/>
                <a:ext cx="1736629"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a</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b</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r</m:t>
                      </m:r>
                      <m:r>
                        <a:rPr lang="en-US" altLang="zh-CN" sz="2400">
                          <a:latin typeface="Cambria Math" panose="02040503050406030204" pitchFamily="18" charset="0"/>
                          <a:ea typeface="Cambria Math" panose="02040503050406030204" pitchFamily="18" charset="0"/>
                        </a:rPr>
                        <m:t>,</m:t>
                      </m:r>
                    </m:oMath>
                  </m:oMathPara>
                </a14:m>
                <a:endParaRPr lang="en-US" altLang="zh-CN"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ea typeface="Cambria Math" panose="02040503050406030204" pitchFamily="18" charset="0"/>
                        </a:rPr>
                        <m:t>r</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c</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d</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f</m:t>
                      </m:r>
                    </m:oMath>
                  </m:oMathPara>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93" name="文本框 92">
                <a:extLst>
                  <a:ext uri="{FF2B5EF4-FFF2-40B4-BE49-F238E27FC236}">
                    <a16:creationId xmlns:a16="http://schemas.microsoft.com/office/drawing/2014/main" id="{8B158706-A341-1088-19AE-1A51C28731B7}"/>
                  </a:ext>
                </a:extLst>
              </p:cNvPr>
              <p:cNvSpPr txBox="1">
                <a:spLocks noRot="1" noChangeAspect="1" noMove="1" noResize="1" noEditPoints="1" noAdjustHandles="1" noChangeArrowheads="1" noChangeShapeType="1" noTextEdit="1"/>
              </p:cNvSpPr>
              <p:nvPr/>
            </p:nvSpPr>
            <p:spPr>
              <a:xfrm>
                <a:off x="1420227" y="9155420"/>
                <a:ext cx="1736629" cy="738664"/>
              </a:xfrm>
              <a:prstGeom prst="rect">
                <a:avLst/>
              </a:prstGeom>
              <a:blipFill>
                <a:blip r:embed="rId2"/>
                <a:stretch>
                  <a:fillRect l="-1754" r="-3509" b="-4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4" name="文本框 93">
                <a:extLst>
                  <a:ext uri="{FF2B5EF4-FFF2-40B4-BE49-F238E27FC236}">
                    <a16:creationId xmlns:a16="http://schemas.microsoft.com/office/drawing/2014/main" id="{7FB5A1DE-FCB7-D115-CBA2-56570EF96EF9}"/>
                  </a:ext>
                </a:extLst>
              </p:cNvPr>
              <p:cNvSpPr txBox="1"/>
              <p:nvPr/>
            </p:nvSpPr>
            <p:spPr>
              <a:xfrm>
                <a:off x="5805213" y="9331423"/>
                <a:ext cx="2285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a</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b</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c</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d</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f</m:t>
                      </m:r>
                    </m:oMath>
                  </m:oMathPara>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94" name="文本框 93">
                <a:extLst>
                  <a:ext uri="{FF2B5EF4-FFF2-40B4-BE49-F238E27FC236}">
                    <a16:creationId xmlns:a16="http://schemas.microsoft.com/office/drawing/2014/main" id="{7FB5A1DE-FCB7-D115-CBA2-56570EF96EF9}"/>
                  </a:ext>
                </a:extLst>
              </p:cNvPr>
              <p:cNvSpPr txBox="1">
                <a:spLocks noRot="1" noChangeAspect="1" noMove="1" noResize="1" noEditPoints="1" noAdjustHandles="1" noChangeArrowheads="1" noChangeShapeType="1" noTextEdit="1"/>
              </p:cNvSpPr>
              <p:nvPr/>
            </p:nvSpPr>
            <p:spPr>
              <a:xfrm>
                <a:off x="5805213" y="9331423"/>
                <a:ext cx="2285434" cy="369332"/>
              </a:xfrm>
              <a:prstGeom prst="rect">
                <a:avLst/>
              </a:prstGeom>
              <a:blipFill>
                <a:blip r:embed="rId3"/>
                <a:stretch>
                  <a:fillRect l="-1067" r="-2667" b="-10000"/>
                </a:stretch>
              </a:blipFill>
            </p:spPr>
            <p:txBody>
              <a:bodyPr/>
              <a:lstStyle/>
              <a:p>
                <a:r>
                  <a:rPr lang="zh-CN" altLang="en-US">
                    <a:noFill/>
                  </a:rPr>
                  <a:t> </a:t>
                </a:r>
              </a:p>
            </p:txBody>
          </p:sp>
        </mc:Fallback>
      </mc:AlternateContent>
      <p:cxnSp>
        <p:nvCxnSpPr>
          <p:cNvPr id="95" name="直接箭头连接符 94">
            <a:extLst>
              <a:ext uri="{FF2B5EF4-FFF2-40B4-BE49-F238E27FC236}">
                <a16:creationId xmlns:a16="http://schemas.microsoft.com/office/drawing/2014/main" id="{27EF3F5A-F44B-A172-3DF3-93C8E0C00EF1}"/>
              </a:ext>
            </a:extLst>
          </p:cNvPr>
          <p:cNvCxnSpPr>
            <a:cxnSpLocks/>
            <a:stCxn id="98" idx="1"/>
            <a:endCxn id="98" idx="3"/>
          </p:cNvCxnSpPr>
          <p:nvPr/>
        </p:nvCxnSpPr>
        <p:spPr>
          <a:xfrm>
            <a:off x="3192777" y="9570919"/>
            <a:ext cx="2576514"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228AC704-239A-DCBF-DF96-3EE39B48BEDB}"/>
              </a:ext>
            </a:extLst>
          </p:cNvPr>
          <p:cNvSpPr txBox="1"/>
          <p:nvPr/>
        </p:nvSpPr>
        <p:spPr>
          <a:xfrm>
            <a:off x="3192777" y="9155421"/>
            <a:ext cx="2576514"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Constraint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Composition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9" name="文本框 128">
            <a:extLst>
              <a:ext uri="{FF2B5EF4-FFF2-40B4-BE49-F238E27FC236}">
                <a16:creationId xmlns:a16="http://schemas.microsoft.com/office/drawing/2014/main" id="{6BC34514-ABD6-A499-5AB9-0252C7AC24C5}"/>
              </a:ext>
            </a:extLst>
          </p:cNvPr>
          <p:cNvSpPr txBox="1"/>
          <p:nvPr/>
        </p:nvSpPr>
        <p:spPr>
          <a:xfrm>
            <a:off x="2691874" y="5071474"/>
            <a:ext cx="423645" cy="461665"/>
          </a:xfrm>
          <a:prstGeom prst="rect">
            <a:avLst/>
          </a:prstGeom>
          <a:noFill/>
          <a:ln w="50800">
            <a:no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r</a:t>
            </a:r>
            <a:endParaRPr lang="zh-CN" altLang="en-US" sz="2400" dirty="0">
              <a:latin typeface="Times New Roman" panose="02020603050405020304" pitchFamily="18"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5BD3D02E-53C5-60B2-4F76-48E4C1967D5A}"/>
              </a:ext>
            </a:extLst>
          </p:cNvPr>
          <p:cNvCxnSpPr>
            <a:cxnSpLocks/>
            <a:stCxn id="30" idx="6"/>
            <a:endCxn id="22" idx="2"/>
          </p:cNvCxnSpPr>
          <p:nvPr/>
        </p:nvCxnSpPr>
        <p:spPr>
          <a:xfrm>
            <a:off x="13440445" y="4266546"/>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8F5CA91B-F1C2-66B9-715F-305DB62CFD48}"/>
              </a:ext>
            </a:extLst>
          </p:cNvPr>
          <p:cNvCxnSpPr>
            <a:cxnSpLocks/>
            <a:stCxn id="22" idx="3"/>
            <a:endCxn id="23" idx="7"/>
          </p:cNvCxnSpPr>
          <p:nvPr/>
        </p:nvCxnSpPr>
        <p:spPr>
          <a:xfrm flipH="1">
            <a:off x="14164892" y="4565715"/>
            <a:ext cx="264903" cy="88352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B767CD-AE08-30D7-A00B-0D4348E516F2}"/>
              </a:ext>
            </a:extLst>
          </p:cNvPr>
          <p:cNvCxnSpPr>
            <a:cxnSpLocks/>
            <a:stCxn id="30" idx="5"/>
            <a:endCxn id="23" idx="1"/>
          </p:cNvCxnSpPr>
          <p:nvPr/>
        </p:nvCxnSpPr>
        <p:spPr>
          <a:xfrm>
            <a:off x="13322313" y="4551745"/>
            <a:ext cx="272181" cy="89749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E121861-7198-7EE7-0F21-3035CE8D41C2}"/>
              </a:ext>
            </a:extLst>
          </p:cNvPr>
          <p:cNvCxnSpPr>
            <a:cxnSpLocks/>
            <a:stCxn id="23" idx="3"/>
            <a:endCxn id="21" idx="7"/>
          </p:cNvCxnSpPr>
          <p:nvPr/>
        </p:nvCxnSpPr>
        <p:spPr>
          <a:xfrm flipH="1">
            <a:off x="13340705" y="6019633"/>
            <a:ext cx="253788" cy="850402"/>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CA8746A-53C8-D498-5E2B-B5DF902D7953}"/>
              </a:ext>
            </a:extLst>
          </p:cNvPr>
          <p:cNvCxnSpPr>
            <a:cxnSpLocks/>
            <a:stCxn id="21" idx="5"/>
            <a:endCxn id="26" idx="1"/>
          </p:cNvCxnSpPr>
          <p:nvPr/>
        </p:nvCxnSpPr>
        <p:spPr>
          <a:xfrm>
            <a:off x="13340706" y="7440433"/>
            <a:ext cx="265011" cy="74708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E9A99D1-BB17-F144-A9ED-9ED900D65FBA}"/>
              </a:ext>
            </a:extLst>
          </p:cNvPr>
          <p:cNvCxnSpPr>
            <a:cxnSpLocks/>
            <a:stCxn id="25" idx="3"/>
            <a:endCxn id="26" idx="7"/>
          </p:cNvCxnSpPr>
          <p:nvPr/>
        </p:nvCxnSpPr>
        <p:spPr>
          <a:xfrm flipH="1">
            <a:off x="14176115" y="7439473"/>
            <a:ext cx="243983" cy="74804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8BEDBD2-D98F-251C-EA3C-87C577CE0966}"/>
              </a:ext>
            </a:extLst>
          </p:cNvPr>
          <p:cNvSpPr txBox="1"/>
          <p:nvPr/>
        </p:nvSpPr>
        <p:spPr>
          <a:xfrm>
            <a:off x="14953907" y="4160628"/>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9CEAB8C1-5DC1-065E-FF91-72EA3A34137A}"/>
              </a:ext>
            </a:extLst>
          </p:cNvPr>
          <p:cNvSpPr txBox="1"/>
          <p:nvPr/>
        </p:nvSpPr>
        <p:spPr>
          <a:xfrm>
            <a:off x="14139573" y="5602780"/>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B521D677-9007-BD70-7ED2-B198938EA8DE}"/>
              </a:ext>
            </a:extLst>
          </p:cNvPr>
          <p:cNvSpPr txBox="1"/>
          <p:nvPr/>
        </p:nvSpPr>
        <p:spPr>
          <a:xfrm>
            <a:off x="12412024" y="7474114"/>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21" name="椭圆 20">
            <a:extLst>
              <a:ext uri="{FF2B5EF4-FFF2-40B4-BE49-F238E27FC236}">
                <a16:creationId xmlns:a16="http://schemas.microsoft.com/office/drawing/2014/main" id="{94579372-058F-CA7D-99B6-1FEA828A6A12}"/>
              </a:ext>
            </a:extLst>
          </p:cNvPr>
          <p:cNvSpPr/>
          <p:nvPr/>
        </p:nvSpPr>
        <p:spPr>
          <a:xfrm>
            <a:off x="12652174" y="6751902"/>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2" name="椭圆 21">
            <a:extLst>
              <a:ext uri="{FF2B5EF4-FFF2-40B4-BE49-F238E27FC236}">
                <a16:creationId xmlns:a16="http://schemas.microsoft.com/office/drawing/2014/main" id="{2732328A-4928-DA6C-AAE8-A60D1B9765BD}"/>
              </a:ext>
            </a:extLst>
          </p:cNvPr>
          <p:cNvSpPr/>
          <p:nvPr/>
        </p:nvSpPr>
        <p:spPr>
          <a:xfrm>
            <a:off x="14311661"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3" name="椭圆 22">
            <a:extLst>
              <a:ext uri="{FF2B5EF4-FFF2-40B4-BE49-F238E27FC236}">
                <a16:creationId xmlns:a16="http://schemas.microsoft.com/office/drawing/2014/main" id="{BE4D2F73-5BE2-E81D-ADC5-5FA5A39EAF32}"/>
              </a:ext>
            </a:extLst>
          </p:cNvPr>
          <p:cNvSpPr/>
          <p:nvPr/>
        </p:nvSpPr>
        <p:spPr>
          <a:xfrm>
            <a:off x="13476360" y="5331102"/>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5" name="椭圆 24">
            <a:extLst>
              <a:ext uri="{FF2B5EF4-FFF2-40B4-BE49-F238E27FC236}">
                <a16:creationId xmlns:a16="http://schemas.microsoft.com/office/drawing/2014/main" id="{456279DE-0EC3-C7FD-2913-511E6A839109}"/>
              </a:ext>
            </a:extLst>
          </p:cNvPr>
          <p:cNvSpPr/>
          <p:nvPr/>
        </p:nvSpPr>
        <p:spPr>
          <a:xfrm>
            <a:off x="14301964" y="6750941"/>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6" name="椭圆 25">
            <a:extLst>
              <a:ext uri="{FF2B5EF4-FFF2-40B4-BE49-F238E27FC236}">
                <a16:creationId xmlns:a16="http://schemas.microsoft.com/office/drawing/2014/main" id="{9386F2BA-609A-B212-DBD4-AF80C6A6BD49}"/>
              </a:ext>
            </a:extLst>
          </p:cNvPr>
          <p:cNvSpPr/>
          <p:nvPr/>
        </p:nvSpPr>
        <p:spPr>
          <a:xfrm>
            <a:off x="13487583" y="8069386"/>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30" name="椭圆 29">
            <a:extLst>
              <a:ext uri="{FF2B5EF4-FFF2-40B4-BE49-F238E27FC236}">
                <a16:creationId xmlns:a16="http://schemas.microsoft.com/office/drawing/2014/main" id="{D26F4F74-F65A-15DA-81F0-B31499D03603}"/>
              </a:ext>
            </a:extLst>
          </p:cNvPr>
          <p:cNvSpPr/>
          <p:nvPr/>
        </p:nvSpPr>
        <p:spPr>
          <a:xfrm>
            <a:off x="12633781" y="386321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F907F48B-6D1E-9036-F723-CC76EA8A8891}"/>
              </a:ext>
            </a:extLst>
          </p:cNvPr>
          <p:cNvSpPr txBox="1"/>
          <p:nvPr/>
        </p:nvSpPr>
        <p:spPr>
          <a:xfrm>
            <a:off x="14125304" y="8583472"/>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E60726A7-A96F-4059-D013-EC3F8D018CC4}"/>
              </a:ext>
            </a:extLst>
          </p:cNvPr>
          <p:cNvCxnSpPr>
            <a:cxnSpLocks/>
            <a:stCxn id="30" idx="4"/>
            <a:endCxn id="21" idx="0"/>
          </p:cNvCxnSpPr>
          <p:nvPr/>
        </p:nvCxnSpPr>
        <p:spPr>
          <a:xfrm>
            <a:off x="13037114" y="4669878"/>
            <a:ext cx="18393" cy="20820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CEBB1B7D-E904-EB70-3F9C-867B6196BDC0}"/>
              </a:ext>
            </a:extLst>
          </p:cNvPr>
          <p:cNvCxnSpPr>
            <a:cxnSpLocks/>
            <a:stCxn id="53" idx="6"/>
            <a:endCxn id="49" idx="2"/>
          </p:cNvCxnSpPr>
          <p:nvPr/>
        </p:nvCxnSpPr>
        <p:spPr>
          <a:xfrm>
            <a:off x="10153001" y="4280517"/>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563E0D1C-71D6-1E7A-2C34-BBB887A65DC7}"/>
              </a:ext>
            </a:extLst>
          </p:cNvPr>
          <p:cNvCxnSpPr>
            <a:cxnSpLocks/>
            <a:stCxn id="49" idx="3"/>
            <a:endCxn id="50" idx="7"/>
          </p:cNvCxnSpPr>
          <p:nvPr/>
        </p:nvCxnSpPr>
        <p:spPr>
          <a:xfrm flipH="1">
            <a:off x="10877448" y="4579686"/>
            <a:ext cx="264903" cy="88352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9FE48DA-D115-D785-6AB7-BCD155685FF7}"/>
              </a:ext>
            </a:extLst>
          </p:cNvPr>
          <p:cNvCxnSpPr>
            <a:cxnSpLocks/>
            <a:stCxn id="53" idx="5"/>
            <a:endCxn id="50" idx="1"/>
          </p:cNvCxnSpPr>
          <p:nvPr/>
        </p:nvCxnSpPr>
        <p:spPr>
          <a:xfrm>
            <a:off x="10034869" y="4565716"/>
            <a:ext cx="272181" cy="89749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5EEF897-D413-EC01-D9CB-0DD7DDFD95B2}"/>
              </a:ext>
            </a:extLst>
          </p:cNvPr>
          <p:cNvCxnSpPr>
            <a:cxnSpLocks/>
            <a:stCxn id="50" idx="5"/>
            <a:endCxn id="51" idx="1"/>
          </p:cNvCxnSpPr>
          <p:nvPr/>
        </p:nvCxnSpPr>
        <p:spPr>
          <a:xfrm>
            <a:off x="10877447" y="6033605"/>
            <a:ext cx="255206" cy="84944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5AEE0FEB-54D7-69E9-5974-7B395E320818}"/>
              </a:ext>
            </a:extLst>
          </p:cNvPr>
          <p:cNvCxnSpPr>
            <a:cxnSpLocks/>
            <a:stCxn id="48" idx="6"/>
            <a:endCxn id="51" idx="2"/>
          </p:cNvCxnSpPr>
          <p:nvPr/>
        </p:nvCxnSpPr>
        <p:spPr>
          <a:xfrm flipV="1">
            <a:off x="10171394" y="7168245"/>
            <a:ext cx="843126" cy="96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8856806-001E-E211-701F-5A691B7CAA95}"/>
              </a:ext>
            </a:extLst>
          </p:cNvPr>
          <p:cNvCxnSpPr>
            <a:cxnSpLocks/>
            <a:stCxn id="51" idx="3"/>
            <a:endCxn id="52" idx="7"/>
          </p:cNvCxnSpPr>
          <p:nvPr/>
        </p:nvCxnSpPr>
        <p:spPr>
          <a:xfrm flipH="1">
            <a:off x="10888671" y="7453444"/>
            <a:ext cx="243983" cy="74804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9A34983-437E-FE0E-558F-E5D0AE382D73}"/>
              </a:ext>
            </a:extLst>
          </p:cNvPr>
          <p:cNvSpPr txBox="1"/>
          <p:nvPr/>
        </p:nvSpPr>
        <p:spPr>
          <a:xfrm>
            <a:off x="11666463" y="4174599"/>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02BAA5E6-6B67-7B36-06C7-93B03225C634}"/>
              </a:ext>
            </a:extLst>
          </p:cNvPr>
          <p:cNvSpPr txBox="1"/>
          <p:nvPr/>
        </p:nvSpPr>
        <p:spPr>
          <a:xfrm>
            <a:off x="10852129" y="5616751"/>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448BF14A-02D1-B65A-31CE-78311E02B05C}"/>
              </a:ext>
            </a:extLst>
          </p:cNvPr>
          <p:cNvSpPr txBox="1"/>
          <p:nvPr/>
        </p:nvSpPr>
        <p:spPr>
          <a:xfrm>
            <a:off x="10932366" y="7517882"/>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+5</a:t>
            </a:r>
            <a:endParaRPr lang="zh-CN" altLang="en-US" sz="2800" dirty="0">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EDA8C73A-CDC7-F720-5F0E-26D8F5ADBE31}"/>
              </a:ext>
            </a:extLst>
          </p:cNvPr>
          <p:cNvSpPr/>
          <p:nvPr/>
        </p:nvSpPr>
        <p:spPr>
          <a:xfrm>
            <a:off x="9364730" y="676587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dirty="0">
                <a:solidFill>
                  <a:srgbClr val="000000"/>
                </a:solidFill>
                <a:latin typeface="Times New Roman" panose="02020603050405020304" pitchFamily="18" charset="0"/>
                <a:ea typeface="微软雅黑"/>
                <a:cs typeface="Times New Roman" panose="02020603050405020304" pitchFamily="18" charset="0"/>
              </a:rPr>
              <a:t>5</a:t>
            </a:r>
            <a:endParaRPr lang="zh-CN" altLang="en-US" sz="2800"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49" name="椭圆 48">
            <a:extLst>
              <a:ext uri="{FF2B5EF4-FFF2-40B4-BE49-F238E27FC236}">
                <a16:creationId xmlns:a16="http://schemas.microsoft.com/office/drawing/2014/main" id="{EAF0E31E-78B4-50D3-459A-77B05F97D06F}"/>
              </a:ext>
            </a:extLst>
          </p:cNvPr>
          <p:cNvSpPr/>
          <p:nvPr/>
        </p:nvSpPr>
        <p:spPr>
          <a:xfrm>
            <a:off x="11024217" y="389115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50" name="椭圆 49">
            <a:extLst>
              <a:ext uri="{FF2B5EF4-FFF2-40B4-BE49-F238E27FC236}">
                <a16:creationId xmlns:a16="http://schemas.microsoft.com/office/drawing/2014/main" id="{2CDEF6C2-AE48-A7A6-EB18-EA047878970D}"/>
              </a:ext>
            </a:extLst>
          </p:cNvPr>
          <p:cNvSpPr/>
          <p:nvPr/>
        </p:nvSpPr>
        <p:spPr>
          <a:xfrm>
            <a:off x="10188916" y="534507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51" name="椭圆 50">
            <a:extLst>
              <a:ext uri="{FF2B5EF4-FFF2-40B4-BE49-F238E27FC236}">
                <a16:creationId xmlns:a16="http://schemas.microsoft.com/office/drawing/2014/main" id="{BEB7865A-E531-ED5B-7620-790CC71C35DE}"/>
              </a:ext>
            </a:extLst>
          </p:cNvPr>
          <p:cNvSpPr/>
          <p:nvPr/>
        </p:nvSpPr>
        <p:spPr>
          <a:xfrm>
            <a:off x="11014520" y="6764912"/>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4400" dirty="0">
                <a:solidFill>
                  <a:srgbClr val="000000"/>
                </a:solidFill>
                <a:latin typeface="Times New Roman" panose="02020603050405020304" pitchFamily="18" charset="0"/>
                <a:ea typeface="微软雅黑"/>
                <a:cs typeface="Times New Roman" panose="02020603050405020304" pitchFamily="18" charset="0"/>
              </a:rPr>
              <a:t>+</a:t>
            </a:r>
            <a:endParaRPr lang="zh-CN" altLang="en-US" sz="4400"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52" name="椭圆 51">
            <a:extLst>
              <a:ext uri="{FF2B5EF4-FFF2-40B4-BE49-F238E27FC236}">
                <a16:creationId xmlns:a16="http://schemas.microsoft.com/office/drawing/2014/main" id="{13EE5BC1-17BF-2E7C-1BEA-9FEF00A34328}"/>
              </a:ext>
            </a:extLst>
          </p:cNvPr>
          <p:cNvSpPr/>
          <p:nvPr/>
        </p:nvSpPr>
        <p:spPr>
          <a:xfrm>
            <a:off x="10200139" y="808335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53" name="椭圆 52">
            <a:extLst>
              <a:ext uri="{FF2B5EF4-FFF2-40B4-BE49-F238E27FC236}">
                <a16:creationId xmlns:a16="http://schemas.microsoft.com/office/drawing/2014/main" id="{2664110A-9FF7-5FF6-0621-956132ECDEA2}"/>
              </a:ext>
            </a:extLst>
          </p:cNvPr>
          <p:cNvSpPr/>
          <p:nvPr/>
        </p:nvSpPr>
        <p:spPr>
          <a:xfrm>
            <a:off x="9346337" y="387718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6BF46A31-0542-2FC6-CFDA-E4528A4A7725}"/>
              </a:ext>
            </a:extLst>
          </p:cNvPr>
          <p:cNvSpPr txBox="1"/>
          <p:nvPr/>
        </p:nvSpPr>
        <p:spPr>
          <a:xfrm>
            <a:off x="10837860" y="8597443"/>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55" name="直接箭头连接符 54">
            <a:extLst>
              <a:ext uri="{FF2B5EF4-FFF2-40B4-BE49-F238E27FC236}">
                <a16:creationId xmlns:a16="http://schemas.microsoft.com/office/drawing/2014/main" id="{8933D40D-C353-2C32-E385-E9E7FEDB7A8F}"/>
              </a:ext>
            </a:extLst>
          </p:cNvPr>
          <p:cNvCxnSpPr>
            <a:cxnSpLocks/>
            <a:stCxn id="53" idx="4"/>
            <a:endCxn id="48" idx="0"/>
          </p:cNvCxnSpPr>
          <p:nvPr/>
        </p:nvCxnSpPr>
        <p:spPr>
          <a:xfrm>
            <a:off x="9749670" y="4683849"/>
            <a:ext cx="18393" cy="20820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F5C1B512-2E82-03C5-BDDD-EEFB441978B5}"/>
              </a:ext>
            </a:extLst>
          </p:cNvPr>
          <p:cNvCxnSpPr>
            <a:cxnSpLocks/>
            <a:stCxn id="53" idx="2"/>
            <a:endCxn id="52" idx="2"/>
          </p:cNvCxnSpPr>
          <p:nvPr/>
        </p:nvCxnSpPr>
        <p:spPr>
          <a:xfrm rot="10800000" flipH="1" flipV="1">
            <a:off x="9346337" y="4280516"/>
            <a:ext cx="853802" cy="4206173"/>
          </a:xfrm>
          <a:prstGeom prst="curvedConnector3">
            <a:avLst>
              <a:gd name="adj1" fmla="val -26774"/>
            </a:avLst>
          </a:prstGeom>
          <a:ln w="50800">
            <a:solidFill>
              <a:srgbClr val="BE384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735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1.5: </a:t>
            </a:r>
            <a:r>
              <a:rPr kumimoji="1" lang="zh-CN" altLang="en-US" dirty="0"/>
              <a:t>计算</a:t>
            </a:r>
            <a:r>
              <a:rPr kumimoji="1" lang="en-US" altLang="zh-CN" dirty="0" err="1"/>
              <a:t>Rnode</a:t>
            </a:r>
            <a:r>
              <a:rPr kumimoji="1" lang="en-US" altLang="zh-CN" dirty="0"/>
              <a:t> Graph</a:t>
            </a:r>
            <a:r>
              <a:rPr kumimoji="1" lang="zh-CN" altLang="en-US" dirty="0"/>
              <a:t>节点权重</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4062571" y="5010954"/>
            <a:ext cx="9875520" cy="4756153"/>
          </a:xfrm>
        </p:spPr>
        <p:txBody>
          <a:bodyPr>
            <a:normAutofit/>
          </a:bodyPr>
          <a:lstStyle/>
          <a:p>
            <a:r>
              <a:rPr kumimoji="1" lang="zh-CN" altLang="en-US" sz="2160" dirty="0"/>
              <a:t>前述生成的两个</a:t>
            </a:r>
            <a:r>
              <a:rPr kumimoji="1" lang="en-US" altLang="zh-CN" sz="2160" dirty="0" err="1"/>
              <a:t>RNodeGraph</a:t>
            </a:r>
            <a:r>
              <a:rPr kumimoji="1" lang="zh-CN" altLang="en-US" sz="2160" dirty="0"/>
              <a:t>的不同之处在于</a:t>
            </a:r>
            <a:r>
              <a:rPr kumimoji="1" lang="en-US" altLang="zh-CN" sz="2160" dirty="0"/>
              <a:t>,</a:t>
            </a:r>
            <a:r>
              <a:rPr kumimoji="1" lang="zh-CN" altLang="en-US" sz="2160" dirty="0"/>
              <a:t> 加法的执行顺序不同</a:t>
            </a:r>
            <a:endParaRPr kumimoji="1" lang="en-US" altLang="zh-CN" sz="2160" dirty="0"/>
          </a:p>
          <a:p>
            <a:pPr lvl="1"/>
            <a:r>
              <a:rPr kumimoji="1" lang="zh-CN" altLang="en-US" sz="1920" dirty="0"/>
              <a:t>约束组</a:t>
            </a:r>
            <a:r>
              <a:rPr kumimoji="1" lang="en-US" altLang="zh-CN" sz="1920" dirty="0"/>
              <a:t>A: (x</a:t>
            </a:r>
            <a:r>
              <a:rPr kumimoji="1" lang="en-US" altLang="zh-CN" sz="1920" baseline="-25000" dirty="0"/>
              <a:t>3</a:t>
            </a:r>
            <a:r>
              <a:rPr kumimoji="1" lang="zh-CN" altLang="en-US" sz="1920" dirty="0"/>
              <a:t> </a:t>
            </a:r>
            <a:r>
              <a:rPr kumimoji="1" lang="en-US" altLang="zh-CN" sz="1920" dirty="0"/>
              <a:t>+ x) + 5 = out</a:t>
            </a:r>
          </a:p>
          <a:p>
            <a:pPr lvl="1"/>
            <a:r>
              <a:rPr kumimoji="1" lang="zh-CN" altLang="en-US" sz="1920" dirty="0"/>
              <a:t>约束组</a:t>
            </a:r>
            <a:r>
              <a:rPr kumimoji="1" lang="en-US" altLang="zh-CN" sz="1920" dirty="0"/>
              <a:t>B: x</a:t>
            </a:r>
            <a:r>
              <a:rPr kumimoji="1" lang="en-US" altLang="zh-CN" sz="1920" baseline="-25000" dirty="0"/>
              <a:t>3</a:t>
            </a:r>
            <a:r>
              <a:rPr kumimoji="1" lang="zh-CN" altLang="en-US" sz="1920" dirty="0"/>
              <a:t> </a:t>
            </a:r>
            <a:r>
              <a:rPr kumimoji="1" lang="en-US" altLang="zh-CN" sz="1920" dirty="0"/>
              <a:t>+ (x + 5) = out</a:t>
            </a:r>
          </a:p>
          <a:p>
            <a:pPr lvl="1"/>
            <a:r>
              <a:rPr kumimoji="1" lang="en-US" altLang="zh-CN" sz="1920" dirty="0" err="1"/>
              <a:t>Rnode</a:t>
            </a:r>
            <a:r>
              <a:rPr kumimoji="1" lang="en-US" altLang="zh-CN" sz="1920" dirty="0"/>
              <a:t> Graph</a:t>
            </a:r>
            <a:r>
              <a:rPr kumimoji="1" lang="zh-CN" altLang="en-US" sz="1920" dirty="0"/>
              <a:t>的生成算法限制</a:t>
            </a:r>
            <a:endParaRPr kumimoji="1" lang="en-US" altLang="zh-CN" sz="1920" dirty="0"/>
          </a:p>
          <a:p>
            <a:pPr lvl="1"/>
            <a:endParaRPr kumimoji="1" lang="zh-CN" altLang="en-US" sz="1920" dirty="0"/>
          </a:p>
          <a:p>
            <a:r>
              <a:rPr kumimoji="1" lang="zh-CN" altLang="en-US" sz="2160" dirty="0"/>
              <a:t>尝试用</a:t>
            </a:r>
            <a:r>
              <a:rPr kumimoji="1" lang="en-US" altLang="zh-CN" sz="2160" dirty="0" err="1"/>
              <a:t>Pagerank</a:t>
            </a:r>
            <a:r>
              <a:rPr kumimoji="1" lang="zh-CN" altLang="en-US" sz="2160" dirty="0"/>
              <a:t>算法直接计算节点</a:t>
            </a:r>
            <a:endParaRPr kumimoji="1" lang="en-US" altLang="zh-CN" sz="2160" dirty="0"/>
          </a:p>
          <a:p>
            <a:pPr lvl="1"/>
            <a:r>
              <a:rPr kumimoji="1" lang="zh-CN" altLang="en-US" sz="1680" dirty="0"/>
              <a:t>对图的微小变化反应不太剧烈</a:t>
            </a:r>
            <a:endParaRPr kumimoji="1" lang="en-US" altLang="zh-CN" sz="1680" dirty="0"/>
          </a:p>
          <a:p>
            <a:pPr lvl="1"/>
            <a:r>
              <a:rPr kumimoji="1" lang="zh-CN" altLang="en-US" sz="1680" dirty="0"/>
              <a:t>对于同一节点</a:t>
            </a:r>
            <a:r>
              <a:rPr kumimoji="1" lang="en-US" altLang="zh-CN" sz="1680" dirty="0"/>
              <a:t>,</a:t>
            </a:r>
            <a:r>
              <a:rPr kumimoji="1" lang="zh-CN" altLang="en-US" sz="1680" dirty="0"/>
              <a:t>权重的波动值大概占到权重本身的</a:t>
            </a:r>
            <a:r>
              <a:rPr kumimoji="1" lang="en-US" altLang="zh-CN" sz="1680" dirty="0"/>
              <a:t>10%</a:t>
            </a:r>
          </a:p>
        </p:txBody>
      </p:sp>
    </p:spTree>
    <p:extLst>
      <p:ext uri="{BB962C8B-B14F-4D97-AF65-F5344CB8AC3E}">
        <p14:creationId xmlns:p14="http://schemas.microsoft.com/office/powerpoint/2010/main" val="249238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4062571" y="5010954"/>
            <a:ext cx="9875520" cy="4756153"/>
          </a:xfrm>
        </p:spPr>
        <p:txBody>
          <a:bodyPr>
            <a:normAutofit/>
          </a:bodyPr>
          <a:lstStyle/>
          <a:p>
            <a:r>
              <a:rPr kumimoji="1" lang="zh-CN" altLang="en-US" sz="2160" dirty="0"/>
              <a:t>总体思路</a:t>
            </a:r>
            <a:r>
              <a:rPr kumimoji="1" lang="en-US" altLang="zh-CN" sz="2160" dirty="0"/>
              <a:t>:</a:t>
            </a:r>
            <a:endParaRPr kumimoji="1" lang="en-US" altLang="zh-CN" sz="1920" dirty="0"/>
          </a:p>
          <a:p>
            <a:pPr lvl="1"/>
            <a:r>
              <a:rPr kumimoji="1" lang="zh-CN" altLang="en-US" sz="2000" dirty="0"/>
              <a:t>参考编译原理中</a:t>
            </a:r>
            <a:r>
              <a:rPr kumimoji="1" lang="en-US" altLang="zh-CN" sz="2000" dirty="0"/>
              <a:t>IR-Tree</a:t>
            </a:r>
            <a:r>
              <a:rPr kumimoji="1" lang="zh-CN" altLang="en-US" sz="2000" dirty="0"/>
              <a:t>到汇编语言语法树的转换中瓦片选取</a:t>
            </a:r>
            <a:endParaRPr kumimoji="1" lang="en-US" altLang="zh-CN" sz="2000" dirty="0"/>
          </a:p>
          <a:p>
            <a:pPr lvl="1"/>
            <a:r>
              <a:rPr kumimoji="1" lang="zh-CN" altLang="en-US" sz="2000" dirty="0"/>
              <a:t>自定义瓦片类型并且分割</a:t>
            </a:r>
            <a:r>
              <a:rPr kumimoji="1" lang="en-US" altLang="zh-CN" sz="2000" dirty="0" err="1"/>
              <a:t>Rnode</a:t>
            </a:r>
            <a:r>
              <a:rPr kumimoji="1" lang="en-US" altLang="zh-CN" sz="2000" dirty="0"/>
              <a:t> Graph</a:t>
            </a:r>
            <a:endParaRPr kumimoji="1" lang="zh-CN" altLang="en-US" sz="1920" dirty="0"/>
          </a:p>
          <a:p>
            <a:pPr lvl="1"/>
            <a:endParaRPr kumimoji="1" lang="zh-CN" altLang="en-US" sz="1920" dirty="0"/>
          </a:p>
          <a:p>
            <a:r>
              <a:rPr kumimoji="1" lang="zh-CN" altLang="en-US" sz="2160" dirty="0"/>
              <a:t>瓦片的三种类型</a:t>
            </a:r>
            <a:endParaRPr kumimoji="1" lang="en-US" altLang="zh-CN" sz="2160" dirty="0"/>
          </a:p>
          <a:p>
            <a:pPr lvl="1"/>
            <a:r>
              <a:rPr kumimoji="1" lang="en-US" altLang="zh-CN" sz="2000" b="1" dirty="0"/>
              <a:t>Quadratic: </a:t>
            </a:r>
            <a:r>
              <a:rPr kumimoji="1" lang="en-US" altLang="zh-CN" sz="2000" dirty="0"/>
              <a:t>x ∗ y = z </a:t>
            </a:r>
            <a:r>
              <a:rPr kumimoji="1" lang="zh-CN" altLang="en-US" sz="2000" dirty="0"/>
              <a:t>的瓦片</a:t>
            </a:r>
            <a:r>
              <a:rPr kumimoji="1" lang="en-US" altLang="zh-CN" sz="2000" dirty="0"/>
              <a:t>, </a:t>
            </a:r>
            <a:r>
              <a:rPr kumimoji="1" lang="zh-CN" altLang="en-US" sz="2000" dirty="0"/>
              <a:t>其中 </a:t>
            </a:r>
            <a:r>
              <a:rPr kumimoji="1" lang="en-US" altLang="zh-CN" sz="2000" dirty="0" err="1"/>
              <a:t>x,y,z</a:t>
            </a:r>
            <a:r>
              <a:rPr kumimoji="1" lang="en-US" altLang="zh-CN" sz="2000" dirty="0"/>
              <a:t> </a:t>
            </a:r>
            <a:r>
              <a:rPr kumimoji="1" lang="zh-CN" altLang="en-US" sz="2000" dirty="0"/>
              <a:t>均为变量</a:t>
            </a:r>
          </a:p>
          <a:p>
            <a:pPr lvl="1"/>
            <a:r>
              <a:rPr kumimoji="1" lang="en-US" altLang="zh-CN" sz="2000" b="1" dirty="0" err="1"/>
              <a:t>MullLinear</a:t>
            </a:r>
            <a:r>
              <a:rPr kumimoji="1" lang="en-US" altLang="zh-CN" sz="2000" b="1" dirty="0"/>
              <a:t>: </a:t>
            </a:r>
            <a:r>
              <a:rPr kumimoji="1" lang="zh-CN" altLang="en-US" sz="2000" dirty="0"/>
              <a:t>根节点由其两个父亲相乘得到的瓦片</a:t>
            </a:r>
            <a:r>
              <a:rPr kumimoji="1" lang="en-US" altLang="zh-CN" sz="2000" dirty="0"/>
              <a:t>, </a:t>
            </a:r>
            <a:r>
              <a:rPr kumimoji="1" lang="zh-CN" altLang="en-US" sz="2000" dirty="0"/>
              <a:t>两个父亲中至少有一个为常数</a:t>
            </a:r>
            <a:r>
              <a:rPr kumimoji="1" lang="en-US" altLang="zh-CN" sz="2000" dirty="0"/>
              <a:t>, </a:t>
            </a:r>
            <a:r>
              <a:rPr kumimoji="1" lang="zh-CN" altLang="en-US" sz="2000" dirty="0"/>
              <a:t>比如 </a:t>
            </a:r>
            <a:r>
              <a:rPr kumimoji="1" lang="en-US" altLang="zh-CN" sz="2000" dirty="0"/>
              <a:t>(5 ∗ x) ∗ 7 = z</a:t>
            </a:r>
          </a:p>
          <a:p>
            <a:pPr lvl="1"/>
            <a:r>
              <a:rPr kumimoji="1" lang="en-US" altLang="zh-CN" sz="2000" b="1" dirty="0" err="1"/>
              <a:t>AddLinear</a:t>
            </a:r>
            <a:r>
              <a:rPr kumimoji="1" lang="en-US" altLang="zh-CN" sz="2000" b="1" dirty="0"/>
              <a:t>: </a:t>
            </a:r>
            <a:r>
              <a:rPr kumimoji="1" lang="zh-CN" altLang="en-US" sz="2000" dirty="0"/>
              <a:t>根节点由其两个父亲相加得到的瓦片</a:t>
            </a:r>
            <a:r>
              <a:rPr kumimoji="1" lang="en-US" altLang="zh-CN" sz="2000" dirty="0"/>
              <a:t>, </a:t>
            </a:r>
            <a:r>
              <a:rPr kumimoji="1" lang="zh-CN" altLang="en-US" sz="2000" dirty="0"/>
              <a:t>比如 </a:t>
            </a:r>
            <a:r>
              <a:rPr kumimoji="1" lang="en-US" altLang="zh-CN" sz="2000" dirty="0"/>
              <a:t>x3 + 5 + x = z</a:t>
            </a:r>
          </a:p>
        </p:txBody>
      </p:sp>
    </p:spTree>
    <p:extLst>
      <p:ext uri="{BB962C8B-B14F-4D97-AF65-F5344CB8AC3E}">
        <p14:creationId xmlns:p14="http://schemas.microsoft.com/office/powerpoint/2010/main" val="325927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2:</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15</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690394" y="4785598"/>
            <a:ext cx="10174396" cy="4981511"/>
          </a:xfrm>
        </p:spPr>
        <p:txBody>
          <a:bodyPr>
            <a:normAutofit/>
          </a:bodyPr>
          <a:lstStyle/>
          <a:p>
            <a:pPr marL="548640" lvl="1" indent="0">
              <a:buNone/>
            </a:pPr>
            <a:r>
              <a:rPr kumimoji="1" lang="zh-CN" altLang="en-US" sz="2160" dirty="0"/>
              <a:t>瓦片结构示意图</a:t>
            </a:r>
            <a:endParaRPr kumimoji="1" lang="en-US" altLang="zh-CN" sz="2160" dirty="0"/>
          </a:p>
        </p:txBody>
      </p:sp>
      <p:grpSp>
        <p:nvGrpSpPr>
          <p:cNvPr id="110" name="组合 109">
            <a:extLst>
              <a:ext uri="{FF2B5EF4-FFF2-40B4-BE49-F238E27FC236}">
                <a16:creationId xmlns:a16="http://schemas.microsoft.com/office/drawing/2014/main" id="{325E4840-A9EF-3246-E751-6C7D018EF126}"/>
              </a:ext>
            </a:extLst>
          </p:cNvPr>
          <p:cNvGrpSpPr/>
          <p:nvPr/>
        </p:nvGrpSpPr>
        <p:grpSpPr>
          <a:xfrm>
            <a:off x="4655022" y="5454463"/>
            <a:ext cx="8620409" cy="3390507"/>
            <a:chOff x="1750682" y="2043710"/>
            <a:chExt cx="8620409" cy="3390507"/>
          </a:xfrm>
        </p:grpSpPr>
        <p:sp>
          <p:nvSpPr>
            <p:cNvPr id="111" name="椭圆 110">
              <a:extLst>
                <a:ext uri="{FF2B5EF4-FFF2-40B4-BE49-F238E27FC236}">
                  <a16:creationId xmlns:a16="http://schemas.microsoft.com/office/drawing/2014/main" id="{57B4FAD1-B5EC-D67A-B603-C70FEBE7FB61}"/>
                </a:ext>
              </a:extLst>
            </p:cNvPr>
            <p:cNvSpPr/>
            <p:nvPr/>
          </p:nvSpPr>
          <p:spPr>
            <a:xfrm>
              <a:off x="7646285" y="30917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12" name="椭圆 111">
              <a:extLst>
                <a:ext uri="{FF2B5EF4-FFF2-40B4-BE49-F238E27FC236}">
                  <a16:creationId xmlns:a16="http://schemas.microsoft.com/office/drawing/2014/main" id="{32124302-C503-F5C2-B7E2-F7B9140DF2E6}"/>
                </a:ext>
              </a:extLst>
            </p:cNvPr>
            <p:cNvSpPr/>
            <p:nvPr/>
          </p:nvSpPr>
          <p:spPr>
            <a:xfrm>
              <a:off x="9652000" y="211838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sp>
          <p:nvSpPr>
            <p:cNvPr id="113" name="椭圆 112">
              <a:extLst>
                <a:ext uri="{FF2B5EF4-FFF2-40B4-BE49-F238E27FC236}">
                  <a16:creationId xmlns:a16="http://schemas.microsoft.com/office/drawing/2014/main" id="{DB070230-6D25-72A2-0F47-691A6F1CF687}"/>
                </a:ext>
              </a:extLst>
            </p:cNvPr>
            <p:cNvSpPr/>
            <p:nvPr/>
          </p:nvSpPr>
          <p:spPr>
            <a:xfrm>
              <a:off x="8852040"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4" name="连接符: 曲线 113">
              <a:extLst>
                <a:ext uri="{FF2B5EF4-FFF2-40B4-BE49-F238E27FC236}">
                  <a16:creationId xmlns:a16="http://schemas.microsoft.com/office/drawing/2014/main" id="{08955424-F8C2-6560-3C4B-3E6EC0E3EB94}"/>
                </a:ext>
              </a:extLst>
            </p:cNvPr>
            <p:cNvCxnSpPr>
              <a:stCxn id="112" idx="3"/>
              <a:endCxn id="113" idx="7"/>
            </p:cNvCxnSpPr>
            <p:nvPr/>
          </p:nvCxnSpPr>
          <p:spPr>
            <a:xfrm rot="5400000">
              <a:off x="9390269" y="2807723"/>
              <a:ext cx="442594" cy="2914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021F72BD-913A-B065-4D3C-282483494068}"/>
                </a:ext>
              </a:extLst>
            </p:cNvPr>
            <p:cNvCxnSpPr>
              <a:cxnSpLocks/>
              <a:stCxn id="111" idx="4"/>
              <a:endCxn id="117" idx="1"/>
            </p:cNvCxnSpPr>
            <p:nvPr/>
          </p:nvCxnSpPr>
          <p:spPr>
            <a:xfrm rot="16200000" flipH="1">
              <a:off x="7979849" y="3836788"/>
              <a:ext cx="389699" cy="3377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B28D4DB3-60F4-6344-0FD2-AAC354FC2876}"/>
                </a:ext>
              </a:extLst>
            </p:cNvPr>
            <p:cNvSpPr/>
            <p:nvPr/>
          </p:nvSpPr>
          <p:spPr>
            <a:xfrm>
              <a:off x="8080096" y="211838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17" name="椭圆 116">
              <a:extLst>
                <a:ext uri="{FF2B5EF4-FFF2-40B4-BE49-F238E27FC236}">
                  <a16:creationId xmlns:a16="http://schemas.microsoft.com/office/drawing/2014/main" id="{0942F1F5-2666-7620-3725-7C0E99A398C5}"/>
                </a:ext>
              </a:extLst>
            </p:cNvPr>
            <p:cNvSpPr/>
            <p:nvPr/>
          </p:nvSpPr>
          <p:spPr>
            <a:xfrm>
              <a:off x="8238257"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8" name="连接符: 曲线 117">
              <a:extLst>
                <a:ext uri="{FF2B5EF4-FFF2-40B4-BE49-F238E27FC236}">
                  <a16:creationId xmlns:a16="http://schemas.microsoft.com/office/drawing/2014/main" id="{770C9091-D6A8-548F-D974-B544EB92D87D}"/>
                </a:ext>
              </a:extLst>
            </p:cNvPr>
            <p:cNvCxnSpPr>
              <a:cxnSpLocks/>
              <a:stCxn id="116" idx="4"/>
              <a:endCxn id="113" idx="1"/>
            </p:cNvCxnSpPr>
            <p:nvPr/>
          </p:nvCxnSpPr>
          <p:spPr>
            <a:xfrm rot="16200000" flipH="1">
              <a:off x="8529853" y="2747266"/>
              <a:ext cx="337285" cy="5177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连接符: 曲线 118">
              <a:extLst>
                <a:ext uri="{FF2B5EF4-FFF2-40B4-BE49-F238E27FC236}">
                  <a16:creationId xmlns:a16="http://schemas.microsoft.com/office/drawing/2014/main" id="{711DD839-CDBB-FAF8-83EE-14D69AA6E12E}"/>
                </a:ext>
              </a:extLst>
            </p:cNvPr>
            <p:cNvCxnSpPr>
              <a:cxnSpLocks/>
              <a:stCxn id="113" idx="4"/>
              <a:endCxn id="117" idx="7"/>
            </p:cNvCxnSpPr>
            <p:nvPr/>
          </p:nvCxnSpPr>
          <p:spPr>
            <a:xfrm rot="5400000">
              <a:off x="8825833" y="3814752"/>
              <a:ext cx="411960" cy="359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C4C05-D550-4A27-3932-5578BE9FA4B6}"/>
                </a:ext>
              </a:extLst>
            </p:cNvPr>
            <p:cNvSpPr/>
            <p:nvPr/>
          </p:nvSpPr>
          <p:spPr>
            <a:xfrm>
              <a:off x="1750682"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21" name="椭圆 120">
              <a:extLst>
                <a:ext uri="{FF2B5EF4-FFF2-40B4-BE49-F238E27FC236}">
                  <a16:creationId xmlns:a16="http://schemas.microsoft.com/office/drawing/2014/main" id="{7C38FB7E-1981-8270-3266-08A46474CCBC}"/>
                </a:ext>
              </a:extLst>
            </p:cNvPr>
            <p:cNvSpPr/>
            <p:nvPr/>
          </p:nvSpPr>
          <p:spPr>
            <a:xfrm>
              <a:off x="2895944"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Y</a:t>
              </a:r>
              <a:endParaRPr lang="zh-CN" altLang="en-US" sz="1100" dirty="0"/>
            </a:p>
          </p:txBody>
        </p:sp>
        <p:sp>
          <p:nvSpPr>
            <p:cNvPr id="122" name="椭圆 121">
              <a:extLst>
                <a:ext uri="{FF2B5EF4-FFF2-40B4-BE49-F238E27FC236}">
                  <a16:creationId xmlns:a16="http://schemas.microsoft.com/office/drawing/2014/main" id="{2ADC96B8-EAE5-51F1-4D78-26FAF3CD89A7}"/>
                </a:ext>
              </a:extLst>
            </p:cNvPr>
            <p:cNvSpPr/>
            <p:nvPr/>
          </p:nvSpPr>
          <p:spPr>
            <a:xfrm>
              <a:off x="2328020" y="409519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3" name="连接符: 曲线 122">
              <a:extLst>
                <a:ext uri="{FF2B5EF4-FFF2-40B4-BE49-F238E27FC236}">
                  <a16:creationId xmlns:a16="http://schemas.microsoft.com/office/drawing/2014/main" id="{79F41D1E-B4D5-AEB1-6E8F-A78BAAF56C18}"/>
                </a:ext>
              </a:extLst>
            </p:cNvPr>
            <p:cNvCxnSpPr>
              <a:cxnSpLocks/>
              <a:stCxn id="121" idx="4"/>
              <a:endCxn id="122" idx="7"/>
            </p:cNvCxnSpPr>
            <p:nvPr/>
          </p:nvCxnSpPr>
          <p:spPr>
            <a:xfrm rot="5400000">
              <a:off x="2892667" y="3837683"/>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连接符: 曲线 123">
              <a:extLst>
                <a:ext uri="{FF2B5EF4-FFF2-40B4-BE49-F238E27FC236}">
                  <a16:creationId xmlns:a16="http://schemas.microsoft.com/office/drawing/2014/main" id="{4530C11D-7ADE-A903-3E4F-7F05DC07B251}"/>
                </a:ext>
              </a:extLst>
            </p:cNvPr>
            <p:cNvCxnSpPr>
              <a:cxnSpLocks/>
              <a:stCxn id="120" idx="4"/>
              <a:endCxn id="122" idx="1"/>
            </p:cNvCxnSpPr>
            <p:nvPr/>
          </p:nvCxnSpPr>
          <p:spPr>
            <a:xfrm rot="16200000" flipH="1">
              <a:off x="2065798" y="3832976"/>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207826C-C709-D8BE-ED03-0A0DED474B3C}"/>
                </a:ext>
              </a:extLst>
            </p:cNvPr>
            <p:cNvSpPr/>
            <p:nvPr/>
          </p:nvSpPr>
          <p:spPr>
            <a:xfrm>
              <a:off x="4445924"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endParaRPr lang="zh-CN" altLang="en-US" sz="1100" dirty="0"/>
            </a:p>
          </p:txBody>
        </p:sp>
        <p:sp>
          <p:nvSpPr>
            <p:cNvPr id="126" name="椭圆 125">
              <a:extLst>
                <a:ext uri="{FF2B5EF4-FFF2-40B4-BE49-F238E27FC236}">
                  <a16:creationId xmlns:a16="http://schemas.microsoft.com/office/drawing/2014/main" id="{D3477B36-EE5B-127C-4F28-44EEDB618401}"/>
                </a:ext>
              </a:extLst>
            </p:cNvPr>
            <p:cNvSpPr/>
            <p:nvPr/>
          </p:nvSpPr>
          <p:spPr>
            <a:xfrm>
              <a:off x="5591186"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_</a:t>
              </a:r>
              <a:endParaRPr lang="zh-CN" altLang="en-US" sz="1100" dirty="0"/>
            </a:p>
          </p:txBody>
        </p:sp>
        <p:sp>
          <p:nvSpPr>
            <p:cNvPr id="127" name="椭圆 126">
              <a:extLst>
                <a:ext uri="{FF2B5EF4-FFF2-40B4-BE49-F238E27FC236}">
                  <a16:creationId xmlns:a16="http://schemas.microsoft.com/office/drawing/2014/main" id="{55D7BD14-CD53-2C93-655C-9D25784D88CD}"/>
                </a:ext>
              </a:extLst>
            </p:cNvPr>
            <p:cNvSpPr/>
            <p:nvPr/>
          </p:nvSpPr>
          <p:spPr>
            <a:xfrm>
              <a:off x="5023262"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8" name="连接符: 曲线 127">
              <a:extLst>
                <a:ext uri="{FF2B5EF4-FFF2-40B4-BE49-F238E27FC236}">
                  <a16:creationId xmlns:a16="http://schemas.microsoft.com/office/drawing/2014/main" id="{9CF5321D-576D-BF5D-3A9C-C2CEE931F5F7}"/>
                </a:ext>
              </a:extLst>
            </p:cNvPr>
            <p:cNvCxnSpPr>
              <a:cxnSpLocks/>
              <a:stCxn id="126" idx="4"/>
              <a:endCxn id="127" idx="7"/>
            </p:cNvCxnSpPr>
            <p:nvPr/>
          </p:nvCxnSpPr>
          <p:spPr>
            <a:xfrm rot="5400000">
              <a:off x="5587909" y="3837682"/>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F4B20B81-1A0B-8A86-E419-520A109FBEF5}"/>
                </a:ext>
              </a:extLst>
            </p:cNvPr>
            <p:cNvCxnSpPr>
              <a:cxnSpLocks/>
              <a:stCxn id="125" idx="4"/>
              <a:endCxn id="127" idx="1"/>
            </p:cNvCxnSpPr>
            <p:nvPr/>
          </p:nvCxnSpPr>
          <p:spPr>
            <a:xfrm rot="16200000" flipH="1">
              <a:off x="4761040" y="3832975"/>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7150313D-760C-15DE-AD4B-5ACBA9C39207}"/>
                </a:ext>
              </a:extLst>
            </p:cNvPr>
            <p:cNvSpPr/>
            <p:nvPr/>
          </p:nvSpPr>
          <p:spPr>
            <a:xfrm>
              <a:off x="4946560" y="204371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31" name="椭圆 130">
              <a:extLst>
                <a:ext uri="{FF2B5EF4-FFF2-40B4-BE49-F238E27FC236}">
                  <a16:creationId xmlns:a16="http://schemas.microsoft.com/office/drawing/2014/main" id="{CAEC0E95-88E0-9A79-89AA-A5CB8AC0DB94}"/>
                </a:ext>
              </a:extLst>
            </p:cNvPr>
            <p:cNvSpPr/>
            <p:nvPr/>
          </p:nvSpPr>
          <p:spPr>
            <a:xfrm>
              <a:off x="6231750" y="2043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7</a:t>
              </a:r>
              <a:endParaRPr lang="zh-CN" altLang="en-US" sz="1100" dirty="0"/>
            </a:p>
          </p:txBody>
        </p:sp>
        <p:cxnSp>
          <p:nvCxnSpPr>
            <p:cNvPr id="132" name="连接符: 曲线 131">
              <a:extLst>
                <a:ext uri="{FF2B5EF4-FFF2-40B4-BE49-F238E27FC236}">
                  <a16:creationId xmlns:a16="http://schemas.microsoft.com/office/drawing/2014/main" id="{B083A9FE-C9CB-1C02-E301-43956639865F}"/>
                </a:ext>
              </a:extLst>
            </p:cNvPr>
            <p:cNvCxnSpPr>
              <a:cxnSpLocks/>
              <a:stCxn id="131" idx="4"/>
              <a:endCxn id="126" idx="7"/>
            </p:cNvCxnSpPr>
            <p:nvPr/>
          </p:nvCxnSpPr>
          <p:spPr>
            <a:xfrm rot="5400000">
              <a:off x="6192153" y="2775619"/>
              <a:ext cx="411960" cy="3863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B05C0664-72DA-8F97-1761-533658BF16AE}"/>
                </a:ext>
              </a:extLst>
            </p:cNvPr>
            <p:cNvCxnSpPr>
              <a:cxnSpLocks/>
              <a:stCxn id="130" idx="4"/>
              <a:endCxn id="126" idx="1"/>
            </p:cNvCxnSpPr>
            <p:nvPr/>
          </p:nvCxnSpPr>
          <p:spPr>
            <a:xfrm rot="16200000" flipH="1">
              <a:off x="5295320" y="2773587"/>
              <a:ext cx="411961" cy="3903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31CEA128-2829-E490-1EC4-3D64530DA04E}"/>
                </a:ext>
              </a:extLst>
            </p:cNvPr>
            <p:cNvSpPr txBox="1"/>
            <p:nvPr/>
          </p:nvSpPr>
          <p:spPr>
            <a:xfrm>
              <a:off x="2110227" y="5064885"/>
              <a:ext cx="1305018" cy="369332"/>
            </a:xfrm>
            <a:prstGeom prst="rect">
              <a:avLst/>
            </a:prstGeom>
            <a:noFill/>
          </p:spPr>
          <p:txBody>
            <a:bodyPr wrap="square" rtlCol="0">
              <a:spAutoFit/>
            </a:bodyPr>
            <a:lstStyle/>
            <a:p>
              <a:r>
                <a:rPr lang="en-US" altLang="zh-CN" dirty="0"/>
                <a:t>Quadratic</a:t>
              </a:r>
              <a:endParaRPr lang="zh-CN" altLang="en-US" dirty="0"/>
            </a:p>
          </p:txBody>
        </p:sp>
        <p:sp>
          <p:nvSpPr>
            <p:cNvPr id="135" name="文本框 134">
              <a:extLst>
                <a:ext uri="{FF2B5EF4-FFF2-40B4-BE49-F238E27FC236}">
                  <a16:creationId xmlns:a16="http://schemas.microsoft.com/office/drawing/2014/main" id="{AC3702F7-53B7-9EFE-C1E3-F6F55CA66816}"/>
                </a:ext>
              </a:extLst>
            </p:cNvPr>
            <p:cNvSpPr txBox="1"/>
            <p:nvPr/>
          </p:nvSpPr>
          <p:spPr>
            <a:xfrm>
              <a:off x="4749545" y="5048663"/>
              <a:ext cx="1305018" cy="369332"/>
            </a:xfrm>
            <a:prstGeom prst="rect">
              <a:avLst/>
            </a:prstGeom>
            <a:noFill/>
          </p:spPr>
          <p:txBody>
            <a:bodyPr wrap="square" rtlCol="0">
              <a:spAutoFit/>
            </a:bodyPr>
            <a:lstStyle/>
            <a:p>
              <a:r>
                <a:rPr lang="en-US" altLang="zh-CN" dirty="0" err="1"/>
                <a:t>MullLinear</a:t>
              </a:r>
              <a:endParaRPr lang="zh-CN" altLang="en-US" dirty="0"/>
            </a:p>
          </p:txBody>
        </p:sp>
        <p:sp>
          <p:nvSpPr>
            <p:cNvPr id="136" name="文本框 135">
              <a:extLst>
                <a:ext uri="{FF2B5EF4-FFF2-40B4-BE49-F238E27FC236}">
                  <a16:creationId xmlns:a16="http://schemas.microsoft.com/office/drawing/2014/main" id="{BE6D2E4F-0CB9-C1E2-F744-6F97FBBE2BCF}"/>
                </a:ext>
              </a:extLst>
            </p:cNvPr>
            <p:cNvSpPr txBox="1"/>
            <p:nvPr/>
          </p:nvSpPr>
          <p:spPr>
            <a:xfrm>
              <a:off x="7966883" y="5046265"/>
              <a:ext cx="1305018" cy="369332"/>
            </a:xfrm>
            <a:prstGeom prst="rect">
              <a:avLst/>
            </a:prstGeom>
            <a:noFill/>
          </p:spPr>
          <p:txBody>
            <a:bodyPr wrap="square" rtlCol="0">
              <a:spAutoFit/>
            </a:bodyPr>
            <a:lstStyle/>
            <a:p>
              <a:r>
                <a:rPr lang="en-US" altLang="zh-CN" dirty="0" err="1"/>
                <a:t>AddLinear</a:t>
              </a:r>
              <a:endParaRPr lang="zh-CN" altLang="en-US" dirty="0"/>
            </a:p>
          </p:txBody>
        </p:sp>
      </p:grpSp>
    </p:spTree>
    <p:extLst>
      <p:ext uri="{BB962C8B-B14F-4D97-AF65-F5344CB8AC3E}">
        <p14:creationId xmlns:p14="http://schemas.microsoft.com/office/powerpoint/2010/main" val="14926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p:sp>
        <p:nvSpPr>
          <p:cNvPr id="8" name="椭圆 7">
            <a:extLst>
              <a:ext uri="{FF2B5EF4-FFF2-40B4-BE49-F238E27FC236}">
                <a16:creationId xmlns:a16="http://schemas.microsoft.com/office/drawing/2014/main" id="{543441D4-F219-FF0A-3679-D04A567AEB33}"/>
              </a:ext>
            </a:extLst>
          </p:cNvPr>
          <p:cNvSpPr/>
          <p:nvPr/>
        </p:nvSpPr>
        <p:spPr>
          <a:xfrm>
            <a:off x="3846901" y="5289638"/>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x</a:t>
            </a:r>
            <a:endParaRPr lang="zh-CN" altLang="en-US" sz="4000" b="1" i="1" dirty="0">
              <a:solidFill>
                <a:schemeClr val="tx1"/>
              </a:solidFill>
            </a:endParaRPr>
          </a:p>
        </p:txBody>
      </p:sp>
      <p:cxnSp>
        <p:nvCxnSpPr>
          <p:cNvPr id="10" name="直接箭头连接符 9">
            <a:extLst>
              <a:ext uri="{FF2B5EF4-FFF2-40B4-BE49-F238E27FC236}">
                <a16:creationId xmlns:a16="http://schemas.microsoft.com/office/drawing/2014/main" id="{496B61A2-F480-9F41-2CB7-7D684D80B314}"/>
              </a:ext>
            </a:extLst>
          </p:cNvPr>
          <p:cNvCxnSpPr>
            <a:cxnSpLocks/>
            <a:stCxn id="8" idx="5"/>
            <a:endCxn id="13" idx="1"/>
          </p:cNvCxnSpPr>
          <p:nvPr/>
        </p:nvCxnSpPr>
        <p:spPr>
          <a:xfrm>
            <a:off x="4535432" y="5978169"/>
            <a:ext cx="338762"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EE2D9B4A-8045-CE5E-C00B-797320285CD3}"/>
              </a:ext>
            </a:extLst>
          </p:cNvPr>
          <p:cNvSpPr/>
          <p:nvPr/>
        </p:nvSpPr>
        <p:spPr>
          <a:xfrm>
            <a:off x="5712238" y="5289638"/>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y</a:t>
            </a:r>
            <a:endParaRPr lang="zh-CN" altLang="en-US" sz="4000" b="1" i="1" dirty="0">
              <a:solidFill>
                <a:schemeClr val="tx1"/>
              </a:solidFill>
            </a:endParaRPr>
          </a:p>
        </p:txBody>
      </p:sp>
      <p:cxnSp>
        <p:nvCxnSpPr>
          <p:cNvPr id="12" name="直接箭头连接符 11">
            <a:extLst>
              <a:ext uri="{FF2B5EF4-FFF2-40B4-BE49-F238E27FC236}">
                <a16:creationId xmlns:a16="http://schemas.microsoft.com/office/drawing/2014/main" id="{2021BC99-5854-244E-3F2A-E66A16CE9F00}"/>
              </a:ext>
            </a:extLst>
          </p:cNvPr>
          <p:cNvCxnSpPr>
            <a:cxnSpLocks/>
            <a:stCxn id="11" idx="3"/>
            <a:endCxn id="13" idx="7"/>
          </p:cNvCxnSpPr>
          <p:nvPr/>
        </p:nvCxnSpPr>
        <p:spPr>
          <a:xfrm flipH="1">
            <a:off x="5444593" y="5978169"/>
            <a:ext cx="385779"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446727C6-408E-E0FF-DB1A-92C041F4D274}"/>
              </a:ext>
            </a:extLst>
          </p:cNvPr>
          <p:cNvSpPr/>
          <p:nvPr/>
        </p:nvSpPr>
        <p:spPr>
          <a:xfrm>
            <a:off x="4756061" y="62173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4" name="文本框 13">
            <a:extLst>
              <a:ext uri="{FF2B5EF4-FFF2-40B4-BE49-F238E27FC236}">
                <a16:creationId xmlns:a16="http://schemas.microsoft.com/office/drawing/2014/main" id="{23DD2075-1603-CF88-C6C1-E343F88DCB92}"/>
              </a:ext>
            </a:extLst>
          </p:cNvPr>
          <p:cNvSpPr txBox="1"/>
          <p:nvPr/>
        </p:nvSpPr>
        <p:spPr>
          <a:xfrm>
            <a:off x="5559641" y="6483928"/>
            <a:ext cx="423645" cy="461665"/>
          </a:xfrm>
          <a:prstGeom prst="rect">
            <a:avLst/>
          </a:prstGeom>
          <a:noFill/>
        </p:spPr>
        <p:txBody>
          <a:bodyPr wrap="square" rtlCol="0">
            <a:spAutoFit/>
          </a:bodyPr>
          <a:lstStyle/>
          <a:p>
            <a:r>
              <a:rPr lang="en-US" altLang="zh-CN" sz="2400" b="1" i="1" dirty="0"/>
              <a:t>z</a:t>
            </a:r>
            <a:endParaRPr lang="zh-CN" altLang="en-US" sz="2400" b="1" i="1" dirty="0"/>
          </a:p>
        </p:txBody>
      </p:sp>
      <p:cxnSp>
        <p:nvCxnSpPr>
          <p:cNvPr id="15" name="直接箭头连接符 14">
            <a:extLst>
              <a:ext uri="{FF2B5EF4-FFF2-40B4-BE49-F238E27FC236}">
                <a16:creationId xmlns:a16="http://schemas.microsoft.com/office/drawing/2014/main" id="{D9B4374F-8AC6-0548-D0AA-6288E07BCD36}"/>
              </a:ext>
            </a:extLst>
          </p:cNvPr>
          <p:cNvCxnSpPr>
            <a:cxnSpLocks/>
            <a:stCxn id="24" idx="3"/>
            <a:endCxn id="97" idx="7"/>
          </p:cNvCxnSpPr>
          <p:nvPr/>
        </p:nvCxnSpPr>
        <p:spPr>
          <a:xfrm flipH="1">
            <a:off x="8908525" y="5957407"/>
            <a:ext cx="342167" cy="37811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20C966C0-BF55-E580-4F96-FBACB54E853B}"/>
              </a:ext>
            </a:extLst>
          </p:cNvPr>
          <p:cNvSpPr/>
          <p:nvPr/>
        </p:nvSpPr>
        <p:spPr>
          <a:xfrm>
            <a:off x="7237297" y="5267401"/>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5</a:t>
            </a:r>
            <a:endParaRPr lang="zh-CN" altLang="en-US" sz="4000" b="1" i="1" dirty="0">
              <a:solidFill>
                <a:schemeClr val="tx1"/>
              </a:solidFill>
            </a:endParaRPr>
          </a:p>
        </p:txBody>
      </p:sp>
      <p:cxnSp>
        <p:nvCxnSpPr>
          <p:cNvPr id="18" name="直接箭头连接符 17">
            <a:extLst>
              <a:ext uri="{FF2B5EF4-FFF2-40B4-BE49-F238E27FC236}">
                <a16:creationId xmlns:a16="http://schemas.microsoft.com/office/drawing/2014/main" id="{21559A28-BD8B-2FBF-E756-5868D7200818}"/>
              </a:ext>
            </a:extLst>
          </p:cNvPr>
          <p:cNvCxnSpPr>
            <a:cxnSpLocks/>
            <a:stCxn id="17" idx="5"/>
            <a:endCxn id="97" idx="1"/>
          </p:cNvCxnSpPr>
          <p:nvPr/>
        </p:nvCxnSpPr>
        <p:spPr>
          <a:xfrm>
            <a:off x="7925828" y="5955933"/>
            <a:ext cx="412298" cy="379585"/>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BEB6D43B-EC2C-50E3-946F-3D4CF9590FE9}"/>
              </a:ext>
            </a:extLst>
          </p:cNvPr>
          <p:cNvSpPr/>
          <p:nvPr/>
        </p:nvSpPr>
        <p:spPr>
          <a:xfrm>
            <a:off x="8223398" y="434113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x</a:t>
            </a:r>
            <a:endParaRPr lang="zh-CN" altLang="en-US" sz="4000" b="1" i="1" dirty="0">
              <a:solidFill>
                <a:schemeClr val="tx1"/>
              </a:solidFill>
            </a:endParaRPr>
          </a:p>
        </p:txBody>
      </p:sp>
      <p:cxnSp>
        <p:nvCxnSpPr>
          <p:cNvPr id="21" name="直接箭头连接符 20">
            <a:extLst>
              <a:ext uri="{FF2B5EF4-FFF2-40B4-BE49-F238E27FC236}">
                <a16:creationId xmlns:a16="http://schemas.microsoft.com/office/drawing/2014/main" id="{ED7A0F98-7BA9-E938-AD53-DF0AB7D2F98F}"/>
              </a:ext>
            </a:extLst>
          </p:cNvPr>
          <p:cNvCxnSpPr>
            <a:cxnSpLocks/>
            <a:stCxn id="20" idx="5"/>
            <a:endCxn id="24" idx="1"/>
          </p:cNvCxnSpPr>
          <p:nvPr/>
        </p:nvCxnSpPr>
        <p:spPr>
          <a:xfrm>
            <a:off x="8911929" y="5029661"/>
            <a:ext cx="338762"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81997D45-21FB-B9DF-82EF-868AB149ACB2}"/>
              </a:ext>
            </a:extLst>
          </p:cNvPr>
          <p:cNvSpPr/>
          <p:nvPr/>
        </p:nvSpPr>
        <p:spPr>
          <a:xfrm>
            <a:off x="10088735" y="434113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i="1" dirty="0">
                <a:solidFill>
                  <a:schemeClr val="tx1"/>
                </a:solidFill>
              </a:rPr>
              <a:t>7</a:t>
            </a:r>
            <a:endParaRPr lang="zh-CN" altLang="en-US" sz="4000" b="1" i="1" dirty="0">
              <a:solidFill>
                <a:schemeClr val="tx1"/>
              </a:solidFill>
            </a:endParaRPr>
          </a:p>
        </p:txBody>
      </p:sp>
      <p:cxnSp>
        <p:nvCxnSpPr>
          <p:cNvPr id="23" name="直接箭头连接符 22">
            <a:extLst>
              <a:ext uri="{FF2B5EF4-FFF2-40B4-BE49-F238E27FC236}">
                <a16:creationId xmlns:a16="http://schemas.microsoft.com/office/drawing/2014/main" id="{7CF8CDF0-7C1C-4B3B-34FB-A4B4EF576793}"/>
              </a:ext>
            </a:extLst>
          </p:cNvPr>
          <p:cNvCxnSpPr>
            <a:cxnSpLocks/>
            <a:stCxn id="22" idx="3"/>
            <a:endCxn id="24" idx="7"/>
          </p:cNvCxnSpPr>
          <p:nvPr/>
        </p:nvCxnSpPr>
        <p:spPr>
          <a:xfrm flipH="1">
            <a:off x="9821090" y="5029661"/>
            <a:ext cx="385779" cy="357348"/>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2C9B6CC3-BB14-F1AE-6B70-90CDB69A8F05}"/>
              </a:ext>
            </a:extLst>
          </p:cNvPr>
          <p:cNvSpPr/>
          <p:nvPr/>
        </p:nvSpPr>
        <p:spPr>
          <a:xfrm>
            <a:off x="9132558" y="5268876"/>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97" name="椭圆 96">
            <a:extLst>
              <a:ext uri="{FF2B5EF4-FFF2-40B4-BE49-F238E27FC236}">
                <a16:creationId xmlns:a16="http://schemas.microsoft.com/office/drawing/2014/main" id="{EE931062-DE11-21DD-4BFC-DCE67EEBAF48}"/>
              </a:ext>
            </a:extLst>
          </p:cNvPr>
          <p:cNvSpPr/>
          <p:nvPr/>
        </p:nvSpPr>
        <p:spPr>
          <a:xfrm>
            <a:off x="8219993" y="6217384"/>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0" name="文本框 99">
            <a:extLst>
              <a:ext uri="{FF2B5EF4-FFF2-40B4-BE49-F238E27FC236}">
                <a16:creationId xmlns:a16="http://schemas.microsoft.com/office/drawing/2014/main" id="{D66A29AC-BADD-0337-4366-A975E0A2DC8C}"/>
              </a:ext>
            </a:extLst>
          </p:cNvPr>
          <p:cNvSpPr txBox="1"/>
          <p:nvPr/>
        </p:nvSpPr>
        <p:spPr>
          <a:xfrm>
            <a:off x="9025876" y="6508660"/>
            <a:ext cx="423645" cy="461665"/>
          </a:xfrm>
          <a:prstGeom prst="rect">
            <a:avLst/>
          </a:prstGeom>
          <a:noFill/>
        </p:spPr>
        <p:txBody>
          <a:bodyPr wrap="square" rtlCol="0">
            <a:spAutoFit/>
          </a:bodyPr>
          <a:lstStyle/>
          <a:p>
            <a:r>
              <a:rPr lang="en-US" altLang="zh-CN" sz="2400" b="1" i="1" dirty="0"/>
              <a:t>z</a:t>
            </a:r>
            <a:endParaRPr lang="zh-CN" altLang="en-US" sz="2400" b="1" i="1" dirty="0"/>
          </a:p>
        </p:txBody>
      </p:sp>
      <p:cxnSp>
        <p:nvCxnSpPr>
          <p:cNvPr id="102" name="直接箭头连接符 101">
            <a:extLst>
              <a:ext uri="{FF2B5EF4-FFF2-40B4-BE49-F238E27FC236}">
                <a16:creationId xmlns:a16="http://schemas.microsoft.com/office/drawing/2014/main" id="{38262B14-851C-FE60-74FD-CBC2D569A56F}"/>
              </a:ext>
            </a:extLst>
          </p:cNvPr>
          <p:cNvCxnSpPr>
            <a:cxnSpLocks/>
            <a:stCxn id="138" idx="3"/>
            <a:endCxn id="109" idx="7"/>
          </p:cNvCxnSpPr>
          <p:nvPr/>
        </p:nvCxnSpPr>
        <p:spPr>
          <a:xfrm flipH="1">
            <a:off x="13253587" y="4892286"/>
            <a:ext cx="236267" cy="41751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50C46E2-6C75-DE46-ABF1-4E5E7B7DC63F}"/>
              </a:ext>
            </a:extLst>
          </p:cNvPr>
          <p:cNvCxnSpPr>
            <a:cxnSpLocks/>
            <a:stCxn id="109" idx="3"/>
            <a:endCxn id="140" idx="7"/>
          </p:cNvCxnSpPr>
          <p:nvPr/>
        </p:nvCxnSpPr>
        <p:spPr>
          <a:xfrm flipH="1">
            <a:off x="12523014" y="5880194"/>
            <a:ext cx="160166" cy="41751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70C5B1FD-4977-8676-C552-774599A9FB60}"/>
              </a:ext>
            </a:extLst>
          </p:cNvPr>
          <p:cNvCxnSpPr>
            <a:cxnSpLocks/>
            <a:stCxn id="139" idx="5"/>
            <a:endCxn id="140" idx="1"/>
          </p:cNvCxnSpPr>
          <p:nvPr/>
        </p:nvCxnSpPr>
        <p:spPr>
          <a:xfrm>
            <a:off x="11716350" y="5907828"/>
            <a:ext cx="236266" cy="389883"/>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3D4A0353-FEB9-B4D9-084A-74AE0191F9F1}"/>
              </a:ext>
            </a:extLst>
          </p:cNvPr>
          <p:cNvSpPr txBox="1"/>
          <p:nvPr/>
        </p:nvSpPr>
        <p:spPr>
          <a:xfrm>
            <a:off x="14034925" y="447543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7" name="文本框 106">
            <a:extLst>
              <a:ext uri="{FF2B5EF4-FFF2-40B4-BE49-F238E27FC236}">
                <a16:creationId xmlns:a16="http://schemas.microsoft.com/office/drawing/2014/main" id="{2EEF20ED-4E45-4B68-E9C4-45A0C575614C}"/>
              </a:ext>
            </a:extLst>
          </p:cNvPr>
          <p:cNvSpPr txBox="1"/>
          <p:nvPr/>
        </p:nvSpPr>
        <p:spPr>
          <a:xfrm>
            <a:off x="13267761" y="553888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8" name="文本框 107">
            <a:extLst>
              <a:ext uri="{FF2B5EF4-FFF2-40B4-BE49-F238E27FC236}">
                <a16:creationId xmlns:a16="http://schemas.microsoft.com/office/drawing/2014/main" id="{3361D678-4D69-C007-8EAC-FC5B6D517782}"/>
              </a:ext>
            </a:extLst>
          </p:cNvPr>
          <p:cNvSpPr txBox="1"/>
          <p:nvPr/>
        </p:nvSpPr>
        <p:spPr>
          <a:xfrm>
            <a:off x="12471887" y="6500828"/>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9" name="椭圆 108">
            <a:extLst>
              <a:ext uri="{FF2B5EF4-FFF2-40B4-BE49-F238E27FC236}">
                <a16:creationId xmlns:a16="http://schemas.microsoft.com/office/drawing/2014/main" id="{EF7955E2-131F-BACB-9DA3-9D8597119D7E}"/>
              </a:ext>
            </a:extLst>
          </p:cNvPr>
          <p:cNvSpPr/>
          <p:nvPr/>
        </p:nvSpPr>
        <p:spPr>
          <a:xfrm>
            <a:off x="12565047" y="5191663"/>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8" name="椭圆 137">
            <a:extLst>
              <a:ext uri="{FF2B5EF4-FFF2-40B4-BE49-F238E27FC236}">
                <a16:creationId xmlns:a16="http://schemas.microsoft.com/office/drawing/2014/main" id="{C29D8648-4B24-BD85-EB09-85C057616980}"/>
              </a:ext>
            </a:extLst>
          </p:cNvPr>
          <p:cNvSpPr/>
          <p:nvPr/>
        </p:nvSpPr>
        <p:spPr>
          <a:xfrm>
            <a:off x="13371712" y="4203755"/>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E21775B4-150E-4A78-446D-0D670D1FD017}"/>
              </a:ext>
            </a:extLst>
          </p:cNvPr>
          <p:cNvSpPr/>
          <p:nvPr/>
        </p:nvSpPr>
        <p:spPr>
          <a:xfrm>
            <a:off x="11027819" y="5219290"/>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0" name="椭圆 139">
            <a:extLst>
              <a:ext uri="{FF2B5EF4-FFF2-40B4-BE49-F238E27FC236}">
                <a16:creationId xmlns:a16="http://schemas.microsoft.com/office/drawing/2014/main" id="{42554584-E883-F5FD-D6CB-1CF3B62074C5}"/>
              </a:ext>
            </a:extLst>
          </p:cNvPr>
          <p:cNvSpPr/>
          <p:nvPr/>
        </p:nvSpPr>
        <p:spPr>
          <a:xfrm>
            <a:off x="11834483" y="6179571"/>
            <a:ext cx="806664" cy="806664"/>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42" name="文本框 141">
            <a:extLst>
              <a:ext uri="{FF2B5EF4-FFF2-40B4-BE49-F238E27FC236}">
                <a16:creationId xmlns:a16="http://schemas.microsoft.com/office/drawing/2014/main" id="{8EAD1FBF-FD39-1E5E-1A97-A0EBFFC6DC56}"/>
              </a:ext>
            </a:extLst>
          </p:cNvPr>
          <p:cNvSpPr txBox="1"/>
          <p:nvPr/>
        </p:nvSpPr>
        <p:spPr>
          <a:xfrm>
            <a:off x="3846902" y="7511617"/>
            <a:ext cx="2672001" cy="461665"/>
          </a:xfrm>
          <a:prstGeom prst="rect">
            <a:avLst/>
          </a:prstGeom>
          <a:noFill/>
        </p:spPr>
        <p:txBody>
          <a:bodyPr wrap="square" rtlCol="0">
            <a:spAutoFit/>
          </a:bodyPr>
          <a:lstStyle/>
          <a:p>
            <a:pPr algn="ctr"/>
            <a:r>
              <a:rPr lang="en-US" altLang="zh-CN" sz="2400" b="1" dirty="0"/>
              <a:t>Quadratic</a:t>
            </a:r>
            <a:endParaRPr lang="zh-CN" altLang="en-US" sz="2400" b="1" dirty="0"/>
          </a:p>
        </p:txBody>
      </p:sp>
      <p:sp>
        <p:nvSpPr>
          <p:cNvPr id="143" name="文本框 142">
            <a:extLst>
              <a:ext uri="{FF2B5EF4-FFF2-40B4-BE49-F238E27FC236}">
                <a16:creationId xmlns:a16="http://schemas.microsoft.com/office/drawing/2014/main" id="{D6372538-8DC0-947E-F8D8-72B089E20C23}"/>
              </a:ext>
            </a:extLst>
          </p:cNvPr>
          <p:cNvSpPr txBox="1"/>
          <p:nvPr/>
        </p:nvSpPr>
        <p:spPr>
          <a:xfrm>
            <a:off x="7237298" y="7514986"/>
            <a:ext cx="2672001" cy="461665"/>
          </a:xfrm>
          <a:prstGeom prst="rect">
            <a:avLst/>
          </a:prstGeom>
          <a:noFill/>
        </p:spPr>
        <p:txBody>
          <a:bodyPr wrap="square" rtlCol="0">
            <a:spAutoFit/>
          </a:bodyPr>
          <a:lstStyle/>
          <a:p>
            <a:pPr algn="ctr"/>
            <a:r>
              <a:rPr lang="en-US" altLang="zh-CN" sz="2400" b="1" dirty="0"/>
              <a:t>MulLinear</a:t>
            </a:r>
            <a:endParaRPr lang="zh-CN" altLang="en-US" sz="2400" b="1" dirty="0"/>
          </a:p>
        </p:txBody>
      </p:sp>
      <p:sp>
        <p:nvSpPr>
          <p:cNvPr id="144" name="文本框 143">
            <a:extLst>
              <a:ext uri="{FF2B5EF4-FFF2-40B4-BE49-F238E27FC236}">
                <a16:creationId xmlns:a16="http://schemas.microsoft.com/office/drawing/2014/main" id="{2E2F7752-5AA6-A17F-27DD-84E28926253D}"/>
              </a:ext>
            </a:extLst>
          </p:cNvPr>
          <p:cNvSpPr txBox="1"/>
          <p:nvPr/>
        </p:nvSpPr>
        <p:spPr>
          <a:xfrm>
            <a:off x="10895400" y="7532449"/>
            <a:ext cx="2672001" cy="461665"/>
          </a:xfrm>
          <a:prstGeom prst="rect">
            <a:avLst/>
          </a:prstGeom>
          <a:noFill/>
        </p:spPr>
        <p:txBody>
          <a:bodyPr wrap="square" rtlCol="0">
            <a:spAutoFit/>
          </a:bodyPr>
          <a:lstStyle/>
          <a:p>
            <a:pPr algn="ctr"/>
            <a:r>
              <a:rPr lang="en-US" altLang="zh-CN" sz="2400" b="1" dirty="0"/>
              <a:t>AddLinear</a:t>
            </a:r>
            <a:endParaRPr lang="zh-CN" altLang="en-US" sz="2400" b="1" dirty="0"/>
          </a:p>
        </p:txBody>
      </p:sp>
      <p:sp>
        <p:nvSpPr>
          <p:cNvPr id="2" name="文本框 1">
            <a:extLst>
              <a:ext uri="{FF2B5EF4-FFF2-40B4-BE49-F238E27FC236}">
                <a16:creationId xmlns:a16="http://schemas.microsoft.com/office/drawing/2014/main" id="{DB3A1C35-272D-32D4-02EB-D0B9177C2F1B}"/>
              </a:ext>
            </a:extLst>
          </p:cNvPr>
          <p:cNvSpPr txBox="1"/>
          <p:nvPr/>
        </p:nvSpPr>
        <p:spPr>
          <a:xfrm>
            <a:off x="3846902" y="8200148"/>
            <a:ext cx="2672001" cy="461665"/>
          </a:xfrm>
          <a:prstGeom prst="rect">
            <a:avLst/>
          </a:prstGeom>
          <a:noFill/>
        </p:spPr>
        <p:txBody>
          <a:bodyPr wrap="square" rtlCol="0">
            <a:spAutoFit/>
          </a:bodyPr>
          <a:lstStyle/>
          <a:p>
            <a:pPr algn="ctr"/>
            <a:r>
              <a:rPr lang="zh-CN" altLang="en-US" sz="2400" b="1" dirty="0"/>
              <a:t>二次瓦片</a:t>
            </a:r>
          </a:p>
        </p:txBody>
      </p:sp>
      <p:sp>
        <p:nvSpPr>
          <p:cNvPr id="3" name="文本框 2">
            <a:extLst>
              <a:ext uri="{FF2B5EF4-FFF2-40B4-BE49-F238E27FC236}">
                <a16:creationId xmlns:a16="http://schemas.microsoft.com/office/drawing/2014/main" id="{AD1ED6FB-2FDF-889F-44FD-3D60064243D4}"/>
              </a:ext>
            </a:extLst>
          </p:cNvPr>
          <p:cNvSpPr txBox="1"/>
          <p:nvPr/>
        </p:nvSpPr>
        <p:spPr>
          <a:xfrm>
            <a:off x="7237296" y="8200147"/>
            <a:ext cx="6330104" cy="461665"/>
          </a:xfrm>
          <a:prstGeom prst="rect">
            <a:avLst/>
          </a:prstGeom>
          <a:noFill/>
        </p:spPr>
        <p:txBody>
          <a:bodyPr wrap="square" rtlCol="0">
            <a:spAutoFit/>
          </a:bodyPr>
          <a:lstStyle/>
          <a:p>
            <a:pPr algn="ctr"/>
            <a:r>
              <a:rPr lang="zh-CN" altLang="en-US" sz="2400" b="1" dirty="0"/>
              <a:t>线性瓦片</a:t>
            </a:r>
          </a:p>
        </p:txBody>
      </p:sp>
    </p:spTree>
    <p:extLst>
      <p:ext uri="{BB962C8B-B14F-4D97-AF65-F5344CB8AC3E}">
        <p14:creationId xmlns:p14="http://schemas.microsoft.com/office/powerpoint/2010/main" val="216036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17</a:t>
            </a:fld>
            <a:endParaRPr lang="zh-CN" altLang="en-US"/>
          </a:p>
        </p:txBody>
      </p:sp>
      <p:sp>
        <p:nvSpPr>
          <p:cNvPr id="8" name="椭圆 7">
            <a:extLst>
              <a:ext uri="{FF2B5EF4-FFF2-40B4-BE49-F238E27FC236}">
                <a16:creationId xmlns:a16="http://schemas.microsoft.com/office/drawing/2014/main" id="{543441D4-F219-FF0A-3679-D04A567AEB33}"/>
              </a:ext>
            </a:extLst>
          </p:cNvPr>
          <p:cNvSpPr/>
          <p:nvPr/>
        </p:nvSpPr>
        <p:spPr>
          <a:xfrm>
            <a:off x="3846901" y="5289638"/>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x</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496B61A2-F480-9F41-2CB7-7D684D80B314}"/>
              </a:ext>
            </a:extLst>
          </p:cNvPr>
          <p:cNvCxnSpPr>
            <a:cxnSpLocks/>
            <a:stCxn id="8" idx="5"/>
            <a:endCxn id="13" idx="1"/>
          </p:cNvCxnSpPr>
          <p:nvPr/>
        </p:nvCxnSpPr>
        <p:spPr>
          <a:xfrm>
            <a:off x="4535432" y="5978169"/>
            <a:ext cx="338762" cy="357348"/>
          </a:xfrm>
          <a:prstGeom prst="straightConnector1">
            <a:avLst/>
          </a:prstGeom>
          <a:ln w="50800">
            <a:solidFill>
              <a:schemeClr val="accent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EE2D9B4A-8045-CE5E-C00B-797320285CD3}"/>
              </a:ext>
            </a:extLst>
          </p:cNvPr>
          <p:cNvSpPr/>
          <p:nvPr/>
        </p:nvSpPr>
        <p:spPr>
          <a:xfrm>
            <a:off x="5712238" y="5289638"/>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y</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2021BC99-5854-244E-3F2A-E66A16CE9F00}"/>
              </a:ext>
            </a:extLst>
          </p:cNvPr>
          <p:cNvCxnSpPr>
            <a:cxnSpLocks/>
            <a:stCxn id="11" idx="3"/>
            <a:endCxn id="13" idx="7"/>
          </p:cNvCxnSpPr>
          <p:nvPr/>
        </p:nvCxnSpPr>
        <p:spPr>
          <a:xfrm flipH="1">
            <a:off x="5444593" y="5978169"/>
            <a:ext cx="385779" cy="357348"/>
          </a:xfrm>
          <a:prstGeom prst="straightConnector1">
            <a:avLst/>
          </a:prstGeom>
          <a:ln w="50800">
            <a:solidFill>
              <a:schemeClr val="accent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446727C6-408E-E0FF-DB1A-92C041F4D274}"/>
              </a:ext>
            </a:extLst>
          </p:cNvPr>
          <p:cNvSpPr/>
          <p:nvPr/>
        </p:nvSpPr>
        <p:spPr>
          <a:xfrm>
            <a:off x="4756061" y="6217384"/>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23DD2075-1603-CF88-C6C1-E343F88DCB92}"/>
              </a:ext>
            </a:extLst>
          </p:cNvPr>
          <p:cNvSpPr txBox="1"/>
          <p:nvPr/>
        </p:nvSpPr>
        <p:spPr>
          <a:xfrm>
            <a:off x="5559641" y="6483928"/>
            <a:ext cx="423645" cy="461665"/>
          </a:xfrm>
          <a:prstGeom prst="rect">
            <a:avLst/>
          </a:prstGeom>
          <a:noFill/>
          <a:ln w="50800">
            <a:no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z</a:t>
            </a:r>
            <a:endParaRPr lang="zh-CN" altLang="en-US" sz="2400" dirty="0">
              <a:latin typeface="Times New Roman" panose="02020603050405020304" pitchFamily="18"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D9B4374F-8AC6-0548-D0AA-6288E07BCD36}"/>
              </a:ext>
            </a:extLst>
          </p:cNvPr>
          <p:cNvCxnSpPr>
            <a:cxnSpLocks/>
            <a:stCxn id="24" idx="3"/>
            <a:endCxn id="97" idx="7"/>
          </p:cNvCxnSpPr>
          <p:nvPr/>
        </p:nvCxnSpPr>
        <p:spPr>
          <a:xfrm flipH="1">
            <a:off x="8908525" y="5957407"/>
            <a:ext cx="342167" cy="378110"/>
          </a:xfrm>
          <a:prstGeom prst="straightConnector1">
            <a:avLst/>
          </a:prstGeom>
          <a:ln w="50800">
            <a:solidFill>
              <a:schemeClr val="accent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20C966C0-BF55-E580-4F96-FBACB54E853B}"/>
              </a:ext>
            </a:extLst>
          </p:cNvPr>
          <p:cNvSpPr/>
          <p:nvPr/>
        </p:nvSpPr>
        <p:spPr>
          <a:xfrm>
            <a:off x="7237297" y="5267401"/>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5</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21559A28-BD8B-2FBF-E756-5868D7200818}"/>
              </a:ext>
            </a:extLst>
          </p:cNvPr>
          <p:cNvCxnSpPr>
            <a:cxnSpLocks/>
            <a:stCxn id="17" idx="5"/>
            <a:endCxn id="97" idx="1"/>
          </p:cNvCxnSpPr>
          <p:nvPr/>
        </p:nvCxnSpPr>
        <p:spPr>
          <a:xfrm>
            <a:off x="7925828" y="5955933"/>
            <a:ext cx="412298" cy="379585"/>
          </a:xfrm>
          <a:prstGeom prst="straightConnector1">
            <a:avLst/>
          </a:prstGeom>
          <a:ln w="50800">
            <a:solidFill>
              <a:schemeClr val="accent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BEB6D43B-EC2C-50E3-946F-3D4CF9590FE9}"/>
              </a:ext>
            </a:extLst>
          </p:cNvPr>
          <p:cNvSpPr/>
          <p:nvPr/>
        </p:nvSpPr>
        <p:spPr>
          <a:xfrm>
            <a:off x="8223398" y="4341130"/>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x</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ED7A0F98-7BA9-E938-AD53-DF0AB7D2F98F}"/>
              </a:ext>
            </a:extLst>
          </p:cNvPr>
          <p:cNvCxnSpPr>
            <a:cxnSpLocks/>
            <a:stCxn id="20" idx="5"/>
            <a:endCxn id="24" idx="1"/>
          </p:cNvCxnSpPr>
          <p:nvPr/>
        </p:nvCxnSpPr>
        <p:spPr>
          <a:xfrm>
            <a:off x="8911929" y="5029661"/>
            <a:ext cx="338762" cy="357348"/>
          </a:xfrm>
          <a:prstGeom prst="straightConnector1">
            <a:avLst/>
          </a:prstGeom>
          <a:ln w="50800">
            <a:solidFill>
              <a:schemeClr val="accent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81997D45-21FB-B9DF-82EF-868AB149ACB2}"/>
              </a:ext>
            </a:extLst>
          </p:cNvPr>
          <p:cNvSpPr/>
          <p:nvPr/>
        </p:nvSpPr>
        <p:spPr>
          <a:xfrm>
            <a:off x="10088735" y="4341130"/>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Times New Roman" panose="02020603050405020304" pitchFamily="18" charset="0"/>
                <a:cs typeface="Times New Roman" panose="02020603050405020304" pitchFamily="18" charset="0"/>
              </a:rPr>
              <a:t>7</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7CF8CDF0-7C1C-4B3B-34FB-A4B4EF576793}"/>
              </a:ext>
            </a:extLst>
          </p:cNvPr>
          <p:cNvCxnSpPr>
            <a:cxnSpLocks/>
            <a:stCxn id="22" idx="3"/>
            <a:endCxn id="24" idx="7"/>
          </p:cNvCxnSpPr>
          <p:nvPr/>
        </p:nvCxnSpPr>
        <p:spPr>
          <a:xfrm flipH="1">
            <a:off x="9821090" y="5029661"/>
            <a:ext cx="385779" cy="357348"/>
          </a:xfrm>
          <a:prstGeom prst="straightConnector1">
            <a:avLst/>
          </a:prstGeom>
          <a:ln w="50800">
            <a:solidFill>
              <a:schemeClr val="accent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2C9B6CC3-BB14-F1AE-6B70-90CDB69A8F05}"/>
              </a:ext>
            </a:extLst>
          </p:cNvPr>
          <p:cNvSpPr/>
          <p:nvPr/>
        </p:nvSpPr>
        <p:spPr>
          <a:xfrm>
            <a:off x="9132558" y="5268876"/>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97" name="椭圆 96">
            <a:extLst>
              <a:ext uri="{FF2B5EF4-FFF2-40B4-BE49-F238E27FC236}">
                <a16:creationId xmlns:a16="http://schemas.microsoft.com/office/drawing/2014/main" id="{EE931062-DE11-21DD-4BFC-DCE67EEBAF48}"/>
              </a:ext>
            </a:extLst>
          </p:cNvPr>
          <p:cNvSpPr/>
          <p:nvPr/>
        </p:nvSpPr>
        <p:spPr>
          <a:xfrm>
            <a:off x="8219993" y="6217384"/>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0" name="文本框 99">
            <a:extLst>
              <a:ext uri="{FF2B5EF4-FFF2-40B4-BE49-F238E27FC236}">
                <a16:creationId xmlns:a16="http://schemas.microsoft.com/office/drawing/2014/main" id="{D66A29AC-BADD-0337-4366-A975E0A2DC8C}"/>
              </a:ext>
            </a:extLst>
          </p:cNvPr>
          <p:cNvSpPr txBox="1"/>
          <p:nvPr/>
        </p:nvSpPr>
        <p:spPr>
          <a:xfrm>
            <a:off x="9025876" y="6508660"/>
            <a:ext cx="423645" cy="461665"/>
          </a:xfrm>
          <a:prstGeom prst="rect">
            <a:avLst/>
          </a:prstGeom>
          <a:noFill/>
          <a:ln w="50800">
            <a:no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z</a:t>
            </a:r>
            <a:endParaRPr lang="zh-CN" altLang="en-US" sz="2400" dirty="0">
              <a:latin typeface="Times New Roman" panose="02020603050405020304" pitchFamily="18" charset="0"/>
              <a:cs typeface="Times New Roman" panose="02020603050405020304" pitchFamily="18" charset="0"/>
            </a:endParaRPr>
          </a:p>
        </p:txBody>
      </p:sp>
      <p:cxnSp>
        <p:nvCxnSpPr>
          <p:cNvPr id="102" name="直接箭头连接符 101">
            <a:extLst>
              <a:ext uri="{FF2B5EF4-FFF2-40B4-BE49-F238E27FC236}">
                <a16:creationId xmlns:a16="http://schemas.microsoft.com/office/drawing/2014/main" id="{38262B14-851C-FE60-74FD-CBC2D569A56F}"/>
              </a:ext>
            </a:extLst>
          </p:cNvPr>
          <p:cNvCxnSpPr>
            <a:cxnSpLocks/>
            <a:stCxn id="138" idx="3"/>
            <a:endCxn id="109" idx="7"/>
          </p:cNvCxnSpPr>
          <p:nvPr/>
        </p:nvCxnSpPr>
        <p:spPr>
          <a:xfrm flipH="1">
            <a:off x="13253587" y="4892286"/>
            <a:ext cx="236267" cy="417510"/>
          </a:xfrm>
          <a:prstGeom prst="straightConnector1">
            <a:avLst/>
          </a:prstGeom>
          <a:ln w="50800">
            <a:solidFill>
              <a:schemeClr val="accent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50C46E2-6C75-DE46-ABF1-4E5E7B7DC63F}"/>
              </a:ext>
            </a:extLst>
          </p:cNvPr>
          <p:cNvCxnSpPr>
            <a:cxnSpLocks/>
            <a:stCxn id="109" idx="3"/>
            <a:endCxn id="140" idx="7"/>
          </p:cNvCxnSpPr>
          <p:nvPr/>
        </p:nvCxnSpPr>
        <p:spPr>
          <a:xfrm flipH="1">
            <a:off x="12523014" y="5880194"/>
            <a:ext cx="160166" cy="417510"/>
          </a:xfrm>
          <a:prstGeom prst="straightConnector1">
            <a:avLst/>
          </a:prstGeom>
          <a:ln w="50800">
            <a:solidFill>
              <a:schemeClr val="accent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70C5B1FD-4977-8676-C552-774599A9FB60}"/>
              </a:ext>
            </a:extLst>
          </p:cNvPr>
          <p:cNvCxnSpPr>
            <a:cxnSpLocks/>
            <a:stCxn id="139" idx="5"/>
            <a:endCxn id="140" idx="1"/>
          </p:cNvCxnSpPr>
          <p:nvPr/>
        </p:nvCxnSpPr>
        <p:spPr>
          <a:xfrm>
            <a:off x="11716350" y="5907828"/>
            <a:ext cx="236266" cy="389883"/>
          </a:xfrm>
          <a:prstGeom prst="straightConnector1">
            <a:avLst/>
          </a:prstGeom>
          <a:ln w="50800">
            <a:solidFill>
              <a:schemeClr val="accent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3D4A0353-FEB9-B4D9-084A-74AE0191F9F1}"/>
              </a:ext>
            </a:extLst>
          </p:cNvPr>
          <p:cNvSpPr txBox="1"/>
          <p:nvPr/>
        </p:nvSpPr>
        <p:spPr>
          <a:xfrm>
            <a:off x="14034925" y="4475433"/>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2EEF20ED-4E45-4B68-E9C4-45A0C575614C}"/>
              </a:ext>
            </a:extLst>
          </p:cNvPr>
          <p:cNvSpPr txBox="1"/>
          <p:nvPr/>
        </p:nvSpPr>
        <p:spPr>
          <a:xfrm>
            <a:off x="13267761" y="5538882"/>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08" name="文本框 107">
            <a:extLst>
              <a:ext uri="{FF2B5EF4-FFF2-40B4-BE49-F238E27FC236}">
                <a16:creationId xmlns:a16="http://schemas.microsoft.com/office/drawing/2014/main" id="{3361D678-4D69-C007-8EAC-FC5B6D517782}"/>
              </a:ext>
            </a:extLst>
          </p:cNvPr>
          <p:cNvSpPr txBox="1"/>
          <p:nvPr/>
        </p:nvSpPr>
        <p:spPr>
          <a:xfrm>
            <a:off x="12471887" y="6500828"/>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sp>
        <p:nvSpPr>
          <p:cNvPr id="109" name="椭圆 108">
            <a:extLst>
              <a:ext uri="{FF2B5EF4-FFF2-40B4-BE49-F238E27FC236}">
                <a16:creationId xmlns:a16="http://schemas.microsoft.com/office/drawing/2014/main" id="{EF7955E2-131F-BACB-9DA3-9D8597119D7E}"/>
              </a:ext>
            </a:extLst>
          </p:cNvPr>
          <p:cNvSpPr/>
          <p:nvPr/>
        </p:nvSpPr>
        <p:spPr>
          <a:xfrm>
            <a:off x="12565047" y="5191663"/>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8" name="椭圆 137">
            <a:extLst>
              <a:ext uri="{FF2B5EF4-FFF2-40B4-BE49-F238E27FC236}">
                <a16:creationId xmlns:a16="http://schemas.microsoft.com/office/drawing/2014/main" id="{C29D8648-4B24-BD85-EB09-85C057616980}"/>
              </a:ext>
            </a:extLst>
          </p:cNvPr>
          <p:cNvSpPr/>
          <p:nvPr/>
        </p:nvSpPr>
        <p:spPr>
          <a:xfrm>
            <a:off x="13371712" y="4203755"/>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9" name="椭圆 138">
            <a:extLst>
              <a:ext uri="{FF2B5EF4-FFF2-40B4-BE49-F238E27FC236}">
                <a16:creationId xmlns:a16="http://schemas.microsoft.com/office/drawing/2014/main" id="{E21775B4-150E-4A78-446D-0D670D1FD017}"/>
              </a:ext>
            </a:extLst>
          </p:cNvPr>
          <p:cNvSpPr/>
          <p:nvPr/>
        </p:nvSpPr>
        <p:spPr>
          <a:xfrm>
            <a:off x="11027819" y="5219290"/>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40" name="椭圆 139">
            <a:extLst>
              <a:ext uri="{FF2B5EF4-FFF2-40B4-BE49-F238E27FC236}">
                <a16:creationId xmlns:a16="http://schemas.microsoft.com/office/drawing/2014/main" id="{42554584-E883-F5FD-D6CB-1CF3B62074C5}"/>
              </a:ext>
            </a:extLst>
          </p:cNvPr>
          <p:cNvSpPr/>
          <p:nvPr/>
        </p:nvSpPr>
        <p:spPr>
          <a:xfrm>
            <a:off x="11834483" y="6179571"/>
            <a:ext cx="806664" cy="806664"/>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42" name="文本框 141">
            <a:extLst>
              <a:ext uri="{FF2B5EF4-FFF2-40B4-BE49-F238E27FC236}">
                <a16:creationId xmlns:a16="http://schemas.microsoft.com/office/drawing/2014/main" id="{8EAD1FBF-FD39-1E5E-1A97-A0EBFFC6DC56}"/>
              </a:ext>
            </a:extLst>
          </p:cNvPr>
          <p:cNvSpPr txBox="1"/>
          <p:nvPr/>
        </p:nvSpPr>
        <p:spPr>
          <a:xfrm>
            <a:off x="3846902" y="7511617"/>
            <a:ext cx="2672001"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Quadratic</a:t>
            </a:r>
            <a:endParaRPr lang="zh-CN" altLang="en-US" sz="2400" dirty="0">
              <a:latin typeface="Times New Roman" panose="02020603050405020304" pitchFamily="18" charset="0"/>
              <a:cs typeface="Times New Roman" panose="02020603050405020304" pitchFamily="18" charset="0"/>
            </a:endParaRPr>
          </a:p>
        </p:txBody>
      </p:sp>
      <p:sp>
        <p:nvSpPr>
          <p:cNvPr id="143" name="文本框 142">
            <a:extLst>
              <a:ext uri="{FF2B5EF4-FFF2-40B4-BE49-F238E27FC236}">
                <a16:creationId xmlns:a16="http://schemas.microsoft.com/office/drawing/2014/main" id="{D6372538-8DC0-947E-F8D8-72B089E20C23}"/>
              </a:ext>
            </a:extLst>
          </p:cNvPr>
          <p:cNvSpPr txBox="1"/>
          <p:nvPr/>
        </p:nvSpPr>
        <p:spPr>
          <a:xfrm>
            <a:off x="7237298" y="7514986"/>
            <a:ext cx="2672001"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MulLinear</a:t>
            </a:r>
            <a:endParaRPr lang="zh-CN" altLang="en-US" sz="2400" dirty="0">
              <a:latin typeface="Times New Roman" panose="02020603050405020304" pitchFamily="18" charset="0"/>
              <a:cs typeface="Times New Roman" panose="02020603050405020304" pitchFamily="18" charset="0"/>
            </a:endParaRPr>
          </a:p>
        </p:txBody>
      </p:sp>
      <p:sp>
        <p:nvSpPr>
          <p:cNvPr id="144" name="文本框 143">
            <a:extLst>
              <a:ext uri="{FF2B5EF4-FFF2-40B4-BE49-F238E27FC236}">
                <a16:creationId xmlns:a16="http://schemas.microsoft.com/office/drawing/2014/main" id="{2E2F7752-5AA6-A17F-27DD-84E28926253D}"/>
              </a:ext>
            </a:extLst>
          </p:cNvPr>
          <p:cNvSpPr txBox="1"/>
          <p:nvPr/>
        </p:nvSpPr>
        <p:spPr>
          <a:xfrm>
            <a:off x="10895400" y="7532449"/>
            <a:ext cx="2672001"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AddLinear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724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18</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690394" y="4785598"/>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5102100" y="8327877"/>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6796812" y="8610892"/>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8036621" y="7822622"/>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5300177" y="5737021"/>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5922118" y="5583571"/>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5236111"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5922127" y="6361275"/>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6403392" y="6361274"/>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7079827"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7753597" y="5439991"/>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7953719"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7953719" y="6361274"/>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5385116" y="7498806"/>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6203260"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6403383" y="7498806"/>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5920254" y="7015668"/>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7470590" y="5878136"/>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5438989" y="5878137"/>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4898894"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5694122"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5300177" y="8893908"/>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4796194"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6541478"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7279941" y="8425616"/>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8519759"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8602643"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8319628"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4B333201-F670-5565-2AD4-80067D81ED51}"/>
              </a:ext>
            </a:extLst>
          </p:cNvPr>
          <p:cNvSpPr txBox="1"/>
          <p:nvPr/>
        </p:nvSpPr>
        <p:spPr>
          <a:xfrm>
            <a:off x="8716127" y="6775454"/>
            <a:ext cx="2743200"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t>= </a:t>
            </a:r>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solidFill>
                  <a:schemeClr val="accent1"/>
                </a:solidFill>
              </a:rPr>
              <a:t> </a:t>
            </a:r>
            <a:r>
              <a:rPr lang="en-US" altLang="zh-CN" sz="2800" b="1" i="1" dirty="0"/>
              <a:t>= 1</a:t>
            </a:r>
            <a:endParaRPr lang="zh-CN" altLang="en-US" sz="2800" b="1" i="1" dirty="0"/>
          </a:p>
        </p:txBody>
      </p:sp>
    </p:spTree>
    <p:extLst>
      <p:ext uri="{BB962C8B-B14F-4D97-AF65-F5344CB8AC3E}">
        <p14:creationId xmlns:p14="http://schemas.microsoft.com/office/powerpoint/2010/main" val="3332014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updating</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690394" y="4785598"/>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5102100" y="8327877"/>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6796812" y="8610892"/>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8036621" y="7822622"/>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5300177" y="5737021"/>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5922118" y="5583571"/>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5236111"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5922127" y="6361275"/>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6403392" y="6361274"/>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7079827"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7753597" y="5439991"/>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7953719"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7953719" y="6361274"/>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5385116" y="7498806"/>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6203260"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6403383" y="7498806"/>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5920254" y="7015668"/>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7470590" y="5878136"/>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5438989" y="5878137"/>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4898894"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5694122"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5300177" y="8893908"/>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4796194"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6541478"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7279941" y="8425616"/>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8519759"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8602643"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8319628"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4C9F53E-088B-9C6E-48AE-63390506449B}"/>
              </a:ext>
            </a:extLst>
          </p:cNvPr>
          <p:cNvSpPr txBox="1"/>
          <p:nvPr/>
        </p:nvSpPr>
        <p:spPr>
          <a:xfrm>
            <a:off x="5972927" y="6157797"/>
            <a:ext cx="930428"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endParaRPr lang="zh-CN" altLang="en-US" sz="2800" b="1" i="1" dirty="0">
              <a:solidFill>
                <a:schemeClr val="accent3"/>
              </a:solidFill>
            </a:endParaRPr>
          </a:p>
        </p:txBody>
      </p:sp>
      <p:sp>
        <p:nvSpPr>
          <p:cNvPr id="12" name="文本框 11">
            <a:extLst>
              <a:ext uri="{FF2B5EF4-FFF2-40B4-BE49-F238E27FC236}">
                <a16:creationId xmlns:a16="http://schemas.microsoft.com/office/drawing/2014/main" id="{E913DE0E-86F3-6BFB-18C3-83F92DBD2AE3}"/>
              </a:ext>
            </a:extLst>
          </p:cNvPr>
          <p:cNvSpPr txBox="1"/>
          <p:nvPr/>
        </p:nvSpPr>
        <p:spPr>
          <a:xfrm>
            <a:off x="6921287" y="6542623"/>
            <a:ext cx="1030567"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
        <p:nvSpPr>
          <p:cNvPr id="15" name="文本框 14">
            <a:extLst>
              <a:ext uri="{FF2B5EF4-FFF2-40B4-BE49-F238E27FC236}">
                <a16:creationId xmlns:a16="http://schemas.microsoft.com/office/drawing/2014/main" id="{E2A05C4C-B54A-80E9-76B3-32B3166A0591}"/>
              </a:ext>
            </a:extLst>
          </p:cNvPr>
          <p:cNvSpPr txBox="1"/>
          <p:nvPr/>
        </p:nvSpPr>
        <p:spPr>
          <a:xfrm>
            <a:off x="5016097" y="7513030"/>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7" name="文本框 16">
            <a:extLst>
              <a:ext uri="{FF2B5EF4-FFF2-40B4-BE49-F238E27FC236}">
                <a16:creationId xmlns:a16="http://schemas.microsoft.com/office/drawing/2014/main" id="{5EC2D301-094A-B884-5FD5-99C980F6EFD0}"/>
              </a:ext>
            </a:extLst>
          </p:cNvPr>
          <p:cNvSpPr txBox="1"/>
          <p:nvPr/>
        </p:nvSpPr>
        <p:spPr>
          <a:xfrm>
            <a:off x="6495401" y="7718332"/>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8" name="文本框 17">
            <a:extLst>
              <a:ext uri="{FF2B5EF4-FFF2-40B4-BE49-F238E27FC236}">
                <a16:creationId xmlns:a16="http://schemas.microsoft.com/office/drawing/2014/main" id="{F91B7329-ED97-3B63-E29E-70C75D0DCD06}"/>
              </a:ext>
            </a:extLst>
          </p:cNvPr>
          <p:cNvSpPr txBox="1"/>
          <p:nvPr/>
        </p:nvSpPr>
        <p:spPr>
          <a:xfrm>
            <a:off x="7145520" y="7144589"/>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25" name="文本框 24">
            <a:extLst>
              <a:ext uri="{FF2B5EF4-FFF2-40B4-BE49-F238E27FC236}">
                <a16:creationId xmlns:a16="http://schemas.microsoft.com/office/drawing/2014/main" id="{845B4623-22CA-A19D-64F3-EE79133A9682}"/>
              </a:ext>
            </a:extLst>
          </p:cNvPr>
          <p:cNvSpPr txBox="1"/>
          <p:nvPr/>
        </p:nvSpPr>
        <p:spPr>
          <a:xfrm>
            <a:off x="8716127" y="6775454"/>
            <a:ext cx="2743200"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r>
              <a:rPr lang="zh-CN" altLang="en-US" sz="2800" b="1" i="1" dirty="0">
                <a:solidFill>
                  <a:schemeClr val="accent3"/>
                </a:solidFill>
              </a:rPr>
              <a:t> </a:t>
            </a:r>
            <a:r>
              <a:rPr lang="en-US" altLang="zh-CN" sz="2800" b="1" i="1" dirty="0">
                <a:solidFill>
                  <a:schemeClr val="accent3"/>
                </a:solidFill>
              </a:rPr>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Tree>
    <p:extLst>
      <p:ext uri="{BB962C8B-B14F-4D97-AF65-F5344CB8AC3E}">
        <p14:creationId xmlns:p14="http://schemas.microsoft.com/office/powerpoint/2010/main" val="6039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4062571" y="3685383"/>
            <a:ext cx="9875520" cy="1080530"/>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11377771" y="9767108"/>
            <a:ext cx="2560320" cy="365125"/>
          </a:xfrm>
        </p:spPr>
        <p:txBody>
          <a:bodyPr/>
          <a:lstStyle/>
          <a:p>
            <a:pPr defTabSz="1097280"/>
            <a:fld id="{ADE361C3-C043-4A6E-BDCE-8DA1E7D90A3B}" type="slidenum">
              <a:rPr lang="zh-CN" altLang="en-US">
                <a:solidFill>
                  <a:srgbClr val="000000">
                    <a:tint val="75000"/>
                  </a:srgbClr>
                </a:solidFill>
              </a:rPr>
              <a:pPr defTabSz="1097280"/>
              <a:t>2</a:t>
            </a:fld>
            <a:endParaRPr lang="zh-CN" altLang="en-US">
              <a:solidFill>
                <a:srgbClr val="000000">
                  <a:tint val="75000"/>
                </a:srgbClr>
              </a:solidFill>
            </a:endParaRPr>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4062571" y="5010944"/>
            <a:ext cx="9875520" cy="4135106"/>
          </a:xfrm>
          <a:prstGeom prst="rect">
            <a:avLst/>
          </a:prstGeom>
          <a:noFill/>
        </p:spPr>
        <p:txBody>
          <a:bodyPr wrap="square" rtlCol="0">
            <a:spAutoFit/>
          </a:bodyPr>
          <a:lstStyle/>
          <a:p>
            <a:r>
              <a:rPr kumimoji="1" lang="zh-CN" altLang="en-US" sz="2880" dirty="0"/>
              <a:t>预期进度</a:t>
            </a:r>
            <a:endParaRPr kumimoji="1" lang="en-US" altLang="zh-CN" sz="2880" dirty="0"/>
          </a:p>
          <a:p>
            <a:r>
              <a:rPr kumimoji="1" lang="zh-CN" altLang="en-US" sz="2880" dirty="0"/>
              <a:t>目前成果</a:t>
            </a:r>
            <a:r>
              <a:rPr kumimoji="1" lang="en-US" altLang="zh-CN" sz="2880" dirty="0"/>
              <a:t>1</a:t>
            </a:r>
          </a:p>
          <a:p>
            <a:r>
              <a:rPr kumimoji="1" lang="zh-CN" altLang="en-US" sz="2880" dirty="0"/>
              <a:t>目前成果</a:t>
            </a:r>
            <a:r>
              <a:rPr kumimoji="1" lang="en-US" altLang="zh-CN" sz="2880" dirty="0"/>
              <a:t>2</a:t>
            </a:r>
          </a:p>
          <a:p>
            <a:r>
              <a:rPr kumimoji="1" lang="zh-CN" altLang="en-US" sz="2880" dirty="0"/>
              <a:t>目前成果</a:t>
            </a:r>
            <a:r>
              <a:rPr kumimoji="1" lang="en-US" altLang="zh-CN" sz="2880" dirty="0"/>
              <a:t>3</a:t>
            </a:r>
          </a:p>
          <a:p>
            <a:r>
              <a:rPr kumimoji="1" lang="zh-CN" altLang="en-US" sz="2880" dirty="0"/>
              <a:t>目前成果</a:t>
            </a:r>
            <a:r>
              <a:rPr kumimoji="1" lang="en-US" altLang="zh-CN" sz="2880" dirty="0"/>
              <a:t>4</a:t>
            </a:r>
          </a:p>
          <a:p>
            <a:r>
              <a:rPr kumimoji="1" lang="zh-CN" altLang="en-US" sz="2880" dirty="0"/>
              <a:t>目前成果</a:t>
            </a:r>
            <a:r>
              <a:rPr kumimoji="1" lang="en-US" altLang="zh-CN" sz="2880" dirty="0"/>
              <a:t>5</a:t>
            </a:r>
          </a:p>
        </p:txBody>
      </p:sp>
    </p:spTree>
    <p:extLst>
      <p:ext uri="{BB962C8B-B14F-4D97-AF65-F5344CB8AC3E}">
        <p14:creationId xmlns:p14="http://schemas.microsoft.com/office/powerpoint/2010/main" val="312445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7FEBD44-FA4C-2AF6-9CEB-13AF7BB27CA4}"/>
              </a:ext>
            </a:extLst>
          </p:cNvPr>
          <p:cNvSpPr>
            <a:spLocks noGrp="1"/>
          </p:cNvSpPr>
          <p:nvPr>
            <p:ph type="sldNum" sz="quarter" idx="12"/>
          </p:nvPr>
        </p:nvSpPr>
        <p:spPr/>
        <p:txBody>
          <a:bodyPr/>
          <a:lstStyle/>
          <a:p>
            <a:fld id="{ADE361C3-C043-4A6E-BDCE-8DA1E7D90A3B}" type="slidenum">
              <a:rPr lang="zh-CN" altLang="en-US" smtClean="0"/>
              <a:pPr/>
              <a:t>20</a:t>
            </a:fld>
            <a:endParaRPr lang="zh-CN" altLang="en-US"/>
          </a:p>
        </p:txBody>
      </p:sp>
      <p:sp>
        <p:nvSpPr>
          <p:cNvPr id="5" name="矩形: 圆角 4">
            <a:extLst>
              <a:ext uri="{FF2B5EF4-FFF2-40B4-BE49-F238E27FC236}">
                <a16:creationId xmlns:a16="http://schemas.microsoft.com/office/drawing/2014/main" id="{B297DEE7-F442-13DA-EC8E-663B06C22750}"/>
              </a:ext>
            </a:extLst>
          </p:cNvPr>
          <p:cNvSpPr/>
          <p:nvPr/>
        </p:nvSpPr>
        <p:spPr>
          <a:xfrm>
            <a:off x="6904098" y="2620109"/>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B</a:t>
            </a:r>
            <a:endParaRPr lang="zh-CN" altLang="en-US" sz="3200" dirty="0">
              <a:solidFill>
                <a:schemeClr val="tx1"/>
              </a:solidFill>
            </a:endParaRPr>
          </a:p>
        </p:txBody>
      </p:sp>
      <p:sp>
        <p:nvSpPr>
          <p:cNvPr id="2" name="矩形: 圆角 1">
            <a:extLst>
              <a:ext uri="{FF2B5EF4-FFF2-40B4-BE49-F238E27FC236}">
                <a16:creationId xmlns:a16="http://schemas.microsoft.com/office/drawing/2014/main" id="{D175B4A6-578A-244D-110B-026F04C740CD}"/>
              </a:ext>
            </a:extLst>
          </p:cNvPr>
          <p:cNvSpPr/>
          <p:nvPr/>
        </p:nvSpPr>
        <p:spPr>
          <a:xfrm>
            <a:off x="8351765" y="3797000"/>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D</a:t>
            </a:r>
            <a:endParaRPr lang="zh-CN" altLang="en-US" sz="3200" dirty="0">
              <a:solidFill>
                <a:schemeClr val="tx1"/>
              </a:solidFill>
            </a:endParaRPr>
          </a:p>
        </p:txBody>
      </p:sp>
      <p:sp>
        <p:nvSpPr>
          <p:cNvPr id="4" name="矩形: 圆角 3">
            <a:extLst>
              <a:ext uri="{FF2B5EF4-FFF2-40B4-BE49-F238E27FC236}">
                <a16:creationId xmlns:a16="http://schemas.microsoft.com/office/drawing/2014/main" id="{ED71A506-C280-B05D-2E0E-955EDF273D31}"/>
              </a:ext>
            </a:extLst>
          </p:cNvPr>
          <p:cNvSpPr/>
          <p:nvPr/>
        </p:nvSpPr>
        <p:spPr>
          <a:xfrm>
            <a:off x="5313596" y="3797000"/>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a:t>
            </a:r>
            <a:endParaRPr lang="zh-CN" altLang="en-US" sz="3200" dirty="0">
              <a:solidFill>
                <a:schemeClr val="tx1"/>
              </a:solidFill>
            </a:endParaRPr>
          </a:p>
        </p:txBody>
      </p:sp>
      <p:sp>
        <p:nvSpPr>
          <p:cNvPr id="6" name="矩形: 圆角 5">
            <a:extLst>
              <a:ext uri="{FF2B5EF4-FFF2-40B4-BE49-F238E27FC236}">
                <a16:creationId xmlns:a16="http://schemas.microsoft.com/office/drawing/2014/main" id="{04519F46-EF02-3488-D58A-44BC72EE8AED}"/>
              </a:ext>
            </a:extLst>
          </p:cNvPr>
          <p:cNvSpPr/>
          <p:nvPr/>
        </p:nvSpPr>
        <p:spPr>
          <a:xfrm>
            <a:off x="6904098" y="4939361"/>
            <a:ext cx="685800" cy="826477"/>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C</a:t>
            </a:r>
            <a:endParaRPr lang="zh-CN" altLang="en-US" sz="3200" dirty="0">
              <a:solidFill>
                <a:schemeClr val="tx1"/>
              </a:solidFill>
            </a:endParaRPr>
          </a:p>
        </p:txBody>
      </p:sp>
      <p:cxnSp>
        <p:nvCxnSpPr>
          <p:cNvPr id="7" name="直接箭头连接符 6">
            <a:extLst>
              <a:ext uri="{FF2B5EF4-FFF2-40B4-BE49-F238E27FC236}">
                <a16:creationId xmlns:a16="http://schemas.microsoft.com/office/drawing/2014/main" id="{81F8423F-8571-2BA9-2A5E-8A3B431451CF}"/>
              </a:ext>
            </a:extLst>
          </p:cNvPr>
          <p:cNvCxnSpPr>
            <a:cxnSpLocks/>
            <a:stCxn id="4" idx="3"/>
          </p:cNvCxnSpPr>
          <p:nvPr/>
        </p:nvCxnSpPr>
        <p:spPr>
          <a:xfrm flipV="1">
            <a:off x="5999396" y="2926080"/>
            <a:ext cx="904702" cy="128415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9CD6609-543E-08E3-E8C0-17EA9339D917}"/>
              </a:ext>
            </a:extLst>
          </p:cNvPr>
          <p:cNvCxnSpPr>
            <a:cxnSpLocks/>
            <a:stCxn id="4" idx="3"/>
            <a:endCxn id="6" idx="1"/>
          </p:cNvCxnSpPr>
          <p:nvPr/>
        </p:nvCxnSpPr>
        <p:spPr>
          <a:xfrm>
            <a:off x="5999396" y="4210239"/>
            <a:ext cx="904702" cy="114236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817938B-9227-16B5-481C-3EDEC939E37C}"/>
              </a:ext>
            </a:extLst>
          </p:cNvPr>
          <p:cNvCxnSpPr>
            <a:cxnSpLocks/>
            <a:stCxn id="5" idx="3"/>
            <a:endCxn id="2" idx="1"/>
          </p:cNvCxnSpPr>
          <p:nvPr/>
        </p:nvCxnSpPr>
        <p:spPr>
          <a:xfrm>
            <a:off x="7589899" y="3033348"/>
            <a:ext cx="761867" cy="117689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79AF06A-F0C7-DB66-577A-FE484C68B7F9}"/>
              </a:ext>
            </a:extLst>
          </p:cNvPr>
          <p:cNvCxnSpPr>
            <a:cxnSpLocks/>
            <a:stCxn id="6" idx="3"/>
            <a:endCxn id="2" idx="1"/>
          </p:cNvCxnSpPr>
          <p:nvPr/>
        </p:nvCxnSpPr>
        <p:spPr>
          <a:xfrm flipV="1">
            <a:off x="7589899" y="4210239"/>
            <a:ext cx="761867" cy="114236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99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690394" y="4785598"/>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5102100" y="8327877"/>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6796812" y="8610892"/>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8036621" y="7822622"/>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5300177" y="5737021"/>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5922118" y="5583571"/>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5236111"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5922127" y="6361275"/>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6403392" y="6361274"/>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7079827"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7753597" y="5439991"/>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7953719"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7953719" y="6361274"/>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5385116" y="7498806"/>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6203260"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6403383" y="7498806"/>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5920254" y="7015668"/>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7470590" y="5878136"/>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5438989" y="5878137"/>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4898894"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5694122"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5300177" y="8893908"/>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4796194"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6541478"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7279941" y="8425616"/>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8519759"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8602643"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8319628"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512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22</a:t>
            </a:fld>
            <a:endParaRPr lang="zh-CN" altLang="en-US"/>
          </a:p>
        </p:txBody>
      </p:sp>
      <p:grpSp>
        <p:nvGrpSpPr>
          <p:cNvPr id="12" name="组合 11">
            <a:extLst>
              <a:ext uri="{FF2B5EF4-FFF2-40B4-BE49-F238E27FC236}">
                <a16:creationId xmlns:a16="http://schemas.microsoft.com/office/drawing/2014/main" id="{E91D7DA3-5D90-4B79-4AA3-041F67F8C81B}"/>
              </a:ext>
            </a:extLst>
          </p:cNvPr>
          <p:cNvGrpSpPr/>
          <p:nvPr/>
        </p:nvGrpSpPr>
        <p:grpSpPr>
          <a:xfrm>
            <a:off x="4864138" y="1262308"/>
            <a:ext cx="7563923" cy="10950742"/>
            <a:chOff x="2883731" y="1262308"/>
            <a:chExt cx="7563923" cy="10950742"/>
          </a:xfrm>
        </p:grpSpPr>
        <p:pic>
          <p:nvPicPr>
            <p:cNvPr id="6" name="图片 5">
              <a:extLst>
                <a:ext uri="{FF2B5EF4-FFF2-40B4-BE49-F238E27FC236}">
                  <a16:creationId xmlns:a16="http://schemas.microsoft.com/office/drawing/2014/main" id="{B1278686-2483-16BA-AE6E-76249EDFB8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3732" y="1262308"/>
              <a:ext cx="7563922" cy="10726931"/>
            </a:xfrm>
            <a:prstGeom prst="rect">
              <a:avLst/>
            </a:prstGeom>
            <a:noFill/>
          </p:spPr>
        </p:pic>
        <p:pic>
          <p:nvPicPr>
            <p:cNvPr id="11" name="图片 10">
              <a:extLst>
                <a:ext uri="{FF2B5EF4-FFF2-40B4-BE49-F238E27FC236}">
                  <a16:creationId xmlns:a16="http://schemas.microsoft.com/office/drawing/2014/main" id="{2C7E2105-7C0B-B477-E324-F06E2DEA778E}"/>
                </a:ext>
              </a:extLst>
            </p:cNvPr>
            <p:cNvPicPr>
              <a:picLocks noChangeAspect="1"/>
            </p:cNvPicPr>
            <p:nvPr/>
          </p:nvPicPr>
          <p:blipFill>
            <a:blip r:embed="rId3"/>
            <a:stretch>
              <a:fillRect/>
            </a:stretch>
          </p:blipFill>
          <p:spPr>
            <a:xfrm>
              <a:off x="2883731" y="9094124"/>
              <a:ext cx="7563922" cy="3118926"/>
            </a:xfrm>
            <a:prstGeom prst="rect">
              <a:avLst/>
            </a:prstGeom>
          </p:spPr>
        </p:pic>
      </p:grpSp>
    </p:spTree>
    <p:extLst>
      <p:ext uri="{BB962C8B-B14F-4D97-AF65-F5344CB8AC3E}">
        <p14:creationId xmlns:p14="http://schemas.microsoft.com/office/powerpoint/2010/main" val="2840989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23</a:t>
            </a:fld>
            <a:endParaRPr lang="zh-CN" altLang="en-US"/>
          </a:p>
        </p:txBody>
      </p:sp>
      <p:cxnSp>
        <p:nvCxnSpPr>
          <p:cNvPr id="27" name="直接箭头连接符 26">
            <a:extLst>
              <a:ext uri="{FF2B5EF4-FFF2-40B4-BE49-F238E27FC236}">
                <a16:creationId xmlns:a16="http://schemas.microsoft.com/office/drawing/2014/main" id="{DEC20158-5EC7-EC5B-7271-3D6C392CB8CD}"/>
              </a:ext>
            </a:extLst>
          </p:cNvPr>
          <p:cNvCxnSpPr>
            <a:cxnSpLocks/>
            <a:stCxn id="3" idx="5"/>
            <a:endCxn id="15" idx="1"/>
          </p:cNvCxnSpPr>
          <p:nvPr/>
        </p:nvCxnSpPr>
        <p:spPr>
          <a:xfrm>
            <a:off x="5801834" y="6624030"/>
            <a:ext cx="372467"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5113302" y="593549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rPr>
              <a:t>bIN</a:t>
            </a:r>
            <a:endParaRPr lang="zh-CN" altLang="en-US" b="1" i="1" dirty="0">
              <a:solidFill>
                <a:schemeClr val="tx1"/>
              </a:solidFill>
            </a:endParaRPr>
          </a:p>
        </p:txBody>
      </p:sp>
      <p:sp>
        <p:nvSpPr>
          <p:cNvPr id="14" name="椭圆 13">
            <a:extLst>
              <a:ext uri="{FF2B5EF4-FFF2-40B4-BE49-F238E27FC236}">
                <a16:creationId xmlns:a16="http://schemas.microsoft.com/office/drawing/2014/main" id="{24F4CCD6-B168-7F61-DC6C-1798FD27C96F}"/>
              </a:ext>
            </a:extLst>
          </p:cNvPr>
          <p:cNvSpPr/>
          <p:nvPr/>
        </p:nvSpPr>
        <p:spPr>
          <a:xfrm>
            <a:off x="5113302" y="798086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chemeClr val="tx1"/>
                </a:solidFill>
              </a:rPr>
              <a:t>aIN</a:t>
            </a:r>
            <a:endParaRPr lang="zh-CN" altLang="en-US" b="1" i="1" dirty="0">
              <a:solidFill>
                <a:schemeClr val="tx1"/>
              </a:solidFill>
            </a:endParaRPr>
          </a:p>
        </p:txBody>
      </p:sp>
      <p:sp>
        <p:nvSpPr>
          <p:cNvPr id="15" name="椭圆 14">
            <a:extLst>
              <a:ext uri="{FF2B5EF4-FFF2-40B4-BE49-F238E27FC236}">
                <a16:creationId xmlns:a16="http://schemas.microsoft.com/office/drawing/2014/main" id="{70FBAA0F-2DC4-C940-17CE-15973236F16D}"/>
              </a:ext>
            </a:extLst>
          </p:cNvPr>
          <p:cNvSpPr/>
          <p:nvPr/>
        </p:nvSpPr>
        <p:spPr>
          <a:xfrm>
            <a:off x="6056167" y="699081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22" name="直接箭头连接符 21">
            <a:extLst>
              <a:ext uri="{FF2B5EF4-FFF2-40B4-BE49-F238E27FC236}">
                <a16:creationId xmlns:a16="http://schemas.microsoft.com/office/drawing/2014/main" id="{87C28EE1-5CFD-431F-4C32-69A0D64C5A36}"/>
              </a:ext>
            </a:extLst>
          </p:cNvPr>
          <p:cNvCxnSpPr>
            <a:cxnSpLocks/>
            <a:stCxn id="14" idx="7"/>
            <a:endCxn id="15" idx="3"/>
          </p:cNvCxnSpPr>
          <p:nvPr/>
        </p:nvCxnSpPr>
        <p:spPr>
          <a:xfrm flipV="1">
            <a:off x="5801834" y="7679347"/>
            <a:ext cx="372467" cy="41965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43DF08B-B025-F805-5629-21E257789077}"/>
              </a:ext>
            </a:extLst>
          </p:cNvPr>
          <p:cNvSpPr/>
          <p:nvPr/>
        </p:nvSpPr>
        <p:spPr>
          <a:xfrm>
            <a:off x="7037846" y="593549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30" name="直接箭头连接符 29">
            <a:extLst>
              <a:ext uri="{FF2B5EF4-FFF2-40B4-BE49-F238E27FC236}">
                <a16:creationId xmlns:a16="http://schemas.microsoft.com/office/drawing/2014/main" id="{25EC91D8-27F7-0BCE-96CC-0F554FFDCB3C}"/>
              </a:ext>
            </a:extLst>
          </p:cNvPr>
          <p:cNvCxnSpPr>
            <a:cxnSpLocks/>
            <a:stCxn id="15" idx="7"/>
            <a:endCxn id="29" idx="3"/>
          </p:cNvCxnSpPr>
          <p:nvPr/>
        </p:nvCxnSpPr>
        <p:spPr>
          <a:xfrm flipV="1">
            <a:off x="6744699" y="6624030"/>
            <a:ext cx="411281"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2" name="椭圆 101">
            <a:extLst>
              <a:ext uri="{FF2B5EF4-FFF2-40B4-BE49-F238E27FC236}">
                <a16:creationId xmlns:a16="http://schemas.microsoft.com/office/drawing/2014/main" id="{9B26269B-1A6E-50A6-9BBD-F3B9043B7E7C}"/>
              </a:ext>
            </a:extLst>
          </p:cNvPr>
          <p:cNvSpPr/>
          <p:nvPr/>
        </p:nvSpPr>
        <p:spPr>
          <a:xfrm>
            <a:off x="8962390" y="593549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3" name="椭圆 102">
            <a:extLst>
              <a:ext uri="{FF2B5EF4-FFF2-40B4-BE49-F238E27FC236}">
                <a16:creationId xmlns:a16="http://schemas.microsoft.com/office/drawing/2014/main" id="{D4C39314-3E51-DB3F-A875-4822299D3ED2}"/>
              </a:ext>
            </a:extLst>
          </p:cNvPr>
          <p:cNvSpPr/>
          <p:nvPr/>
        </p:nvSpPr>
        <p:spPr>
          <a:xfrm>
            <a:off x="8000118" y="699081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109" name="直接箭头连接符 108">
            <a:extLst>
              <a:ext uri="{FF2B5EF4-FFF2-40B4-BE49-F238E27FC236}">
                <a16:creationId xmlns:a16="http://schemas.microsoft.com/office/drawing/2014/main" id="{6C57509F-9AB4-51E7-CDE9-9D6746EAF89E}"/>
              </a:ext>
            </a:extLst>
          </p:cNvPr>
          <p:cNvCxnSpPr>
            <a:cxnSpLocks/>
            <a:stCxn id="29" idx="5"/>
            <a:endCxn id="103" idx="1"/>
          </p:cNvCxnSpPr>
          <p:nvPr/>
        </p:nvCxnSpPr>
        <p:spPr>
          <a:xfrm>
            <a:off x="7726377" y="6624030"/>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02578CB2-5785-FCED-ABFC-4566935B4FEA}"/>
              </a:ext>
            </a:extLst>
          </p:cNvPr>
          <p:cNvCxnSpPr>
            <a:cxnSpLocks/>
            <a:stCxn id="29" idx="6"/>
            <a:endCxn id="102" idx="2"/>
          </p:cNvCxnSpPr>
          <p:nvPr/>
        </p:nvCxnSpPr>
        <p:spPr>
          <a:xfrm>
            <a:off x="7844510" y="6338831"/>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A8E6E7EF-FEB9-6191-4B9F-FA4DD5A67B97}"/>
              </a:ext>
            </a:extLst>
          </p:cNvPr>
          <p:cNvCxnSpPr>
            <a:cxnSpLocks/>
            <a:stCxn id="3" idx="6"/>
            <a:endCxn id="29" idx="2"/>
          </p:cNvCxnSpPr>
          <p:nvPr/>
        </p:nvCxnSpPr>
        <p:spPr>
          <a:xfrm>
            <a:off x="5919966" y="6338831"/>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FB70036D-5A4D-7327-26C1-9288F7EC4818}"/>
              </a:ext>
            </a:extLst>
          </p:cNvPr>
          <p:cNvCxnSpPr>
            <a:cxnSpLocks/>
            <a:stCxn id="103" idx="7"/>
            <a:endCxn id="102" idx="3"/>
          </p:cNvCxnSpPr>
          <p:nvPr/>
        </p:nvCxnSpPr>
        <p:spPr>
          <a:xfrm flipV="1">
            <a:off x="8688649" y="6624030"/>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809D5911-89DF-BE54-EA77-C946A9E3E0E8}"/>
              </a:ext>
            </a:extLst>
          </p:cNvPr>
          <p:cNvSpPr/>
          <p:nvPr/>
        </p:nvSpPr>
        <p:spPr>
          <a:xfrm>
            <a:off x="10919247" y="696636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endParaRPr>
          </a:p>
        </p:txBody>
      </p:sp>
      <p:sp>
        <p:nvSpPr>
          <p:cNvPr id="129" name="文本框 128">
            <a:extLst>
              <a:ext uri="{FF2B5EF4-FFF2-40B4-BE49-F238E27FC236}">
                <a16:creationId xmlns:a16="http://schemas.microsoft.com/office/drawing/2014/main" id="{B98613E1-3D8D-CF35-C7E9-0CCF7F4C3834}"/>
              </a:ext>
            </a:extLst>
          </p:cNvPr>
          <p:cNvSpPr txBox="1"/>
          <p:nvPr/>
        </p:nvSpPr>
        <p:spPr>
          <a:xfrm>
            <a:off x="10887137" y="7185028"/>
            <a:ext cx="968154" cy="384721"/>
          </a:xfrm>
          <a:prstGeom prst="rect">
            <a:avLst/>
          </a:prstGeom>
          <a:noFill/>
          <a:ln>
            <a:noFill/>
          </a:ln>
        </p:spPr>
        <p:txBody>
          <a:bodyPr wrap="square" rtlCol="0">
            <a:spAutoFit/>
          </a:bodyPr>
          <a:lstStyle/>
          <a:p>
            <a:r>
              <a:rPr lang="en-US" altLang="zh-CN" sz="1900" b="1" i="1" dirty="0" err="1"/>
              <a:t>aOUT</a:t>
            </a:r>
            <a:endParaRPr lang="zh-CN" altLang="en-US" sz="1900" b="1" i="1" dirty="0"/>
          </a:p>
        </p:txBody>
      </p:sp>
      <p:sp>
        <p:nvSpPr>
          <p:cNvPr id="133" name="椭圆 132">
            <a:extLst>
              <a:ext uri="{FF2B5EF4-FFF2-40B4-BE49-F238E27FC236}">
                <a16:creationId xmlns:a16="http://schemas.microsoft.com/office/drawing/2014/main" id="{54BE162E-F2C8-3904-8203-A3FB17CD47F7}"/>
              </a:ext>
            </a:extLst>
          </p:cNvPr>
          <p:cNvSpPr/>
          <p:nvPr/>
        </p:nvSpPr>
        <p:spPr>
          <a:xfrm>
            <a:off x="11936036" y="594319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chemeClr val="tx1"/>
              </a:solidFill>
            </a:endParaRPr>
          </a:p>
        </p:txBody>
      </p:sp>
      <p:sp>
        <p:nvSpPr>
          <p:cNvPr id="134" name="文本框 133">
            <a:extLst>
              <a:ext uri="{FF2B5EF4-FFF2-40B4-BE49-F238E27FC236}">
                <a16:creationId xmlns:a16="http://schemas.microsoft.com/office/drawing/2014/main" id="{C69E218F-1EF9-9823-1592-7DA822277E71}"/>
              </a:ext>
            </a:extLst>
          </p:cNvPr>
          <p:cNvSpPr txBox="1"/>
          <p:nvPr/>
        </p:nvSpPr>
        <p:spPr>
          <a:xfrm>
            <a:off x="11919206" y="6146471"/>
            <a:ext cx="968154" cy="384721"/>
          </a:xfrm>
          <a:prstGeom prst="rect">
            <a:avLst/>
          </a:prstGeom>
          <a:noFill/>
        </p:spPr>
        <p:txBody>
          <a:bodyPr wrap="square" rtlCol="0">
            <a:spAutoFit/>
          </a:bodyPr>
          <a:lstStyle/>
          <a:p>
            <a:r>
              <a:rPr lang="en-US" altLang="zh-CN" sz="1900" b="1" i="1" dirty="0" err="1"/>
              <a:t>bOUT</a:t>
            </a:r>
            <a:endParaRPr lang="zh-CN" altLang="en-US" sz="1900" b="1" i="1" dirty="0"/>
          </a:p>
        </p:txBody>
      </p:sp>
      <p:cxnSp>
        <p:nvCxnSpPr>
          <p:cNvPr id="135" name="直接箭头连接符 134">
            <a:extLst>
              <a:ext uri="{FF2B5EF4-FFF2-40B4-BE49-F238E27FC236}">
                <a16:creationId xmlns:a16="http://schemas.microsoft.com/office/drawing/2014/main" id="{A293508A-8640-28D0-1F65-34EB09AB902C}"/>
              </a:ext>
            </a:extLst>
          </p:cNvPr>
          <p:cNvCxnSpPr>
            <a:cxnSpLocks/>
            <a:stCxn id="15" idx="6"/>
            <a:endCxn id="103" idx="2"/>
          </p:cNvCxnSpPr>
          <p:nvPr/>
        </p:nvCxnSpPr>
        <p:spPr>
          <a:xfrm>
            <a:off x="6862832" y="7394147"/>
            <a:ext cx="1137287"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275268D8-285B-0E95-4DD5-45A38CB9E766}"/>
              </a:ext>
            </a:extLst>
          </p:cNvPr>
          <p:cNvCxnSpPr>
            <a:cxnSpLocks/>
            <a:stCxn id="127" idx="7"/>
            <a:endCxn id="133" idx="3"/>
          </p:cNvCxnSpPr>
          <p:nvPr/>
        </p:nvCxnSpPr>
        <p:spPr>
          <a:xfrm flipV="1">
            <a:off x="11607779" y="6631724"/>
            <a:ext cx="446391" cy="45277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3FBB2B03-F8FB-E3A7-D13A-7AE81F754CC8}"/>
              </a:ext>
            </a:extLst>
          </p:cNvPr>
          <p:cNvCxnSpPr>
            <a:cxnSpLocks/>
            <a:stCxn id="102" idx="6"/>
            <a:endCxn id="134" idx="1"/>
          </p:cNvCxnSpPr>
          <p:nvPr/>
        </p:nvCxnSpPr>
        <p:spPr>
          <a:xfrm>
            <a:off x="9769054" y="6338831"/>
            <a:ext cx="2150152" cy="0"/>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970E5C51-C2BA-6937-BB63-C67F71877862}"/>
              </a:ext>
            </a:extLst>
          </p:cNvPr>
          <p:cNvCxnSpPr>
            <a:cxnSpLocks/>
            <a:stCxn id="103" idx="6"/>
            <a:endCxn id="129" idx="1"/>
          </p:cNvCxnSpPr>
          <p:nvPr/>
        </p:nvCxnSpPr>
        <p:spPr>
          <a:xfrm flipV="1">
            <a:off x="8806783" y="7377389"/>
            <a:ext cx="2080355" cy="16759"/>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873AED33-608B-63AB-4093-D21073CDF331}"/>
              </a:ext>
            </a:extLst>
          </p:cNvPr>
          <p:cNvSpPr txBox="1"/>
          <p:nvPr/>
        </p:nvSpPr>
        <p:spPr>
          <a:xfrm>
            <a:off x="6005787" y="5935499"/>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0" name="文本框 159">
            <a:extLst>
              <a:ext uri="{FF2B5EF4-FFF2-40B4-BE49-F238E27FC236}">
                <a16:creationId xmlns:a16="http://schemas.microsoft.com/office/drawing/2014/main" id="{52D49C4E-EB58-E4C9-0B6E-4B28C9E8A65B}"/>
              </a:ext>
            </a:extLst>
          </p:cNvPr>
          <p:cNvSpPr txBox="1"/>
          <p:nvPr/>
        </p:nvSpPr>
        <p:spPr>
          <a:xfrm>
            <a:off x="5394957" y="6766956"/>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2" name="文本框 161">
            <a:extLst>
              <a:ext uri="{FF2B5EF4-FFF2-40B4-BE49-F238E27FC236}">
                <a16:creationId xmlns:a16="http://schemas.microsoft.com/office/drawing/2014/main" id="{C0422CA3-5BA6-8439-97F4-B43987BAACA5}"/>
              </a:ext>
            </a:extLst>
          </p:cNvPr>
          <p:cNvSpPr txBox="1"/>
          <p:nvPr/>
        </p:nvSpPr>
        <p:spPr>
          <a:xfrm>
            <a:off x="5745778" y="7885738"/>
            <a:ext cx="857045" cy="369332"/>
          </a:xfrm>
          <a:prstGeom prst="rect">
            <a:avLst/>
          </a:prstGeom>
          <a:noFill/>
        </p:spPr>
        <p:txBody>
          <a:bodyPr wrap="square" rtlCol="0">
            <a:spAutoFit/>
          </a:bodyPr>
          <a:lstStyle/>
          <a:p>
            <a:pPr algn="ctr"/>
            <a:r>
              <a:rPr lang="en-US" altLang="zh-CN" dirty="0"/>
              <a:t>a</a:t>
            </a:r>
            <a:endParaRPr lang="zh-CN" altLang="en-US" dirty="0"/>
          </a:p>
        </p:txBody>
      </p:sp>
      <p:sp>
        <p:nvSpPr>
          <p:cNvPr id="163" name="文本框 162">
            <a:extLst>
              <a:ext uri="{FF2B5EF4-FFF2-40B4-BE49-F238E27FC236}">
                <a16:creationId xmlns:a16="http://schemas.microsoft.com/office/drawing/2014/main" id="{2F5B14D3-1AF5-A488-5977-FDF593443E7B}"/>
              </a:ext>
            </a:extLst>
          </p:cNvPr>
          <p:cNvSpPr txBox="1"/>
          <p:nvPr/>
        </p:nvSpPr>
        <p:spPr>
          <a:xfrm>
            <a:off x="7968475" y="5935499"/>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6" name="文本框 165">
            <a:extLst>
              <a:ext uri="{FF2B5EF4-FFF2-40B4-BE49-F238E27FC236}">
                <a16:creationId xmlns:a16="http://schemas.microsoft.com/office/drawing/2014/main" id="{8889E086-73B7-DDFC-85A9-6E7E1380FF80}"/>
              </a:ext>
            </a:extLst>
          </p:cNvPr>
          <p:cNvSpPr txBox="1"/>
          <p:nvPr/>
        </p:nvSpPr>
        <p:spPr>
          <a:xfrm>
            <a:off x="7854727" y="6587484"/>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7" name="文本框 166">
            <a:extLst>
              <a:ext uri="{FF2B5EF4-FFF2-40B4-BE49-F238E27FC236}">
                <a16:creationId xmlns:a16="http://schemas.microsoft.com/office/drawing/2014/main" id="{E7B5ADB8-B9D2-9C68-F5F5-4258C4B7D104}"/>
              </a:ext>
            </a:extLst>
          </p:cNvPr>
          <p:cNvSpPr txBox="1"/>
          <p:nvPr/>
        </p:nvSpPr>
        <p:spPr>
          <a:xfrm>
            <a:off x="6855859" y="6766956"/>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68" name="文本框 167">
            <a:extLst>
              <a:ext uri="{FF2B5EF4-FFF2-40B4-BE49-F238E27FC236}">
                <a16:creationId xmlns:a16="http://schemas.microsoft.com/office/drawing/2014/main" id="{264C3DAC-168C-7888-EFA0-3DA97027406D}"/>
              </a:ext>
            </a:extLst>
          </p:cNvPr>
          <p:cNvSpPr txBox="1"/>
          <p:nvPr/>
        </p:nvSpPr>
        <p:spPr>
          <a:xfrm>
            <a:off x="7013694" y="7434581"/>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70" name="文本框 169">
            <a:extLst>
              <a:ext uri="{FF2B5EF4-FFF2-40B4-BE49-F238E27FC236}">
                <a16:creationId xmlns:a16="http://schemas.microsoft.com/office/drawing/2014/main" id="{DB6A7618-1917-852A-3442-6DA87F6EEC5C}"/>
              </a:ext>
            </a:extLst>
          </p:cNvPr>
          <p:cNvSpPr txBox="1"/>
          <p:nvPr/>
        </p:nvSpPr>
        <p:spPr>
          <a:xfrm>
            <a:off x="8848178" y="6762506"/>
            <a:ext cx="857045" cy="369332"/>
          </a:xfrm>
          <a:prstGeom prst="rect">
            <a:avLst/>
          </a:prstGeom>
          <a:noFill/>
        </p:spPr>
        <p:txBody>
          <a:bodyPr wrap="square" rtlCol="0">
            <a:spAutoFit/>
          </a:bodyPr>
          <a:lstStyle/>
          <a:p>
            <a:pPr algn="ctr"/>
            <a:r>
              <a:rPr lang="en-US" altLang="zh-CN" dirty="0"/>
              <a:t>tmp3</a:t>
            </a:r>
            <a:endParaRPr lang="zh-CN" altLang="en-US" dirty="0"/>
          </a:p>
        </p:txBody>
      </p:sp>
      <p:cxnSp>
        <p:nvCxnSpPr>
          <p:cNvPr id="171" name="直接箭头连接符 170">
            <a:extLst>
              <a:ext uri="{FF2B5EF4-FFF2-40B4-BE49-F238E27FC236}">
                <a16:creationId xmlns:a16="http://schemas.microsoft.com/office/drawing/2014/main" id="{0FB3C163-2C51-1DB4-53E8-4790195A99B2}"/>
              </a:ext>
            </a:extLst>
          </p:cNvPr>
          <p:cNvCxnSpPr>
            <a:cxnSpLocks/>
            <a:stCxn id="102" idx="5"/>
            <a:endCxn id="127" idx="1"/>
          </p:cNvCxnSpPr>
          <p:nvPr/>
        </p:nvCxnSpPr>
        <p:spPr>
          <a:xfrm>
            <a:off x="9650922" y="6624030"/>
            <a:ext cx="1386459" cy="460466"/>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5725BFC5-90C4-5BD5-5E9B-0F26CBB3A527}"/>
              </a:ext>
            </a:extLst>
          </p:cNvPr>
          <p:cNvSpPr txBox="1"/>
          <p:nvPr/>
        </p:nvSpPr>
        <p:spPr>
          <a:xfrm>
            <a:off x="10424363" y="5930891"/>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79" name="文本框 178">
            <a:extLst>
              <a:ext uri="{FF2B5EF4-FFF2-40B4-BE49-F238E27FC236}">
                <a16:creationId xmlns:a16="http://schemas.microsoft.com/office/drawing/2014/main" id="{5C7989BA-CA25-C0FB-3083-B98A9E95CF31}"/>
              </a:ext>
            </a:extLst>
          </p:cNvPr>
          <p:cNvSpPr txBox="1"/>
          <p:nvPr/>
        </p:nvSpPr>
        <p:spPr>
          <a:xfrm>
            <a:off x="10171399" y="6477101"/>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80" name="文本框 179">
            <a:extLst>
              <a:ext uri="{FF2B5EF4-FFF2-40B4-BE49-F238E27FC236}">
                <a16:creationId xmlns:a16="http://schemas.microsoft.com/office/drawing/2014/main" id="{F2A07A12-AF95-9F2B-931A-A3B78B991FE1}"/>
              </a:ext>
            </a:extLst>
          </p:cNvPr>
          <p:cNvSpPr txBox="1"/>
          <p:nvPr/>
        </p:nvSpPr>
        <p:spPr>
          <a:xfrm>
            <a:off x="9434493" y="7434581"/>
            <a:ext cx="857045" cy="369332"/>
          </a:xfrm>
          <a:prstGeom prst="rect">
            <a:avLst/>
          </a:prstGeom>
          <a:noFill/>
        </p:spPr>
        <p:txBody>
          <a:bodyPr wrap="square" rtlCol="0">
            <a:spAutoFit/>
          </a:bodyPr>
          <a:lstStyle/>
          <a:p>
            <a:pPr algn="ctr"/>
            <a:r>
              <a:rPr lang="en-US" altLang="zh-CN" dirty="0"/>
              <a:t>…</a:t>
            </a:r>
            <a:endParaRPr lang="zh-CN" altLang="en-US" dirty="0"/>
          </a:p>
        </p:txBody>
      </p:sp>
    </p:spTree>
    <p:extLst>
      <p:ext uri="{BB962C8B-B14F-4D97-AF65-F5344CB8AC3E}">
        <p14:creationId xmlns:p14="http://schemas.microsoft.com/office/powerpoint/2010/main" val="1729036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3793269"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6415481"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5865388"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5580180" y="5500785"/>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9873202"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9323109"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9037901" y="5500785"/>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8516436" y="7787183"/>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8231246" y="5215586"/>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3943297"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3393204"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3107996" y="5500785"/>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2586539" y="778717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2301331" y="5215577"/>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11855966" y="877508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11049302" y="880271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4034613"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6649348"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10087630"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4182211" y="62939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5840197"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9272728"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3367877" y="73703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8469093" y="8454573"/>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2600713" y="843377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11804839" y="939571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3389937"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3389937"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6012149"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6012149"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5176848"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7827905"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9469870"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9469870"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8634569"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11897999" y="808655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3539965"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2704664"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10360771"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11167435" y="907445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3539965"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C25CA276-5AAA-3662-BC5B-6868EAD2A38C}"/>
              </a:ext>
            </a:extLst>
          </p:cNvPr>
          <p:cNvSpPr/>
          <p:nvPr/>
        </p:nvSpPr>
        <p:spPr>
          <a:xfrm>
            <a:off x="3793269" y="4247305"/>
            <a:ext cx="2622212" cy="421879"/>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3" name="箭头: 上弧形 182">
            <a:extLst>
              <a:ext uri="{FF2B5EF4-FFF2-40B4-BE49-F238E27FC236}">
                <a16:creationId xmlns:a16="http://schemas.microsoft.com/office/drawing/2014/main" id="{B066F67E-BA1A-ECDD-63AF-08F97E6E08A8}"/>
              </a:ext>
            </a:extLst>
          </p:cNvPr>
          <p:cNvSpPr/>
          <p:nvPr/>
        </p:nvSpPr>
        <p:spPr>
          <a:xfrm>
            <a:off x="6508166" y="4247297"/>
            <a:ext cx="3365036" cy="41901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4" name="箭头: 上弧形 183">
            <a:extLst>
              <a:ext uri="{FF2B5EF4-FFF2-40B4-BE49-F238E27FC236}">
                <a16:creationId xmlns:a16="http://schemas.microsoft.com/office/drawing/2014/main" id="{48475714-4B2B-A968-BB8F-26183C751284}"/>
              </a:ext>
            </a:extLst>
          </p:cNvPr>
          <p:cNvSpPr/>
          <p:nvPr/>
        </p:nvSpPr>
        <p:spPr>
          <a:xfrm>
            <a:off x="9965887" y="4236299"/>
            <a:ext cx="3977410" cy="430012"/>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文本框 185">
            <a:extLst>
              <a:ext uri="{FF2B5EF4-FFF2-40B4-BE49-F238E27FC236}">
                <a16:creationId xmlns:a16="http://schemas.microsoft.com/office/drawing/2014/main" id="{6D8E22B6-1A39-BFFF-135F-7DD779AAC3D5}"/>
              </a:ext>
            </a:extLst>
          </p:cNvPr>
          <p:cNvSpPr txBox="1"/>
          <p:nvPr/>
        </p:nvSpPr>
        <p:spPr>
          <a:xfrm>
            <a:off x="3840583" y="3878812"/>
            <a:ext cx="2622212" cy="369332"/>
          </a:xfrm>
          <a:prstGeom prst="rect">
            <a:avLst/>
          </a:prstGeom>
          <a:noFill/>
        </p:spPr>
        <p:txBody>
          <a:bodyPr wrap="square" rtlCol="0">
            <a:spAutoFit/>
          </a:bodyPr>
          <a:lstStyle/>
          <a:p>
            <a:pPr algn="ctr"/>
            <a:r>
              <a:rPr lang="en-US" altLang="zh-CN" b="1" i="1" dirty="0"/>
              <a:t>Add 2</a:t>
            </a:r>
            <a:r>
              <a:rPr lang="en-US" altLang="zh-CN" b="1" i="1" baseline="30000" dirty="0"/>
              <a:t>nd </a:t>
            </a:r>
            <a:r>
              <a:rPr lang="en-US" altLang="zh-CN" b="1" i="1" dirty="0"/>
              <a:t>constraint</a:t>
            </a:r>
            <a:endParaRPr lang="zh-CN" altLang="en-US" b="1" i="1" dirty="0"/>
          </a:p>
        </p:txBody>
      </p:sp>
      <p:sp>
        <p:nvSpPr>
          <p:cNvPr id="187" name="文本框 186">
            <a:extLst>
              <a:ext uri="{FF2B5EF4-FFF2-40B4-BE49-F238E27FC236}">
                <a16:creationId xmlns:a16="http://schemas.microsoft.com/office/drawing/2014/main" id="{473695B4-F6D3-EB3D-1193-57886124C98C}"/>
              </a:ext>
            </a:extLst>
          </p:cNvPr>
          <p:cNvSpPr txBox="1"/>
          <p:nvPr/>
        </p:nvSpPr>
        <p:spPr>
          <a:xfrm>
            <a:off x="6818813" y="3866967"/>
            <a:ext cx="2622212" cy="369332"/>
          </a:xfrm>
          <a:prstGeom prst="rect">
            <a:avLst/>
          </a:prstGeom>
          <a:noFill/>
        </p:spPr>
        <p:txBody>
          <a:bodyPr wrap="square" rtlCol="0">
            <a:spAutoFit/>
          </a:bodyPr>
          <a:lstStyle/>
          <a:p>
            <a:pPr algn="ctr"/>
            <a:r>
              <a:rPr lang="en-US" altLang="zh-CN" b="1" i="1" dirty="0"/>
              <a:t>Add 3</a:t>
            </a:r>
            <a:r>
              <a:rPr lang="en-US" altLang="zh-CN" b="1" i="1" baseline="30000" dirty="0"/>
              <a:t>rd </a:t>
            </a:r>
            <a:r>
              <a:rPr lang="en-US" altLang="zh-CN" b="1" i="1" dirty="0"/>
              <a:t>constraint</a:t>
            </a:r>
            <a:endParaRPr lang="zh-CN" altLang="en-US" b="1" i="1" dirty="0"/>
          </a:p>
        </p:txBody>
      </p:sp>
      <p:sp>
        <p:nvSpPr>
          <p:cNvPr id="188" name="文本框 187">
            <a:extLst>
              <a:ext uri="{FF2B5EF4-FFF2-40B4-BE49-F238E27FC236}">
                <a16:creationId xmlns:a16="http://schemas.microsoft.com/office/drawing/2014/main" id="{B17ECD30-B2B4-CC02-4BCD-47F2E83DDD25}"/>
              </a:ext>
            </a:extLst>
          </p:cNvPr>
          <p:cNvSpPr txBox="1"/>
          <p:nvPr/>
        </p:nvSpPr>
        <p:spPr>
          <a:xfrm>
            <a:off x="10544860" y="3849967"/>
            <a:ext cx="2622212" cy="369332"/>
          </a:xfrm>
          <a:prstGeom prst="rect">
            <a:avLst/>
          </a:prstGeom>
          <a:noFill/>
        </p:spPr>
        <p:txBody>
          <a:bodyPr wrap="square" rtlCol="0">
            <a:spAutoFit/>
          </a:bodyPr>
          <a:lstStyle/>
          <a:p>
            <a:pPr algn="ctr"/>
            <a:r>
              <a:rPr lang="en-US" altLang="zh-CN" b="1" i="1" dirty="0"/>
              <a:t>Add 4</a:t>
            </a:r>
            <a:r>
              <a:rPr lang="en-US" altLang="zh-CN" b="1" i="1" baseline="30000" dirty="0"/>
              <a:t>th </a:t>
            </a:r>
            <a:r>
              <a:rPr lang="en-US" altLang="zh-CN" b="1" i="1" dirty="0"/>
              <a:t>constraint</a:t>
            </a:r>
            <a:endParaRPr lang="zh-CN" altLang="en-US" b="1" i="1" dirty="0"/>
          </a:p>
        </p:txBody>
      </p:sp>
    </p:spTree>
    <p:extLst>
      <p:ext uri="{BB962C8B-B14F-4D97-AF65-F5344CB8AC3E}">
        <p14:creationId xmlns:p14="http://schemas.microsoft.com/office/powerpoint/2010/main" val="1037670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2583504" y="232701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2033411" y="340711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748203" y="220889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1226746" y="449528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941538" y="192368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10496173" y="548319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689509" y="5510826"/>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5" name="文本框 154">
            <a:extLst>
              <a:ext uri="{FF2B5EF4-FFF2-40B4-BE49-F238E27FC236}">
                <a16:creationId xmlns:a16="http://schemas.microsoft.com/office/drawing/2014/main" id="{B9A0CD97-7696-15A5-09EC-D8A9101E9854}"/>
              </a:ext>
            </a:extLst>
          </p:cNvPr>
          <p:cNvSpPr txBox="1"/>
          <p:nvPr/>
        </p:nvSpPr>
        <p:spPr>
          <a:xfrm>
            <a:off x="12822418" y="300202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2008084" y="407842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1240920" y="514187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10496174" y="6004810"/>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10538206" y="479465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2180172" y="271858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11344871" y="380675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9000978" y="482228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9807642" y="5782567"/>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5" name="椭圆 124">
            <a:extLst>
              <a:ext uri="{FF2B5EF4-FFF2-40B4-BE49-F238E27FC236}">
                <a16:creationId xmlns:a16="http://schemas.microsoft.com/office/drawing/2014/main" id="{32C95151-ACD9-7375-DCF4-BD6282D2026E}"/>
              </a:ext>
            </a:extLst>
          </p:cNvPr>
          <p:cNvSpPr/>
          <p:nvPr/>
        </p:nvSpPr>
        <p:spPr>
          <a:xfrm>
            <a:off x="12180172" y="152035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2" name="直接箭头连接符 1">
            <a:extLst>
              <a:ext uri="{FF2B5EF4-FFF2-40B4-BE49-F238E27FC236}">
                <a16:creationId xmlns:a16="http://schemas.microsoft.com/office/drawing/2014/main" id="{B835BF46-549E-4539-8BA5-1477C6A071BD}"/>
              </a:ext>
            </a:extLst>
          </p:cNvPr>
          <p:cNvCxnSpPr>
            <a:cxnSpLocks/>
            <a:stCxn id="17" idx="4"/>
            <a:endCxn id="13" idx="0"/>
          </p:cNvCxnSpPr>
          <p:nvPr/>
        </p:nvCxnSpPr>
        <p:spPr>
          <a:xfrm>
            <a:off x="6470984" y="1935451"/>
            <a:ext cx="0" cy="391566"/>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395BD3AE-F34B-CB36-2398-F7E75271F6AD}"/>
              </a:ext>
            </a:extLst>
          </p:cNvPr>
          <p:cNvCxnSpPr>
            <a:cxnSpLocks/>
            <a:stCxn id="13" idx="3"/>
            <a:endCxn id="14" idx="7"/>
          </p:cNvCxnSpPr>
          <p:nvPr/>
        </p:nvCxnSpPr>
        <p:spPr>
          <a:xfrm flipH="1">
            <a:off x="5920891" y="3015548"/>
            <a:ext cx="264903" cy="51777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3A20AF5E-9420-F154-C3EC-73D5535F4BAC}"/>
              </a:ext>
            </a:extLst>
          </p:cNvPr>
          <p:cNvCxnSpPr>
            <a:cxnSpLocks/>
            <a:stCxn id="17" idx="3"/>
            <a:endCxn id="14" idx="0"/>
          </p:cNvCxnSpPr>
          <p:nvPr/>
        </p:nvCxnSpPr>
        <p:spPr>
          <a:xfrm flipH="1">
            <a:off x="5635683" y="1817327"/>
            <a:ext cx="550102" cy="1597867"/>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75FF069A-C068-F5E2-9FF0-E62F37D9AF12}"/>
              </a:ext>
            </a:extLst>
          </p:cNvPr>
          <p:cNvCxnSpPr>
            <a:cxnSpLocks/>
            <a:stCxn id="14" idx="3"/>
            <a:endCxn id="12" idx="7"/>
          </p:cNvCxnSpPr>
          <p:nvPr/>
        </p:nvCxnSpPr>
        <p:spPr>
          <a:xfrm flipH="1">
            <a:off x="5114226" y="4103716"/>
            <a:ext cx="236267"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DD7FB80-5771-61C3-02DB-901AC071FCFB}"/>
              </a:ext>
            </a:extLst>
          </p:cNvPr>
          <p:cNvCxnSpPr>
            <a:cxnSpLocks/>
            <a:stCxn id="12" idx="3"/>
            <a:endCxn id="16" idx="7"/>
          </p:cNvCxnSpPr>
          <p:nvPr/>
        </p:nvCxnSpPr>
        <p:spPr>
          <a:xfrm flipH="1">
            <a:off x="4383653" y="5091624"/>
            <a:ext cx="160166" cy="4175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02EF85BB-88B0-1F1B-E76A-C4FF98A09A38}"/>
              </a:ext>
            </a:extLst>
          </p:cNvPr>
          <p:cNvCxnSpPr>
            <a:cxnSpLocks/>
            <a:stCxn id="15" idx="5"/>
            <a:endCxn id="12" idx="1"/>
          </p:cNvCxnSpPr>
          <p:nvPr/>
        </p:nvCxnSpPr>
        <p:spPr>
          <a:xfrm>
            <a:off x="4317925" y="4126282"/>
            <a:ext cx="225895" cy="394945"/>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4114585-E377-9407-D781-4ADFE7861327}"/>
              </a:ext>
            </a:extLst>
          </p:cNvPr>
          <p:cNvSpPr txBox="1"/>
          <p:nvPr/>
        </p:nvSpPr>
        <p:spPr>
          <a:xfrm>
            <a:off x="6709898" y="2610461"/>
            <a:ext cx="857045"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 name="文本框 8">
            <a:extLst>
              <a:ext uri="{FF2B5EF4-FFF2-40B4-BE49-F238E27FC236}">
                <a16:creationId xmlns:a16="http://schemas.microsoft.com/office/drawing/2014/main" id="{134148CA-DBC4-3365-5F31-9A80C3519163}"/>
              </a:ext>
            </a:extLst>
          </p:cNvPr>
          <p:cNvSpPr txBox="1"/>
          <p:nvPr/>
        </p:nvSpPr>
        <p:spPr>
          <a:xfrm>
            <a:off x="5895564" y="3686863"/>
            <a:ext cx="793932"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 name="文本框 9">
            <a:extLst>
              <a:ext uri="{FF2B5EF4-FFF2-40B4-BE49-F238E27FC236}">
                <a16:creationId xmlns:a16="http://schemas.microsoft.com/office/drawing/2014/main" id="{34009BEF-8438-9AC6-4807-C2630D0E8730}"/>
              </a:ext>
            </a:extLst>
          </p:cNvPr>
          <p:cNvSpPr txBox="1"/>
          <p:nvPr/>
        </p:nvSpPr>
        <p:spPr>
          <a:xfrm>
            <a:off x="5128400" y="4750312"/>
            <a:ext cx="1161114"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+5</a:t>
            </a:r>
            <a:endParaRPr lang="zh-CN" altLang="en-US" sz="2800" b="1" i="1" dirty="0"/>
          </a:p>
        </p:txBody>
      </p:sp>
      <p:sp>
        <p:nvSpPr>
          <p:cNvPr id="11" name="文本框 10">
            <a:extLst>
              <a:ext uri="{FF2B5EF4-FFF2-40B4-BE49-F238E27FC236}">
                <a16:creationId xmlns:a16="http://schemas.microsoft.com/office/drawing/2014/main" id="{33A53317-C5D4-E86F-18D2-AD7F52140C33}"/>
              </a:ext>
            </a:extLst>
          </p:cNvPr>
          <p:cNvSpPr txBox="1"/>
          <p:nvPr/>
        </p:nvSpPr>
        <p:spPr>
          <a:xfrm>
            <a:off x="4346877" y="5713967"/>
            <a:ext cx="1563047"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 name="椭圆 11">
            <a:extLst>
              <a:ext uri="{FF2B5EF4-FFF2-40B4-BE49-F238E27FC236}">
                <a16:creationId xmlns:a16="http://schemas.microsoft.com/office/drawing/2014/main" id="{5931B254-2CE3-3568-377E-98BA453D26BD}"/>
              </a:ext>
            </a:extLst>
          </p:cNvPr>
          <p:cNvSpPr/>
          <p:nvPr/>
        </p:nvSpPr>
        <p:spPr>
          <a:xfrm>
            <a:off x="4425686" y="4403093"/>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 name="椭圆 12">
            <a:extLst>
              <a:ext uri="{FF2B5EF4-FFF2-40B4-BE49-F238E27FC236}">
                <a16:creationId xmlns:a16="http://schemas.microsoft.com/office/drawing/2014/main" id="{9245770B-D7BE-B4D1-FDFC-FBD95D389A80}"/>
              </a:ext>
            </a:extLst>
          </p:cNvPr>
          <p:cNvSpPr/>
          <p:nvPr/>
        </p:nvSpPr>
        <p:spPr>
          <a:xfrm>
            <a:off x="6067652" y="2327017"/>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4" name="椭圆 13">
            <a:extLst>
              <a:ext uri="{FF2B5EF4-FFF2-40B4-BE49-F238E27FC236}">
                <a16:creationId xmlns:a16="http://schemas.microsoft.com/office/drawing/2014/main" id="{1804CF1D-CBF3-B27F-93E7-985EA2299BDB}"/>
              </a:ext>
            </a:extLst>
          </p:cNvPr>
          <p:cNvSpPr/>
          <p:nvPr/>
        </p:nvSpPr>
        <p:spPr>
          <a:xfrm>
            <a:off x="5232351" y="3415185"/>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5" name="椭圆 14">
            <a:extLst>
              <a:ext uri="{FF2B5EF4-FFF2-40B4-BE49-F238E27FC236}">
                <a16:creationId xmlns:a16="http://schemas.microsoft.com/office/drawing/2014/main" id="{55AB7B43-3545-F0C2-E13B-7920F867A556}"/>
              </a:ext>
            </a:extLst>
          </p:cNvPr>
          <p:cNvSpPr/>
          <p:nvPr/>
        </p:nvSpPr>
        <p:spPr>
          <a:xfrm>
            <a:off x="3629393" y="3437750"/>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6" name="椭圆 15">
            <a:extLst>
              <a:ext uri="{FF2B5EF4-FFF2-40B4-BE49-F238E27FC236}">
                <a16:creationId xmlns:a16="http://schemas.microsoft.com/office/drawing/2014/main" id="{6AEB8FCA-D6DD-C310-DFC4-A6D41206CEB4}"/>
              </a:ext>
            </a:extLst>
          </p:cNvPr>
          <p:cNvSpPr/>
          <p:nvPr/>
        </p:nvSpPr>
        <p:spPr>
          <a:xfrm>
            <a:off x="3695122" y="5391001"/>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7" name="椭圆 16">
            <a:extLst>
              <a:ext uri="{FF2B5EF4-FFF2-40B4-BE49-F238E27FC236}">
                <a16:creationId xmlns:a16="http://schemas.microsoft.com/office/drawing/2014/main" id="{25F58860-EACB-3D2E-6B54-AFA0EA991651}"/>
              </a:ext>
            </a:extLst>
          </p:cNvPr>
          <p:cNvSpPr/>
          <p:nvPr/>
        </p:nvSpPr>
        <p:spPr>
          <a:xfrm>
            <a:off x="6067652" y="1128787"/>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8" name="连接符: 曲线 17">
            <a:extLst>
              <a:ext uri="{FF2B5EF4-FFF2-40B4-BE49-F238E27FC236}">
                <a16:creationId xmlns:a16="http://schemas.microsoft.com/office/drawing/2014/main" id="{C1BC0806-4A0B-CA3D-1B7C-2A850FAE2753}"/>
              </a:ext>
            </a:extLst>
          </p:cNvPr>
          <p:cNvCxnSpPr>
            <a:cxnSpLocks/>
            <a:stCxn id="17" idx="2"/>
            <a:endCxn id="16" idx="2"/>
          </p:cNvCxnSpPr>
          <p:nvPr/>
        </p:nvCxnSpPr>
        <p:spPr>
          <a:xfrm rot="10800000" flipV="1">
            <a:off x="3695122" y="1532119"/>
            <a:ext cx="2372530" cy="4262214"/>
          </a:xfrm>
          <a:prstGeom prst="curvedConnector3">
            <a:avLst>
              <a:gd name="adj1" fmla="val 109635"/>
            </a:avLst>
          </a:prstGeom>
          <a:ln w="6985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0C67001-38AD-65B6-EA1D-D96956ED620A}"/>
              </a:ext>
            </a:extLst>
          </p:cNvPr>
          <p:cNvCxnSpPr>
            <a:cxnSpLocks/>
            <a:stCxn id="97" idx="6"/>
            <a:endCxn id="29" idx="2"/>
          </p:cNvCxnSpPr>
          <p:nvPr/>
        </p:nvCxnSpPr>
        <p:spPr>
          <a:xfrm>
            <a:off x="-1406248" y="8805096"/>
            <a:ext cx="871216" cy="1397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855FB28-E569-A06B-91D8-56DF92024414}"/>
              </a:ext>
            </a:extLst>
          </p:cNvPr>
          <p:cNvCxnSpPr>
            <a:cxnSpLocks/>
            <a:stCxn id="29" idx="3"/>
            <a:endCxn id="30" idx="7"/>
          </p:cNvCxnSpPr>
          <p:nvPr/>
        </p:nvCxnSpPr>
        <p:spPr>
          <a:xfrm flipH="1">
            <a:off x="-681794" y="9104265"/>
            <a:ext cx="264903" cy="51777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565D774-5E46-9402-1754-8BE8FCD353AA}"/>
              </a:ext>
            </a:extLst>
          </p:cNvPr>
          <p:cNvCxnSpPr>
            <a:cxnSpLocks/>
            <a:stCxn id="97" idx="5"/>
            <a:endCxn id="30" idx="1"/>
          </p:cNvCxnSpPr>
          <p:nvPr/>
        </p:nvCxnSpPr>
        <p:spPr>
          <a:xfrm>
            <a:off x="-1524381" y="9090295"/>
            <a:ext cx="272181" cy="53174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ED005B5-3729-49DA-5C5D-857C70493F74}"/>
              </a:ext>
            </a:extLst>
          </p:cNvPr>
          <p:cNvCxnSpPr>
            <a:cxnSpLocks/>
            <a:stCxn id="30" idx="5"/>
            <a:endCxn id="28" idx="1"/>
          </p:cNvCxnSpPr>
          <p:nvPr/>
        </p:nvCxnSpPr>
        <p:spPr>
          <a:xfrm>
            <a:off x="-681802" y="10192433"/>
            <a:ext cx="248277" cy="478866"/>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E74D074-B594-82C6-9D51-8609D6CA5C93}"/>
              </a:ext>
            </a:extLst>
          </p:cNvPr>
          <p:cNvCxnSpPr>
            <a:cxnSpLocks/>
            <a:stCxn id="28" idx="3"/>
            <a:endCxn id="96" idx="7"/>
          </p:cNvCxnSpPr>
          <p:nvPr/>
        </p:nvCxnSpPr>
        <p:spPr>
          <a:xfrm flipH="1">
            <a:off x="-672862" y="11241697"/>
            <a:ext cx="239337" cy="419210"/>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F696583-50BD-9066-D89B-708951244DFE}"/>
              </a:ext>
            </a:extLst>
          </p:cNvPr>
          <p:cNvCxnSpPr>
            <a:cxnSpLocks/>
            <a:stCxn id="31" idx="6"/>
            <a:endCxn id="28" idx="2"/>
          </p:cNvCxnSpPr>
          <p:nvPr/>
        </p:nvCxnSpPr>
        <p:spPr>
          <a:xfrm>
            <a:off x="-1422411" y="10921028"/>
            <a:ext cx="870753" cy="35471"/>
          </a:xfrm>
          <a:prstGeom prst="straightConnector1">
            <a:avLst/>
          </a:prstGeom>
          <a:ln w="6985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48BBB44-8A5B-4C45-3C99-0FA67EC2FBD5}"/>
              </a:ext>
            </a:extLst>
          </p:cNvPr>
          <p:cNvSpPr txBox="1"/>
          <p:nvPr/>
        </p:nvSpPr>
        <p:spPr>
          <a:xfrm>
            <a:off x="2087620" y="8699178"/>
            <a:ext cx="857045"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26" name="文本框 25">
            <a:extLst>
              <a:ext uri="{FF2B5EF4-FFF2-40B4-BE49-F238E27FC236}">
                <a16:creationId xmlns:a16="http://schemas.microsoft.com/office/drawing/2014/main" id="{8294176B-A833-CC3D-86A4-3C779B86A2AF}"/>
              </a:ext>
            </a:extLst>
          </p:cNvPr>
          <p:cNvSpPr txBox="1"/>
          <p:nvPr/>
        </p:nvSpPr>
        <p:spPr>
          <a:xfrm>
            <a:off x="1273286" y="9775580"/>
            <a:ext cx="793932"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27" name="文本框 26">
            <a:extLst>
              <a:ext uri="{FF2B5EF4-FFF2-40B4-BE49-F238E27FC236}">
                <a16:creationId xmlns:a16="http://schemas.microsoft.com/office/drawing/2014/main" id="{5D3E3940-6C79-1FDD-DD39-376E822C1BEE}"/>
              </a:ext>
            </a:extLst>
          </p:cNvPr>
          <p:cNvSpPr txBox="1"/>
          <p:nvPr/>
        </p:nvSpPr>
        <p:spPr>
          <a:xfrm>
            <a:off x="1366194" y="11324359"/>
            <a:ext cx="1161114"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+5</a:t>
            </a:r>
            <a:endParaRPr lang="zh-CN" altLang="en-US" sz="2800" b="1" i="1" dirty="0"/>
          </a:p>
        </p:txBody>
      </p:sp>
      <p:sp>
        <p:nvSpPr>
          <p:cNvPr id="28" name="椭圆 27">
            <a:extLst>
              <a:ext uri="{FF2B5EF4-FFF2-40B4-BE49-F238E27FC236}">
                <a16:creationId xmlns:a16="http://schemas.microsoft.com/office/drawing/2014/main" id="{E10930F4-12D1-9E7C-A2D9-1B18D1391D02}"/>
              </a:ext>
            </a:extLst>
          </p:cNvPr>
          <p:cNvSpPr/>
          <p:nvPr/>
        </p:nvSpPr>
        <p:spPr>
          <a:xfrm>
            <a:off x="1428748" y="10553166"/>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9" name="椭圆 28">
            <a:extLst>
              <a:ext uri="{FF2B5EF4-FFF2-40B4-BE49-F238E27FC236}">
                <a16:creationId xmlns:a16="http://schemas.microsoft.com/office/drawing/2014/main" id="{A1DCB2CE-35CB-E876-C6AB-410086DE3CE0}"/>
              </a:ext>
            </a:extLst>
          </p:cNvPr>
          <p:cNvSpPr/>
          <p:nvPr/>
        </p:nvSpPr>
        <p:spPr>
          <a:xfrm>
            <a:off x="1445374" y="8415734"/>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30" name="椭圆 29">
            <a:extLst>
              <a:ext uri="{FF2B5EF4-FFF2-40B4-BE49-F238E27FC236}">
                <a16:creationId xmlns:a16="http://schemas.microsoft.com/office/drawing/2014/main" id="{9D248DAD-9984-A275-3F33-794EBCA155D9}"/>
              </a:ext>
            </a:extLst>
          </p:cNvPr>
          <p:cNvSpPr/>
          <p:nvPr/>
        </p:nvSpPr>
        <p:spPr>
          <a:xfrm>
            <a:off x="-1370333" y="9503902"/>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31" name="椭圆 30">
            <a:extLst>
              <a:ext uri="{FF2B5EF4-FFF2-40B4-BE49-F238E27FC236}">
                <a16:creationId xmlns:a16="http://schemas.microsoft.com/office/drawing/2014/main" id="{B03BFD17-F966-EC9E-19CF-15BEF7A4745A}"/>
              </a:ext>
            </a:extLst>
          </p:cNvPr>
          <p:cNvSpPr/>
          <p:nvPr/>
        </p:nvSpPr>
        <p:spPr>
          <a:xfrm>
            <a:off x="-2229075" y="10517695"/>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96" name="椭圆 95">
            <a:extLst>
              <a:ext uri="{FF2B5EF4-FFF2-40B4-BE49-F238E27FC236}">
                <a16:creationId xmlns:a16="http://schemas.microsoft.com/office/drawing/2014/main" id="{1E790ECA-623F-68C2-AE02-27399BA7B0CF}"/>
              </a:ext>
            </a:extLst>
          </p:cNvPr>
          <p:cNvSpPr/>
          <p:nvPr/>
        </p:nvSpPr>
        <p:spPr>
          <a:xfrm>
            <a:off x="-1361393" y="11542774"/>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97" name="椭圆 96">
            <a:extLst>
              <a:ext uri="{FF2B5EF4-FFF2-40B4-BE49-F238E27FC236}">
                <a16:creationId xmlns:a16="http://schemas.microsoft.com/office/drawing/2014/main" id="{47A3EBFE-E92B-B625-2BD7-362324975928}"/>
              </a:ext>
            </a:extLst>
          </p:cNvPr>
          <p:cNvSpPr/>
          <p:nvPr/>
        </p:nvSpPr>
        <p:spPr>
          <a:xfrm>
            <a:off x="-2212912" y="8401763"/>
            <a:ext cx="806664" cy="806664"/>
          </a:xfrm>
          <a:prstGeom prst="ellipse">
            <a:avLst/>
          </a:prstGeom>
          <a:noFill/>
          <a:ln w="698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98" name="连接符: 曲线 97">
            <a:extLst>
              <a:ext uri="{FF2B5EF4-FFF2-40B4-BE49-F238E27FC236}">
                <a16:creationId xmlns:a16="http://schemas.microsoft.com/office/drawing/2014/main" id="{105B2FB3-321E-4EC4-42E6-C6705CBA547D}"/>
              </a:ext>
            </a:extLst>
          </p:cNvPr>
          <p:cNvCxnSpPr>
            <a:cxnSpLocks/>
            <a:stCxn id="97" idx="2"/>
            <a:endCxn id="96" idx="2"/>
          </p:cNvCxnSpPr>
          <p:nvPr/>
        </p:nvCxnSpPr>
        <p:spPr>
          <a:xfrm rot="10800000" flipH="1" flipV="1">
            <a:off x="-2212913" y="8805095"/>
            <a:ext cx="851519" cy="3141011"/>
          </a:xfrm>
          <a:prstGeom prst="curvedConnector3">
            <a:avLst>
              <a:gd name="adj1" fmla="val -26846"/>
            </a:avLst>
          </a:prstGeom>
          <a:ln w="69850">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F8AA41C1-D41D-1532-F9CF-4D135690CE88}"/>
              </a:ext>
            </a:extLst>
          </p:cNvPr>
          <p:cNvSpPr txBox="1"/>
          <p:nvPr/>
        </p:nvSpPr>
        <p:spPr>
          <a:xfrm>
            <a:off x="1165228" y="12100551"/>
            <a:ext cx="1563047" cy="523220"/>
          </a:xfrm>
          <a:prstGeom prst="rect">
            <a:avLst/>
          </a:prstGeom>
          <a:noFill/>
          <a:ln w="69850">
            <a:noFill/>
          </a:ln>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cxnSp>
        <p:nvCxnSpPr>
          <p:cNvPr id="100" name="直接箭头连接符 99">
            <a:extLst>
              <a:ext uri="{FF2B5EF4-FFF2-40B4-BE49-F238E27FC236}">
                <a16:creationId xmlns:a16="http://schemas.microsoft.com/office/drawing/2014/main" id="{85AD768F-292F-3665-037C-7976D1A7BF65}"/>
              </a:ext>
            </a:extLst>
          </p:cNvPr>
          <p:cNvCxnSpPr>
            <a:cxnSpLocks/>
            <a:stCxn id="114" idx="6"/>
            <a:endCxn id="110" idx="2"/>
          </p:cNvCxnSpPr>
          <p:nvPr/>
        </p:nvCxnSpPr>
        <p:spPr>
          <a:xfrm>
            <a:off x="8651227" y="8533868"/>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983B379-0C5C-B29F-7D9D-F429A9DA82D1}"/>
              </a:ext>
            </a:extLst>
          </p:cNvPr>
          <p:cNvCxnSpPr>
            <a:cxnSpLocks/>
            <a:stCxn id="110" idx="3"/>
            <a:endCxn id="111" idx="7"/>
          </p:cNvCxnSpPr>
          <p:nvPr/>
        </p:nvCxnSpPr>
        <p:spPr>
          <a:xfrm flipH="1">
            <a:off x="9375682" y="8833037"/>
            <a:ext cx="264903" cy="51777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512C4A77-CEF7-941B-E4AA-327122691026}"/>
              </a:ext>
            </a:extLst>
          </p:cNvPr>
          <p:cNvCxnSpPr>
            <a:cxnSpLocks/>
            <a:stCxn id="114" idx="5"/>
            <a:endCxn id="111" idx="1"/>
          </p:cNvCxnSpPr>
          <p:nvPr/>
        </p:nvCxnSpPr>
        <p:spPr>
          <a:xfrm>
            <a:off x="8533095" y="8819067"/>
            <a:ext cx="272181" cy="53174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AD5FCE6B-739D-BFAF-539F-B1B7DD0B1EEF}"/>
              </a:ext>
            </a:extLst>
          </p:cNvPr>
          <p:cNvCxnSpPr>
            <a:cxnSpLocks/>
            <a:stCxn id="111" idx="3"/>
            <a:endCxn id="109" idx="7"/>
          </p:cNvCxnSpPr>
          <p:nvPr/>
        </p:nvCxnSpPr>
        <p:spPr>
          <a:xfrm flipH="1">
            <a:off x="8551487" y="9921205"/>
            <a:ext cx="253788" cy="484652"/>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C20928D2-43F0-369A-3C28-EF376935C312}"/>
              </a:ext>
            </a:extLst>
          </p:cNvPr>
          <p:cNvCxnSpPr>
            <a:cxnSpLocks/>
            <a:stCxn id="109" idx="5"/>
            <a:endCxn id="113" idx="1"/>
          </p:cNvCxnSpPr>
          <p:nvPr/>
        </p:nvCxnSpPr>
        <p:spPr>
          <a:xfrm>
            <a:off x="8551488" y="10976255"/>
            <a:ext cx="265011" cy="38133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C310F58E-DB9E-4D19-0EFF-EB69594681A7}"/>
              </a:ext>
            </a:extLst>
          </p:cNvPr>
          <p:cNvCxnSpPr>
            <a:cxnSpLocks/>
            <a:stCxn id="112" idx="3"/>
            <a:endCxn id="113" idx="7"/>
          </p:cNvCxnSpPr>
          <p:nvPr/>
        </p:nvCxnSpPr>
        <p:spPr>
          <a:xfrm flipH="1">
            <a:off x="9386897" y="10975295"/>
            <a:ext cx="243983" cy="38229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ED90C856-333A-95EF-2471-E1DEF867E2CA}"/>
              </a:ext>
            </a:extLst>
          </p:cNvPr>
          <p:cNvSpPr txBox="1"/>
          <p:nvPr/>
        </p:nvSpPr>
        <p:spPr>
          <a:xfrm>
            <a:off x="10164689" y="8427950"/>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C4E455C1-93D3-7FFE-6BFF-5F52A8EE8FDD}"/>
              </a:ext>
            </a:extLst>
          </p:cNvPr>
          <p:cNvSpPr txBox="1"/>
          <p:nvPr/>
        </p:nvSpPr>
        <p:spPr>
          <a:xfrm>
            <a:off x="9350355" y="9504352"/>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08" name="文本框 107">
            <a:extLst>
              <a:ext uri="{FF2B5EF4-FFF2-40B4-BE49-F238E27FC236}">
                <a16:creationId xmlns:a16="http://schemas.microsoft.com/office/drawing/2014/main" id="{61CCDF4E-28C0-8935-CAF5-FDB7BA572B99}"/>
              </a:ext>
            </a:extLst>
          </p:cNvPr>
          <p:cNvSpPr txBox="1"/>
          <p:nvPr/>
        </p:nvSpPr>
        <p:spPr>
          <a:xfrm>
            <a:off x="7622806" y="11009936"/>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09" name="椭圆 108">
            <a:extLst>
              <a:ext uri="{FF2B5EF4-FFF2-40B4-BE49-F238E27FC236}">
                <a16:creationId xmlns:a16="http://schemas.microsoft.com/office/drawing/2014/main" id="{351E553E-2B31-E5E8-3534-37C59C4E695B}"/>
              </a:ext>
            </a:extLst>
          </p:cNvPr>
          <p:cNvSpPr/>
          <p:nvPr/>
        </p:nvSpPr>
        <p:spPr>
          <a:xfrm>
            <a:off x="7862956" y="1028772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0" name="椭圆 109">
            <a:extLst>
              <a:ext uri="{FF2B5EF4-FFF2-40B4-BE49-F238E27FC236}">
                <a16:creationId xmlns:a16="http://schemas.microsoft.com/office/drawing/2014/main" id="{5DF612CA-A0AC-A70C-A4F3-D2602B06B514}"/>
              </a:ext>
            </a:extLst>
          </p:cNvPr>
          <p:cNvSpPr/>
          <p:nvPr/>
        </p:nvSpPr>
        <p:spPr>
          <a:xfrm>
            <a:off x="9522443" y="8144506"/>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1" name="椭圆 110">
            <a:extLst>
              <a:ext uri="{FF2B5EF4-FFF2-40B4-BE49-F238E27FC236}">
                <a16:creationId xmlns:a16="http://schemas.microsoft.com/office/drawing/2014/main" id="{B9D87342-A4CF-09DB-F335-DCF0D3E41449}"/>
              </a:ext>
            </a:extLst>
          </p:cNvPr>
          <p:cNvSpPr/>
          <p:nvPr/>
        </p:nvSpPr>
        <p:spPr>
          <a:xfrm>
            <a:off x="8687142" y="923267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2" name="椭圆 111">
            <a:extLst>
              <a:ext uri="{FF2B5EF4-FFF2-40B4-BE49-F238E27FC236}">
                <a16:creationId xmlns:a16="http://schemas.microsoft.com/office/drawing/2014/main" id="{FE4602D0-71A1-9D2C-156A-8D9D4EDC6DFE}"/>
              </a:ext>
            </a:extLst>
          </p:cNvPr>
          <p:cNvSpPr/>
          <p:nvPr/>
        </p:nvSpPr>
        <p:spPr>
          <a:xfrm>
            <a:off x="9512746" y="10286763"/>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3" name="椭圆 112">
            <a:extLst>
              <a:ext uri="{FF2B5EF4-FFF2-40B4-BE49-F238E27FC236}">
                <a16:creationId xmlns:a16="http://schemas.microsoft.com/office/drawing/2014/main" id="{9B4D7DA8-B5E1-9FED-8297-75BDC6841A22}"/>
              </a:ext>
            </a:extLst>
          </p:cNvPr>
          <p:cNvSpPr/>
          <p:nvPr/>
        </p:nvSpPr>
        <p:spPr>
          <a:xfrm>
            <a:off x="8698365" y="11239458"/>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4" name="椭圆 113">
            <a:extLst>
              <a:ext uri="{FF2B5EF4-FFF2-40B4-BE49-F238E27FC236}">
                <a16:creationId xmlns:a16="http://schemas.microsoft.com/office/drawing/2014/main" id="{14245D50-EC55-7B6D-28A6-419BC2AD8213}"/>
              </a:ext>
            </a:extLst>
          </p:cNvPr>
          <p:cNvSpPr/>
          <p:nvPr/>
        </p:nvSpPr>
        <p:spPr>
          <a:xfrm>
            <a:off x="7844563" y="813053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64E24735-766E-000A-DAA3-B6E2A816FD96}"/>
              </a:ext>
            </a:extLst>
          </p:cNvPr>
          <p:cNvSpPr txBox="1"/>
          <p:nvPr/>
        </p:nvSpPr>
        <p:spPr>
          <a:xfrm>
            <a:off x="9336086" y="11753544"/>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116" name="直接箭头连接符 115">
            <a:extLst>
              <a:ext uri="{FF2B5EF4-FFF2-40B4-BE49-F238E27FC236}">
                <a16:creationId xmlns:a16="http://schemas.microsoft.com/office/drawing/2014/main" id="{1ACD301B-5A88-898F-081A-52D961FD002B}"/>
              </a:ext>
            </a:extLst>
          </p:cNvPr>
          <p:cNvCxnSpPr>
            <a:cxnSpLocks/>
            <a:stCxn id="114" idx="4"/>
            <a:endCxn id="109" idx="0"/>
          </p:cNvCxnSpPr>
          <p:nvPr/>
        </p:nvCxnSpPr>
        <p:spPr>
          <a:xfrm>
            <a:off x="8247896" y="8937200"/>
            <a:ext cx="18393" cy="13505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6F42D397-7A1E-DF04-E6B6-CB04A593C9DA}"/>
              </a:ext>
            </a:extLst>
          </p:cNvPr>
          <p:cNvCxnSpPr>
            <a:cxnSpLocks/>
            <a:stCxn id="199" idx="6"/>
            <a:endCxn id="195" idx="2"/>
          </p:cNvCxnSpPr>
          <p:nvPr/>
        </p:nvCxnSpPr>
        <p:spPr>
          <a:xfrm>
            <a:off x="5363783" y="8547839"/>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917AB825-C7C6-FE03-84CB-AC2CB31A9B18}"/>
              </a:ext>
            </a:extLst>
          </p:cNvPr>
          <p:cNvCxnSpPr>
            <a:cxnSpLocks/>
            <a:stCxn id="195" idx="3"/>
            <a:endCxn id="196" idx="7"/>
          </p:cNvCxnSpPr>
          <p:nvPr/>
        </p:nvCxnSpPr>
        <p:spPr>
          <a:xfrm flipH="1">
            <a:off x="6088238" y="8847008"/>
            <a:ext cx="264903" cy="51777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a:extLst>
              <a:ext uri="{FF2B5EF4-FFF2-40B4-BE49-F238E27FC236}">
                <a16:creationId xmlns:a16="http://schemas.microsoft.com/office/drawing/2014/main" id="{8067B776-130E-98C5-EC6F-919F090F66B8}"/>
              </a:ext>
            </a:extLst>
          </p:cNvPr>
          <p:cNvCxnSpPr>
            <a:cxnSpLocks/>
            <a:stCxn id="199" idx="5"/>
            <a:endCxn id="196" idx="1"/>
          </p:cNvCxnSpPr>
          <p:nvPr/>
        </p:nvCxnSpPr>
        <p:spPr>
          <a:xfrm>
            <a:off x="5245651" y="8833038"/>
            <a:ext cx="272181" cy="53174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DCEA5864-22D7-3FC7-ADE8-CC04C808BBCF}"/>
              </a:ext>
            </a:extLst>
          </p:cNvPr>
          <p:cNvCxnSpPr>
            <a:cxnSpLocks/>
            <a:stCxn id="196" idx="5"/>
            <a:endCxn id="197" idx="1"/>
          </p:cNvCxnSpPr>
          <p:nvPr/>
        </p:nvCxnSpPr>
        <p:spPr>
          <a:xfrm>
            <a:off x="6088229" y="9935177"/>
            <a:ext cx="255206" cy="48369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578A0102-A579-C68D-2BC2-307D394B6650}"/>
              </a:ext>
            </a:extLst>
          </p:cNvPr>
          <p:cNvCxnSpPr>
            <a:cxnSpLocks/>
            <a:stCxn id="194" idx="6"/>
            <a:endCxn id="197" idx="2"/>
          </p:cNvCxnSpPr>
          <p:nvPr/>
        </p:nvCxnSpPr>
        <p:spPr>
          <a:xfrm flipV="1">
            <a:off x="5382176" y="10704067"/>
            <a:ext cx="843126" cy="96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89E24C72-964F-DA0E-F0B4-AA081D59D88A}"/>
              </a:ext>
            </a:extLst>
          </p:cNvPr>
          <p:cNvCxnSpPr>
            <a:cxnSpLocks/>
            <a:stCxn id="197" idx="3"/>
            <a:endCxn id="198" idx="7"/>
          </p:cNvCxnSpPr>
          <p:nvPr/>
        </p:nvCxnSpPr>
        <p:spPr>
          <a:xfrm flipH="1">
            <a:off x="6099453" y="10989266"/>
            <a:ext cx="243983" cy="38229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91" name="文本框 190">
            <a:extLst>
              <a:ext uri="{FF2B5EF4-FFF2-40B4-BE49-F238E27FC236}">
                <a16:creationId xmlns:a16="http://schemas.microsoft.com/office/drawing/2014/main" id="{1AF86EA8-09D7-7786-5DB5-7A904B21B42A}"/>
              </a:ext>
            </a:extLst>
          </p:cNvPr>
          <p:cNvSpPr txBox="1"/>
          <p:nvPr/>
        </p:nvSpPr>
        <p:spPr>
          <a:xfrm>
            <a:off x="6877245" y="8441921"/>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92" name="文本框 191">
            <a:extLst>
              <a:ext uri="{FF2B5EF4-FFF2-40B4-BE49-F238E27FC236}">
                <a16:creationId xmlns:a16="http://schemas.microsoft.com/office/drawing/2014/main" id="{6EDD1E58-EFFC-7340-2E77-C3AA223DE75D}"/>
              </a:ext>
            </a:extLst>
          </p:cNvPr>
          <p:cNvSpPr txBox="1"/>
          <p:nvPr/>
        </p:nvSpPr>
        <p:spPr>
          <a:xfrm>
            <a:off x="6062911" y="9518323"/>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93" name="文本框 192">
            <a:extLst>
              <a:ext uri="{FF2B5EF4-FFF2-40B4-BE49-F238E27FC236}">
                <a16:creationId xmlns:a16="http://schemas.microsoft.com/office/drawing/2014/main" id="{D907FDA8-639D-E47F-5C05-4202462D7F50}"/>
              </a:ext>
            </a:extLst>
          </p:cNvPr>
          <p:cNvSpPr txBox="1"/>
          <p:nvPr/>
        </p:nvSpPr>
        <p:spPr>
          <a:xfrm>
            <a:off x="6143148" y="11053704"/>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+5</a:t>
            </a:r>
            <a:endParaRPr lang="zh-CN" altLang="en-US" sz="2800" dirty="0">
              <a:latin typeface="Times New Roman" panose="02020603050405020304" pitchFamily="18" charset="0"/>
              <a:cs typeface="Times New Roman" panose="02020603050405020304" pitchFamily="18" charset="0"/>
            </a:endParaRPr>
          </a:p>
        </p:txBody>
      </p:sp>
      <p:sp>
        <p:nvSpPr>
          <p:cNvPr id="194" name="椭圆 193">
            <a:extLst>
              <a:ext uri="{FF2B5EF4-FFF2-40B4-BE49-F238E27FC236}">
                <a16:creationId xmlns:a16="http://schemas.microsoft.com/office/drawing/2014/main" id="{C4462A24-BDE3-0CC7-57CD-56EF00631471}"/>
              </a:ext>
            </a:extLst>
          </p:cNvPr>
          <p:cNvSpPr/>
          <p:nvPr/>
        </p:nvSpPr>
        <p:spPr>
          <a:xfrm>
            <a:off x="4575512" y="1030169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dirty="0">
                <a:solidFill>
                  <a:srgbClr val="000000"/>
                </a:solidFill>
                <a:latin typeface="Times New Roman" panose="02020603050405020304" pitchFamily="18" charset="0"/>
                <a:ea typeface="微软雅黑"/>
                <a:cs typeface="Times New Roman" panose="02020603050405020304" pitchFamily="18" charset="0"/>
              </a:rPr>
              <a:t>5</a:t>
            </a:r>
            <a:endParaRPr lang="zh-CN" altLang="en-US" sz="2800"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195" name="椭圆 194">
            <a:extLst>
              <a:ext uri="{FF2B5EF4-FFF2-40B4-BE49-F238E27FC236}">
                <a16:creationId xmlns:a16="http://schemas.microsoft.com/office/drawing/2014/main" id="{080541DE-64AB-E96E-1E3D-554355383024}"/>
              </a:ext>
            </a:extLst>
          </p:cNvPr>
          <p:cNvSpPr/>
          <p:nvPr/>
        </p:nvSpPr>
        <p:spPr>
          <a:xfrm>
            <a:off x="6234999" y="815847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96" name="椭圆 195">
            <a:extLst>
              <a:ext uri="{FF2B5EF4-FFF2-40B4-BE49-F238E27FC236}">
                <a16:creationId xmlns:a16="http://schemas.microsoft.com/office/drawing/2014/main" id="{17C3C037-C949-7B8E-E342-4CB8014DDA70}"/>
              </a:ext>
            </a:extLst>
          </p:cNvPr>
          <p:cNvSpPr/>
          <p:nvPr/>
        </p:nvSpPr>
        <p:spPr>
          <a:xfrm>
            <a:off x="5399698" y="924664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97" name="椭圆 196">
            <a:extLst>
              <a:ext uri="{FF2B5EF4-FFF2-40B4-BE49-F238E27FC236}">
                <a16:creationId xmlns:a16="http://schemas.microsoft.com/office/drawing/2014/main" id="{9D835649-995A-442C-2B95-4980F14F7200}"/>
              </a:ext>
            </a:extLst>
          </p:cNvPr>
          <p:cNvSpPr/>
          <p:nvPr/>
        </p:nvSpPr>
        <p:spPr>
          <a:xfrm>
            <a:off x="6225302" y="1030073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4400" dirty="0">
                <a:solidFill>
                  <a:srgbClr val="000000"/>
                </a:solidFill>
                <a:latin typeface="Times New Roman" panose="02020603050405020304" pitchFamily="18" charset="0"/>
                <a:ea typeface="微软雅黑"/>
                <a:cs typeface="Times New Roman" panose="02020603050405020304" pitchFamily="18" charset="0"/>
              </a:rPr>
              <a:t>+</a:t>
            </a:r>
            <a:endParaRPr lang="zh-CN" altLang="en-US" sz="4400"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198" name="椭圆 197">
            <a:extLst>
              <a:ext uri="{FF2B5EF4-FFF2-40B4-BE49-F238E27FC236}">
                <a16:creationId xmlns:a16="http://schemas.microsoft.com/office/drawing/2014/main" id="{2D2CCD11-0AA4-1C1D-5ED2-F7AAD4A26650}"/>
              </a:ext>
            </a:extLst>
          </p:cNvPr>
          <p:cNvSpPr/>
          <p:nvPr/>
        </p:nvSpPr>
        <p:spPr>
          <a:xfrm>
            <a:off x="5410921" y="11253429"/>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99" name="椭圆 198">
            <a:extLst>
              <a:ext uri="{FF2B5EF4-FFF2-40B4-BE49-F238E27FC236}">
                <a16:creationId xmlns:a16="http://schemas.microsoft.com/office/drawing/2014/main" id="{BE7431CF-EFF7-BFE0-D01D-CE37B9D8FE0B}"/>
              </a:ext>
            </a:extLst>
          </p:cNvPr>
          <p:cNvSpPr/>
          <p:nvPr/>
        </p:nvSpPr>
        <p:spPr>
          <a:xfrm>
            <a:off x="4557119" y="8144506"/>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00" name="文本框 199">
            <a:extLst>
              <a:ext uri="{FF2B5EF4-FFF2-40B4-BE49-F238E27FC236}">
                <a16:creationId xmlns:a16="http://schemas.microsoft.com/office/drawing/2014/main" id="{E84DD0ED-0513-208F-6062-1B30E291BD49}"/>
              </a:ext>
            </a:extLst>
          </p:cNvPr>
          <p:cNvSpPr txBox="1"/>
          <p:nvPr/>
        </p:nvSpPr>
        <p:spPr>
          <a:xfrm>
            <a:off x="6048642" y="11767515"/>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201" name="直接箭头连接符 200">
            <a:extLst>
              <a:ext uri="{FF2B5EF4-FFF2-40B4-BE49-F238E27FC236}">
                <a16:creationId xmlns:a16="http://schemas.microsoft.com/office/drawing/2014/main" id="{E70D51DB-703B-D71F-4EEC-FC5D3A76F252}"/>
              </a:ext>
            </a:extLst>
          </p:cNvPr>
          <p:cNvCxnSpPr>
            <a:cxnSpLocks/>
            <a:stCxn id="199" idx="4"/>
            <a:endCxn id="194" idx="0"/>
          </p:cNvCxnSpPr>
          <p:nvPr/>
        </p:nvCxnSpPr>
        <p:spPr>
          <a:xfrm>
            <a:off x="4960452" y="8951171"/>
            <a:ext cx="18393" cy="13505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08" name="连接符: 曲线 207">
            <a:extLst>
              <a:ext uri="{FF2B5EF4-FFF2-40B4-BE49-F238E27FC236}">
                <a16:creationId xmlns:a16="http://schemas.microsoft.com/office/drawing/2014/main" id="{3C8E1F34-D1BC-476E-DA37-0BCE6668699D}"/>
              </a:ext>
            </a:extLst>
          </p:cNvPr>
          <p:cNvCxnSpPr>
            <a:cxnSpLocks/>
            <a:stCxn id="199" idx="2"/>
            <a:endCxn id="198" idx="2"/>
          </p:cNvCxnSpPr>
          <p:nvPr/>
        </p:nvCxnSpPr>
        <p:spPr>
          <a:xfrm rot="10800000" flipH="1" flipV="1">
            <a:off x="4557119" y="8547838"/>
            <a:ext cx="853802" cy="3108923"/>
          </a:xfrm>
          <a:prstGeom prst="curvedConnector3">
            <a:avLst>
              <a:gd name="adj1" fmla="val -26774"/>
            </a:avLst>
          </a:prstGeom>
          <a:ln w="50800">
            <a:solidFill>
              <a:srgbClr val="BE384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42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2146149" y="537397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1339484" y="646214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10608911" y="745005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802247" y="7477686"/>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5" name="文本框 154">
            <a:extLst>
              <a:ext uri="{FF2B5EF4-FFF2-40B4-BE49-F238E27FC236}">
                <a16:creationId xmlns:a16="http://schemas.microsoft.com/office/drawing/2014/main" id="{B9A0CD97-7696-15A5-09EC-D8A9101E9854}"/>
              </a:ext>
            </a:extLst>
          </p:cNvPr>
          <p:cNvSpPr txBox="1"/>
          <p:nvPr/>
        </p:nvSpPr>
        <p:spPr>
          <a:xfrm>
            <a:off x="12935156" y="496888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2120822" y="604529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1353658" y="710874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10557784" y="807068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10650944" y="676152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2292910" y="468544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11457609" y="577361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9113716" y="678914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9920380" y="774942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cxnSp>
        <p:nvCxnSpPr>
          <p:cNvPr id="6" name="直接箭头连接符 5">
            <a:extLst>
              <a:ext uri="{FF2B5EF4-FFF2-40B4-BE49-F238E27FC236}">
                <a16:creationId xmlns:a16="http://schemas.microsoft.com/office/drawing/2014/main" id="{54AFC62C-7F1C-E8B0-29FC-37AFCD4C0533}"/>
              </a:ext>
            </a:extLst>
          </p:cNvPr>
          <p:cNvCxnSpPr>
            <a:cxnSpLocks/>
            <a:stCxn id="12" idx="4"/>
            <a:endCxn id="97" idx="0"/>
          </p:cNvCxnSpPr>
          <p:nvPr/>
        </p:nvCxnSpPr>
        <p:spPr>
          <a:xfrm flipH="1">
            <a:off x="7943946" y="5492116"/>
            <a:ext cx="4328" cy="34651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8A3B7A9E-4734-7F5F-871F-E5CABF164731}"/>
              </a:ext>
            </a:extLst>
          </p:cNvPr>
          <p:cNvCxnSpPr>
            <a:cxnSpLocks/>
            <a:stCxn id="97" idx="3"/>
            <a:endCxn id="11" idx="7"/>
          </p:cNvCxnSpPr>
          <p:nvPr/>
        </p:nvCxnSpPr>
        <p:spPr>
          <a:xfrm flipH="1">
            <a:off x="7398179" y="6527160"/>
            <a:ext cx="260575" cy="5628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EE4402E-D9DC-CBE0-0144-9935CF019613}"/>
              </a:ext>
            </a:extLst>
          </p:cNvPr>
          <p:cNvCxnSpPr>
            <a:cxnSpLocks/>
            <a:stCxn id="12" idx="3"/>
            <a:endCxn id="11" idx="0"/>
          </p:cNvCxnSpPr>
          <p:nvPr/>
        </p:nvCxnSpPr>
        <p:spPr>
          <a:xfrm flipH="1">
            <a:off x="7112973" y="5373985"/>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3E37569-1952-FE25-A158-56F81C65D6A0}"/>
              </a:ext>
            </a:extLst>
          </p:cNvPr>
          <p:cNvSpPr txBox="1"/>
          <p:nvPr/>
        </p:nvSpPr>
        <p:spPr>
          <a:xfrm>
            <a:off x="8187188" y="61671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0" name="文本框 9">
            <a:extLst>
              <a:ext uri="{FF2B5EF4-FFF2-40B4-BE49-F238E27FC236}">
                <a16:creationId xmlns:a16="http://schemas.microsoft.com/office/drawing/2014/main" id="{85FEDAE8-87A3-79C5-B49F-212E6CB2709D}"/>
              </a:ext>
            </a:extLst>
          </p:cNvPr>
          <p:cNvSpPr txBox="1"/>
          <p:nvPr/>
        </p:nvSpPr>
        <p:spPr>
          <a:xfrm>
            <a:off x="7372854" y="72435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1" name="椭圆 10">
            <a:extLst>
              <a:ext uri="{FF2B5EF4-FFF2-40B4-BE49-F238E27FC236}">
                <a16:creationId xmlns:a16="http://schemas.microsoft.com/office/drawing/2014/main" id="{010AC213-0091-CC46-950B-48F4A9B42C88}"/>
              </a:ext>
            </a:extLst>
          </p:cNvPr>
          <p:cNvSpPr/>
          <p:nvPr/>
        </p:nvSpPr>
        <p:spPr>
          <a:xfrm>
            <a:off x="6709641" y="69718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 name="椭圆 11">
            <a:extLst>
              <a:ext uri="{FF2B5EF4-FFF2-40B4-BE49-F238E27FC236}">
                <a16:creationId xmlns:a16="http://schemas.microsoft.com/office/drawing/2014/main" id="{3B452F22-C805-F7C3-DDC9-6C549A86E19E}"/>
              </a:ext>
            </a:extLst>
          </p:cNvPr>
          <p:cNvSpPr/>
          <p:nvPr/>
        </p:nvSpPr>
        <p:spPr>
          <a:xfrm>
            <a:off x="7544942" y="468544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cxnSp>
        <p:nvCxnSpPr>
          <p:cNvPr id="13" name="直接箭头连接符 12">
            <a:extLst>
              <a:ext uri="{FF2B5EF4-FFF2-40B4-BE49-F238E27FC236}">
                <a16:creationId xmlns:a16="http://schemas.microsoft.com/office/drawing/2014/main" id="{C837728B-86FA-0BA6-668A-93A3CD9201F7}"/>
              </a:ext>
            </a:extLst>
          </p:cNvPr>
          <p:cNvCxnSpPr>
            <a:cxnSpLocks/>
            <a:stCxn id="16" idx="4"/>
            <a:endCxn id="15" idx="0"/>
          </p:cNvCxnSpPr>
          <p:nvPr/>
        </p:nvCxnSpPr>
        <p:spPr>
          <a:xfrm>
            <a:off x="5089585" y="539113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3FC88F7-324D-7152-A8A0-BA9BDE041ECE}"/>
              </a:ext>
            </a:extLst>
          </p:cNvPr>
          <p:cNvSpPr txBox="1"/>
          <p:nvPr/>
        </p:nvSpPr>
        <p:spPr>
          <a:xfrm>
            <a:off x="5328499" y="606614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 name="椭圆 14">
            <a:extLst>
              <a:ext uri="{FF2B5EF4-FFF2-40B4-BE49-F238E27FC236}">
                <a16:creationId xmlns:a16="http://schemas.microsoft.com/office/drawing/2014/main" id="{C208C5D5-AE48-EA1D-2D2B-A7330D0E84D6}"/>
              </a:ext>
            </a:extLst>
          </p:cNvPr>
          <p:cNvSpPr/>
          <p:nvPr/>
        </p:nvSpPr>
        <p:spPr>
          <a:xfrm>
            <a:off x="4686253" y="578270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6" name="椭圆 15">
            <a:extLst>
              <a:ext uri="{FF2B5EF4-FFF2-40B4-BE49-F238E27FC236}">
                <a16:creationId xmlns:a16="http://schemas.microsoft.com/office/drawing/2014/main" id="{8FFA3256-6615-02F8-82B8-57E0FE66754B}"/>
              </a:ext>
            </a:extLst>
          </p:cNvPr>
          <p:cNvSpPr/>
          <p:nvPr/>
        </p:nvSpPr>
        <p:spPr>
          <a:xfrm>
            <a:off x="4686253" y="458447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97" name="椭圆 96">
            <a:extLst>
              <a:ext uri="{FF2B5EF4-FFF2-40B4-BE49-F238E27FC236}">
                <a16:creationId xmlns:a16="http://schemas.microsoft.com/office/drawing/2014/main" id="{8E730CF6-D7FA-2D96-5B08-937B23B9E6C3}"/>
              </a:ext>
            </a:extLst>
          </p:cNvPr>
          <p:cNvSpPr/>
          <p:nvPr/>
        </p:nvSpPr>
        <p:spPr>
          <a:xfrm>
            <a:off x="7540614" y="5838622"/>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Tree>
    <p:extLst>
      <p:ext uri="{BB962C8B-B14F-4D97-AF65-F5344CB8AC3E}">
        <p14:creationId xmlns:p14="http://schemas.microsoft.com/office/powerpoint/2010/main" val="357538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3793269"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6415481"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5865388"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5580180" y="462260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9873202"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9323109"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9037901" y="462260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8516436" y="6909002"/>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8231246" y="4337405"/>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3943297"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3393204"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3107996" y="4622604"/>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2586539" y="6908993"/>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2301331" y="4337396"/>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11855966" y="7896901"/>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11049302" y="7924537"/>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4034613"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6649348"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10087630"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4182211" y="541573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5840197"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9272728"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3367877" y="649214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8469093" y="757639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2600713" y="7555589"/>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11804839" y="8517535"/>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3389937"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3389937"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6012149"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6012149"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5176848"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7827905"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9469870"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9469870"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8634569"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11897999" y="72083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3539965"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2704664"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10360771"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11167435" y="81962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3539965"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Tree>
    <p:extLst>
      <p:ext uri="{BB962C8B-B14F-4D97-AF65-F5344CB8AC3E}">
        <p14:creationId xmlns:p14="http://schemas.microsoft.com/office/powerpoint/2010/main" val="3689300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3793269" y="4740728"/>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6415481" y="4740728"/>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5865388" y="5820825"/>
            <a:ext cx="264903" cy="51777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5580180" y="4622604"/>
            <a:ext cx="550102" cy="159786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9873202" y="4740728"/>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9323109" y="5820825"/>
            <a:ext cx="264903" cy="51777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9037901" y="4622604"/>
            <a:ext cx="550102" cy="159786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8516436" y="6909002"/>
            <a:ext cx="236266" cy="44513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8231246" y="4337405"/>
            <a:ext cx="1238633" cy="2898601"/>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3943297" y="4740728"/>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3393204" y="5820825"/>
            <a:ext cx="264903" cy="51777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3107996" y="4622604"/>
            <a:ext cx="550102" cy="159786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2586539" y="6908993"/>
            <a:ext cx="236267"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2301331" y="4337396"/>
            <a:ext cx="1238634" cy="2870974"/>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11855966" y="7896901"/>
            <a:ext cx="160166"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11049302" y="7924537"/>
            <a:ext cx="236266" cy="389883"/>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4034613" y="5473604"/>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53" name="文本框 152">
            <a:extLst>
              <a:ext uri="{FF2B5EF4-FFF2-40B4-BE49-F238E27FC236}">
                <a16:creationId xmlns:a16="http://schemas.microsoft.com/office/drawing/2014/main" id="{3289D646-EC9E-6B2D-3232-E00426DF977D}"/>
              </a:ext>
            </a:extLst>
          </p:cNvPr>
          <p:cNvSpPr txBox="1"/>
          <p:nvPr/>
        </p:nvSpPr>
        <p:spPr>
          <a:xfrm>
            <a:off x="6649348" y="5473604"/>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54" name="文本框 153">
            <a:extLst>
              <a:ext uri="{FF2B5EF4-FFF2-40B4-BE49-F238E27FC236}">
                <a16:creationId xmlns:a16="http://schemas.microsoft.com/office/drawing/2014/main" id="{F4406627-B25D-61CD-0BCE-01D17A359285}"/>
              </a:ext>
            </a:extLst>
          </p:cNvPr>
          <p:cNvSpPr txBox="1"/>
          <p:nvPr/>
        </p:nvSpPr>
        <p:spPr>
          <a:xfrm>
            <a:off x="10087630" y="5473604"/>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55" name="文本框 154">
            <a:extLst>
              <a:ext uri="{FF2B5EF4-FFF2-40B4-BE49-F238E27FC236}">
                <a16:creationId xmlns:a16="http://schemas.microsoft.com/office/drawing/2014/main" id="{B9A0CD97-7696-15A5-09EC-D8A9101E9854}"/>
              </a:ext>
            </a:extLst>
          </p:cNvPr>
          <p:cNvSpPr txBox="1"/>
          <p:nvPr/>
        </p:nvSpPr>
        <p:spPr>
          <a:xfrm>
            <a:off x="14182211" y="5415738"/>
            <a:ext cx="857045" cy="523220"/>
          </a:xfrm>
          <a:prstGeom prst="rect">
            <a:avLst/>
          </a:prstGeom>
          <a:noFill/>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56" name="文本框 155">
            <a:extLst>
              <a:ext uri="{FF2B5EF4-FFF2-40B4-BE49-F238E27FC236}">
                <a16:creationId xmlns:a16="http://schemas.microsoft.com/office/drawing/2014/main" id="{EB2EF8F7-9E38-0597-FDF1-2479DA064B6E}"/>
              </a:ext>
            </a:extLst>
          </p:cNvPr>
          <p:cNvSpPr txBox="1"/>
          <p:nvPr/>
        </p:nvSpPr>
        <p:spPr>
          <a:xfrm>
            <a:off x="5840197" y="6503906"/>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58" name="文本框 157">
            <a:extLst>
              <a:ext uri="{FF2B5EF4-FFF2-40B4-BE49-F238E27FC236}">
                <a16:creationId xmlns:a16="http://schemas.microsoft.com/office/drawing/2014/main" id="{324672F0-7AD3-49D6-3A8D-9E4A971BF389}"/>
              </a:ext>
            </a:extLst>
          </p:cNvPr>
          <p:cNvSpPr txBox="1"/>
          <p:nvPr/>
        </p:nvSpPr>
        <p:spPr>
          <a:xfrm>
            <a:off x="9272728" y="6503906"/>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59" name="文本框 158">
            <a:extLst>
              <a:ext uri="{FF2B5EF4-FFF2-40B4-BE49-F238E27FC236}">
                <a16:creationId xmlns:a16="http://schemas.microsoft.com/office/drawing/2014/main" id="{BEB039EC-A0E8-3E6D-48AE-DEE7BD36D91A}"/>
              </a:ext>
            </a:extLst>
          </p:cNvPr>
          <p:cNvSpPr txBox="1"/>
          <p:nvPr/>
        </p:nvSpPr>
        <p:spPr>
          <a:xfrm>
            <a:off x="13367877" y="6492140"/>
            <a:ext cx="793932"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61" name="文本框 160">
            <a:extLst>
              <a:ext uri="{FF2B5EF4-FFF2-40B4-BE49-F238E27FC236}">
                <a16:creationId xmlns:a16="http://schemas.microsoft.com/office/drawing/2014/main" id="{1D3E3917-3613-2E31-D19A-31B959C323B9}"/>
              </a:ext>
            </a:extLst>
          </p:cNvPr>
          <p:cNvSpPr txBox="1"/>
          <p:nvPr/>
        </p:nvSpPr>
        <p:spPr>
          <a:xfrm>
            <a:off x="8469093" y="7576392"/>
            <a:ext cx="1161114"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64" name="文本框 163">
            <a:extLst>
              <a:ext uri="{FF2B5EF4-FFF2-40B4-BE49-F238E27FC236}">
                <a16:creationId xmlns:a16="http://schemas.microsoft.com/office/drawing/2014/main" id="{760A2AC2-3762-9EBC-AF96-38FAA317F9EC}"/>
              </a:ext>
            </a:extLst>
          </p:cNvPr>
          <p:cNvSpPr txBox="1"/>
          <p:nvPr/>
        </p:nvSpPr>
        <p:spPr>
          <a:xfrm>
            <a:off x="12600713" y="7555589"/>
            <a:ext cx="1161114"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65" name="文本框 164">
            <a:extLst>
              <a:ext uri="{FF2B5EF4-FFF2-40B4-BE49-F238E27FC236}">
                <a16:creationId xmlns:a16="http://schemas.microsoft.com/office/drawing/2014/main" id="{AF9E4633-D10E-B3B8-0DA6-1CDD8279BA20}"/>
              </a:ext>
            </a:extLst>
          </p:cNvPr>
          <p:cNvSpPr txBox="1"/>
          <p:nvPr/>
        </p:nvSpPr>
        <p:spPr>
          <a:xfrm>
            <a:off x="11804839" y="8517535"/>
            <a:ext cx="1563047"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sp>
        <p:nvSpPr>
          <p:cNvPr id="3" name="椭圆 2">
            <a:extLst>
              <a:ext uri="{FF2B5EF4-FFF2-40B4-BE49-F238E27FC236}">
                <a16:creationId xmlns:a16="http://schemas.microsoft.com/office/drawing/2014/main" id="{50606528-6749-FAC6-ECD0-65862520429E}"/>
              </a:ext>
            </a:extLst>
          </p:cNvPr>
          <p:cNvSpPr/>
          <p:nvPr/>
        </p:nvSpPr>
        <p:spPr>
          <a:xfrm>
            <a:off x="3389937" y="393406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9" name="椭圆 28">
            <a:extLst>
              <a:ext uri="{FF2B5EF4-FFF2-40B4-BE49-F238E27FC236}">
                <a16:creationId xmlns:a16="http://schemas.microsoft.com/office/drawing/2014/main" id="{043DF08B-B025-F805-5629-21E257789077}"/>
              </a:ext>
            </a:extLst>
          </p:cNvPr>
          <p:cNvSpPr/>
          <p:nvPr/>
        </p:nvSpPr>
        <p:spPr>
          <a:xfrm>
            <a:off x="3389937" y="513229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28" name="椭圆 27">
            <a:extLst>
              <a:ext uri="{FF2B5EF4-FFF2-40B4-BE49-F238E27FC236}">
                <a16:creationId xmlns:a16="http://schemas.microsoft.com/office/drawing/2014/main" id="{4E286915-5200-60C6-741D-D00C6579108D}"/>
              </a:ext>
            </a:extLst>
          </p:cNvPr>
          <p:cNvSpPr/>
          <p:nvPr/>
        </p:nvSpPr>
        <p:spPr>
          <a:xfrm>
            <a:off x="6012149" y="393406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1" name="椭圆 30">
            <a:extLst>
              <a:ext uri="{FF2B5EF4-FFF2-40B4-BE49-F238E27FC236}">
                <a16:creationId xmlns:a16="http://schemas.microsoft.com/office/drawing/2014/main" id="{C9A5FB70-ECBC-E8B0-390A-8B1BF0F8E9EB}"/>
              </a:ext>
            </a:extLst>
          </p:cNvPr>
          <p:cNvSpPr/>
          <p:nvPr/>
        </p:nvSpPr>
        <p:spPr>
          <a:xfrm>
            <a:off x="6012149" y="513229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5" name="椭圆 104">
            <a:extLst>
              <a:ext uri="{FF2B5EF4-FFF2-40B4-BE49-F238E27FC236}">
                <a16:creationId xmlns:a16="http://schemas.microsoft.com/office/drawing/2014/main" id="{C8FC4CFF-0F2E-0BDB-BC6A-FBA4EDC4C1FC}"/>
              </a:ext>
            </a:extLst>
          </p:cNvPr>
          <p:cNvSpPr/>
          <p:nvPr/>
        </p:nvSpPr>
        <p:spPr>
          <a:xfrm>
            <a:off x="5176848" y="6220462"/>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3" name="椭圆 102">
            <a:extLst>
              <a:ext uri="{FF2B5EF4-FFF2-40B4-BE49-F238E27FC236}">
                <a16:creationId xmlns:a16="http://schemas.microsoft.com/office/drawing/2014/main" id="{D4C39314-3E51-DB3F-A875-4822299D3ED2}"/>
              </a:ext>
            </a:extLst>
          </p:cNvPr>
          <p:cNvSpPr/>
          <p:nvPr/>
        </p:nvSpPr>
        <p:spPr>
          <a:xfrm>
            <a:off x="7827905" y="723599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8" name="椭圆 107">
            <a:extLst>
              <a:ext uri="{FF2B5EF4-FFF2-40B4-BE49-F238E27FC236}">
                <a16:creationId xmlns:a16="http://schemas.microsoft.com/office/drawing/2014/main" id="{17B883BF-C390-1331-A222-1A9780178D89}"/>
              </a:ext>
            </a:extLst>
          </p:cNvPr>
          <p:cNvSpPr/>
          <p:nvPr/>
        </p:nvSpPr>
        <p:spPr>
          <a:xfrm>
            <a:off x="9469870" y="393406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0" name="椭圆 109">
            <a:extLst>
              <a:ext uri="{FF2B5EF4-FFF2-40B4-BE49-F238E27FC236}">
                <a16:creationId xmlns:a16="http://schemas.microsoft.com/office/drawing/2014/main" id="{706C67A4-7B2E-57CE-CB7A-6D06F6FDED43}"/>
              </a:ext>
            </a:extLst>
          </p:cNvPr>
          <p:cNvSpPr/>
          <p:nvPr/>
        </p:nvSpPr>
        <p:spPr>
          <a:xfrm>
            <a:off x="9469870" y="513229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6" name="椭圆 115">
            <a:extLst>
              <a:ext uri="{FF2B5EF4-FFF2-40B4-BE49-F238E27FC236}">
                <a16:creationId xmlns:a16="http://schemas.microsoft.com/office/drawing/2014/main" id="{DE71FFC7-0E19-9C04-07C7-1C457BF091A4}"/>
              </a:ext>
            </a:extLst>
          </p:cNvPr>
          <p:cNvSpPr/>
          <p:nvPr/>
        </p:nvSpPr>
        <p:spPr>
          <a:xfrm>
            <a:off x="8634569" y="6220462"/>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24" name="椭圆 123">
            <a:extLst>
              <a:ext uri="{FF2B5EF4-FFF2-40B4-BE49-F238E27FC236}">
                <a16:creationId xmlns:a16="http://schemas.microsoft.com/office/drawing/2014/main" id="{1AEEE9C1-E7F0-ED4E-D5DE-0370B1336F92}"/>
              </a:ext>
            </a:extLst>
          </p:cNvPr>
          <p:cNvSpPr/>
          <p:nvPr/>
        </p:nvSpPr>
        <p:spPr>
          <a:xfrm>
            <a:off x="11897999" y="7208370"/>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3539965" y="513229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12704664" y="6220462"/>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10360771" y="723599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11167435" y="8196278"/>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25" name="椭圆 124">
            <a:extLst>
              <a:ext uri="{FF2B5EF4-FFF2-40B4-BE49-F238E27FC236}">
                <a16:creationId xmlns:a16="http://schemas.microsoft.com/office/drawing/2014/main" id="{32C95151-ACD9-7375-DCF4-BD6282D2026E}"/>
              </a:ext>
            </a:extLst>
          </p:cNvPr>
          <p:cNvSpPr/>
          <p:nvPr/>
        </p:nvSpPr>
        <p:spPr>
          <a:xfrm>
            <a:off x="13539965" y="393406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84" name="箭头: 上弧形 183">
            <a:extLst>
              <a:ext uri="{FF2B5EF4-FFF2-40B4-BE49-F238E27FC236}">
                <a16:creationId xmlns:a16="http://schemas.microsoft.com/office/drawing/2014/main" id="{53946340-1F93-6452-D4EB-D1093FD078BB}"/>
              </a:ext>
            </a:extLst>
          </p:cNvPr>
          <p:cNvSpPr/>
          <p:nvPr/>
        </p:nvSpPr>
        <p:spPr>
          <a:xfrm>
            <a:off x="3742135" y="3366139"/>
            <a:ext cx="2622212" cy="421879"/>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185" name="箭头: 上弧形 184">
            <a:extLst>
              <a:ext uri="{FF2B5EF4-FFF2-40B4-BE49-F238E27FC236}">
                <a16:creationId xmlns:a16="http://schemas.microsoft.com/office/drawing/2014/main" id="{FC0F9E40-64B9-87DE-F2A4-425C38C85CE6}"/>
              </a:ext>
            </a:extLst>
          </p:cNvPr>
          <p:cNvSpPr/>
          <p:nvPr/>
        </p:nvSpPr>
        <p:spPr>
          <a:xfrm>
            <a:off x="6457032" y="3366131"/>
            <a:ext cx="3365036" cy="419016"/>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186" name="箭头: 上弧形 185">
            <a:extLst>
              <a:ext uri="{FF2B5EF4-FFF2-40B4-BE49-F238E27FC236}">
                <a16:creationId xmlns:a16="http://schemas.microsoft.com/office/drawing/2014/main" id="{0E92E6CD-E663-E5E4-8C15-0FA903988E0F}"/>
              </a:ext>
            </a:extLst>
          </p:cNvPr>
          <p:cNvSpPr/>
          <p:nvPr/>
        </p:nvSpPr>
        <p:spPr>
          <a:xfrm>
            <a:off x="9914753" y="3355133"/>
            <a:ext cx="3977410" cy="430012"/>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id="{BD8AF9CB-E9B8-2FB9-7018-E19FEC9E1F26}"/>
              </a:ext>
            </a:extLst>
          </p:cNvPr>
          <p:cNvSpPr txBox="1"/>
          <p:nvPr/>
        </p:nvSpPr>
        <p:spPr>
          <a:xfrm>
            <a:off x="3789449" y="2997646"/>
            <a:ext cx="2622212" cy="369332"/>
          </a:xfrm>
          <a:prstGeom prst="rect">
            <a:avLst/>
          </a:prstGeom>
          <a:noFill/>
          <a:ln>
            <a:no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Add 2</a:t>
            </a:r>
            <a:r>
              <a:rPr lang="en-US" altLang="zh-CN" baseline="30000" dirty="0">
                <a:latin typeface="Times New Roman" panose="02020603050405020304" pitchFamily="18" charset="0"/>
                <a:cs typeface="Times New Roman" panose="02020603050405020304" pitchFamily="18" charset="0"/>
              </a:rPr>
              <a:t>nd </a:t>
            </a:r>
            <a:r>
              <a:rPr lang="en-US" altLang="zh-CN" dirty="0">
                <a:latin typeface="Times New Roman" panose="02020603050405020304" pitchFamily="18" charset="0"/>
                <a:cs typeface="Times New Roman" panose="02020603050405020304" pitchFamily="18" charset="0"/>
              </a:rPr>
              <a:t>constraint</a:t>
            </a:r>
            <a:endParaRPr lang="zh-CN" altLang="en-US"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id="{60C26C21-0C9D-2E61-2AEA-CBD5AB192B6A}"/>
              </a:ext>
            </a:extLst>
          </p:cNvPr>
          <p:cNvSpPr txBox="1"/>
          <p:nvPr/>
        </p:nvSpPr>
        <p:spPr>
          <a:xfrm>
            <a:off x="6767679" y="2985801"/>
            <a:ext cx="2622212" cy="369332"/>
          </a:xfrm>
          <a:prstGeom prst="rect">
            <a:avLst/>
          </a:prstGeom>
          <a:noFill/>
          <a:ln>
            <a:no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Add 3</a:t>
            </a:r>
            <a:r>
              <a:rPr lang="en-US" altLang="zh-CN" baseline="30000" dirty="0">
                <a:latin typeface="Times New Roman" panose="02020603050405020304" pitchFamily="18" charset="0"/>
                <a:cs typeface="Times New Roman" panose="02020603050405020304" pitchFamily="18" charset="0"/>
              </a:rPr>
              <a:t>rd </a:t>
            </a:r>
            <a:r>
              <a:rPr lang="en-US" altLang="zh-CN" dirty="0">
                <a:latin typeface="Times New Roman" panose="02020603050405020304" pitchFamily="18" charset="0"/>
                <a:cs typeface="Times New Roman" panose="02020603050405020304" pitchFamily="18" charset="0"/>
              </a:rPr>
              <a:t>constraint</a:t>
            </a:r>
            <a:endParaRPr lang="zh-CN" altLang="en-US"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id="{6C98A483-2967-F0B6-A8B3-5D4C1C83600B}"/>
              </a:ext>
            </a:extLst>
          </p:cNvPr>
          <p:cNvSpPr txBox="1"/>
          <p:nvPr/>
        </p:nvSpPr>
        <p:spPr>
          <a:xfrm>
            <a:off x="10493726" y="2968801"/>
            <a:ext cx="2622212" cy="369332"/>
          </a:xfrm>
          <a:prstGeom prst="rect">
            <a:avLst/>
          </a:prstGeom>
          <a:noFill/>
          <a:ln>
            <a:no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Add 4</a:t>
            </a:r>
            <a:r>
              <a:rPr lang="en-US" altLang="zh-CN" baseline="30000" dirty="0">
                <a:latin typeface="Times New Roman" panose="02020603050405020304" pitchFamily="18" charset="0"/>
                <a:cs typeface="Times New Roman" panose="02020603050405020304" pitchFamily="18" charset="0"/>
              </a:rPr>
              <a:t>th </a:t>
            </a:r>
            <a:r>
              <a:rPr lang="en-US" altLang="zh-CN" dirty="0">
                <a:latin typeface="Times New Roman" panose="02020603050405020304" pitchFamily="18" charset="0"/>
                <a:cs typeface="Times New Roman" panose="02020603050405020304" pitchFamily="18" charset="0"/>
              </a:rPr>
              <a:t>constraint</a:t>
            </a:r>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094FECFF-2D65-5AA1-D90F-1893770C6E24}"/>
              </a:ext>
            </a:extLst>
          </p:cNvPr>
          <p:cNvSpPr txBox="1"/>
          <p:nvPr/>
        </p:nvSpPr>
        <p:spPr>
          <a:xfrm>
            <a:off x="1670075" y="2985426"/>
            <a:ext cx="2622212"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Add 1</a:t>
            </a:r>
            <a:r>
              <a:rPr lang="en-US" altLang="zh-CN" baseline="30000" dirty="0">
                <a:latin typeface="Times New Roman" panose="02020603050405020304" pitchFamily="18" charset="0"/>
                <a:cs typeface="Times New Roman" panose="02020603050405020304" pitchFamily="18" charset="0"/>
              </a:rPr>
              <a:t>st </a:t>
            </a:r>
            <a:r>
              <a:rPr lang="en-US" altLang="zh-CN" dirty="0">
                <a:latin typeface="Times New Roman" panose="02020603050405020304" pitchFamily="18" charset="0"/>
                <a:cs typeface="Times New Roman" panose="02020603050405020304" pitchFamily="18" charset="0"/>
              </a:rPr>
              <a:t>constraint</a:t>
            </a:r>
            <a:endParaRPr lang="zh-CN" altLang="en-US" dirty="0">
              <a:latin typeface="Times New Roman" panose="02020603050405020304" pitchFamily="18" charset="0"/>
              <a:cs typeface="Times New Roman" panose="02020603050405020304" pitchFamily="18" charset="0"/>
            </a:endParaRPr>
          </a:p>
        </p:txBody>
      </p:sp>
      <p:sp>
        <p:nvSpPr>
          <p:cNvPr id="5" name="箭头: 上弧形 4">
            <a:extLst>
              <a:ext uri="{FF2B5EF4-FFF2-40B4-BE49-F238E27FC236}">
                <a16:creationId xmlns:a16="http://schemas.microsoft.com/office/drawing/2014/main" id="{9F4AB0DB-4334-8C7E-38C3-375B9B23D9C9}"/>
              </a:ext>
            </a:extLst>
          </p:cNvPr>
          <p:cNvSpPr/>
          <p:nvPr/>
        </p:nvSpPr>
        <p:spPr>
          <a:xfrm>
            <a:off x="2312915" y="3366138"/>
            <a:ext cx="1336535" cy="421879"/>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041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3793269"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5517913" y="4770705"/>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4967820" y="5850802"/>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4682612" y="4652581"/>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657502" y="4770705"/>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107409" y="5850802"/>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6822201" y="4652581"/>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300736" y="6938979"/>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015546" y="4367382"/>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0775131" y="477070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0225038" y="585080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9939830" y="465258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418373" y="693897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9133165" y="436737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8687800" y="792688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7881136" y="7954516"/>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4034613"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5751780" y="550358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7871930" y="550358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1014045" y="544571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4942629" y="6533883"/>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057028" y="6533883"/>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0199711" y="652211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4555041" y="760760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432547" y="758556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8636673" y="8547514"/>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3389937" y="393406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29" name="椭圆 28">
            <a:extLst>
              <a:ext uri="{FF2B5EF4-FFF2-40B4-BE49-F238E27FC236}">
                <a16:creationId xmlns:a16="http://schemas.microsoft.com/office/drawing/2014/main" id="{043DF08B-B025-F805-5629-21E257789077}"/>
              </a:ext>
            </a:extLst>
          </p:cNvPr>
          <p:cNvSpPr/>
          <p:nvPr/>
        </p:nvSpPr>
        <p:spPr>
          <a:xfrm>
            <a:off x="3389937" y="513229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8" name="椭圆 27">
            <a:extLst>
              <a:ext uri="{FF2B5EF4-FFF2-40B4-BE49-F238E27FC236}">
                <a16:creationId xmlns:a16="http://schemas.microsoft.com/office/drawing/2014/main" id="{4E286915-5200-60C6-741D-D00C6579108D}"/>
              </a:ext>
            </a:extLst>
          </p:cNvPr>
          <p:cNvSpPr/>
          <p:nvPr/>
        </p:nvSpPr>
        <p:spPr>
          <a:xfrm>
            <a:off x="5114581" y="39640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31" name="椭圆 30">
            <a:extLst>
              <a:ext uri="{FF2B5EF4-FFF2-40B4-BE49-F238E27FC236}">
                <a16:creationId xmlns:a16="http://schemas.microsoft.com/office/drawing/2014/main" id="{C9A5FB70-ECBC-E8B0-390A-8B1BF0F8E9EB}"/>
              </a:ext>
            </a:extLst>
          </p:cNvPr>
          <p:cNvSpPr/>
          <p:nvPr/>
        </p:nvSpPr>
        <p:spPr>
          <a:xfrm>
            <a:off x="5114581" y="516227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5" name="椭圆 104">
            <a:extLst>
              <a:ext uri="{FF2B5EF4-FFF2-40B4-BE49-F238E27FC236}">
                <a16:creationId xmlns:a16="http://schemas.microsoft.com/office/drawing/2014/main" id="{C8FC4CFF-0F2E-0BDB-BC6A-FBA4EDC4C1FC}"/>
              </a:ext>
            </a:extLst>
          </p:cNvPr>
          <p:cNvSpPr/>
          <p:nvPr/>
        </p:nvSpPr>
        <p:spPr>
          <a:xfrm>
            <a:off x="4279280" y="625043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3" name="椭圆 102">
            <a:extLst>
              <a:ext uri="{FF2B5EF4-FFF2-40B4-BE49-F238E27FC236}">
                <a16:creationId xmlns:a16="http://schemas.microsoft.com/office/drawing/2014/main" id="{D4C39314-3E51-DB3F-A875-4822299D3ED2}"/>
              </a:ext>
            </a:extLst>
          </p:cNvPr>
          <p:cNvSpPr/>
          <p:nvPr/>
        </p:nvSpPr>
        <p:spPr>
          <a:xfrm>
            <a:off x="5612205" y="7265974"/>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08" name="椭圆 107">
            <a:extLst>
              <a:ext uri="{FF2B5EF4-FFF2-40B4-BE49-F238E27FC236}">
                <a16:creationId xmlns:a16="http://schemas.microsoft.com/office/drawing/2014/main" id="{17B883BF-C390-1331-A222-1A9780178D89}"/>
              </a:ext>
            </a:extLst>
          </p:cNvPr>
          <p:cNvSpPr/>
          <p:nvPr/>
        </p:nvSpPr>
        <p:spPr>
          <a:xfrm>
            <a:off x="7254170" y="39640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10" name="椭圆 109">
            <a:extLst>
              <a:ext uri="{FF2B5EF4-FFF2-40B4-BE49-F238E27FC236}">
                <a16:creationId xmlns:a16="http://schemas.microsoft.com/office/drawing/2014/main" id="{706C67A4-7B2E-57CE-CB7A-6D06F6FDED43}"/>
              </a:ext>
            </a:extLst>
          </p:cNvPr>
          <p:cNvSpPr/>
          <p:nvPr/>
        </p:nvSpPr>
        <p:spPr>
          <a:xfrm>
            <a:off x="7254170" y="516227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16" name="椭圆 115">
            <a:extLst>
              <a:ext uri="{FF2B5EF4-FFF2-40B4-BE49-F238E27FC236}">
                <a16:creationId xmlns:a16="http://schemas.microsoft.com/office/drawing/2014/main" id="{DE71FFC7-0E19-9C04-07C7-1C457BF091A4}"/>
              </a:ext>
            </a:extLst>
          </p:cNvPr>
          <p:cNvSpPr/>
          <p:nvPr/>
        </p:nvSpPr>
        <p:spPr>
          <a:xfrm>
            <a:off x="6418869" y="625043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4" name="椭圆 123">
            <a:extLst>
              <a:ext uri="{FF2B5EF4-FFF2-40B4-BE49-F238E27FC236}">
                <a16:creationId xmlns:a16="http://schemas.microsoft.com/office/drawing/2014/main" id="{1AEEE9C1-E7F0-ED4E-D5DE-0370B1336F92}"/>
              </a:ext>
            </a:extLst>
          </p:cNvPr>
          <p:cNvSpPr/>
          <p:nvPr/>
        </p:nvSpPr>
        <p:spPr>
          <a:xfrm>
            <a:off x="8729833" y="7238349"/>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6" name="椭圆 125">
            <a:extLst>
              <a:ext uri="{FF2B5EF4-FFF2-40B4-BE49-F238E27FC236}">
                <a16:creationId xmlns:a16="http://schemas.microsoft.com/office/drawing/2014/main" id="{D22B2003-B332-B1B6-CA84-F20C50C33EA5}"/>
              </a:ext>
            </a:extLst>
          </p:cNvPr>
          <p:cNvSpPr/>
          <p:nvPr/>
        </p:nvSpPr>
        <p:spPr>
          <a:xfrm>
            <a:off x="10371799" y="516227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9536498" y="6250441"/>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7192605" y="726597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7999269" y="8226257"/>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125" name="椭圆 124">
            <a:extLst>
              <a:ext uri="{FF2B5EF4-FFF2-40B4-BE49-F238E27FC236}">
                <a16:creationId xmlns:a16="http://schemas.microsoft.com/office/drawing/2014/main" id="{32C95151-ACD9-7375-DCF4-BD6282D2026E}"/>
              </a:ext>
            </a:extLst>
          </p:cNvPr>
          <p:cNvSpPr/>
          <p:nvPr/>
        </p:nvSpPr>
        <p:spPr>
          <a:xfrm>
            <a:off x="10371799" y="39640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84" name="箭头: 上弧形 183">
            <a:extLst>
              <a:ext uri="{FF2B5EF4-FFF2-40B4-BE49-F238E27FC236}">
                <a16:creationId xmlns:a16="http://schemas.microsoft.com/office/drawing/2014/main" id="{53946340-1F93-6452-D4EB-D1093FD078BB}"/>
              </a:ext>
            </a:extLst>
          </p:cNvPr>
          <p:cNvSpPr/>
          <p:nvPr/>
        </p:nvSpPr>
        <p:spPr>
          <a:xfrm>
            <a:off x="3742135" y="3366132"/>
            <a:ext cx="1775778" cy="51006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5" name="箭头: 上弧形 184">
            <a:extLst>
              <a:ext uri="{FF2B5EF4-FFF2-40B4-BE49-F238E27FC236}">
                <a16:creationId xmlns:a16="http://schemas.microsoft.com/office/drawing/2014/main" id="{FC0F9E40-64B9-87DE-F2A4-425C38C85CE6}"/>
              </a:ext>
            </a:extLst>
          </p:cNvPr>
          <p:cNvSpPr/>
          <p:nvPr/>
        </p:nvSpPr>
        <p:spPr>
          <a:xfrm>
            <a:off x="5517920" y="3366137"/>
            <a:ext cx="2139589" cy="510065"/>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箭头: 上弧形 185">
            <a:extLst>
              <a:ext uri="{FF2B5EF4-FFF2-40B4-BE49-F238E27FC236}">
                <a16:creationId xmlns:a16="http://schemas.microsoft.com/office/drawing/2014/main" id="{0E92E6CD-E663-E5E4-8C15-0FA903988E0F}"/>
              </a:ext>
            </a:extLst>
          </p:cNvPr>
          <p:cNvSpPr/>
          <p:nvPr/>
        </p:nvSpPr>
        <p:spPr>
          <a:xfrm>
            <a:off x="7657509" y="3355132"/>
            <a:ext cx="3117629" cy="545134"/>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7" name="文本框 186">
            <a:extLst>
              <a:ext uri="{FF2B5EF4-FFF2-40B4-BE49-F238E27FC236}">
                <a16:creationId xmlns:a16="http://schemas.microsoft.com/office/drawing/2014/main" id="{BD8AF9CB-E9B8-2FB9-7018-E19FEC9E1F26}"/>
              </a:ext>
            </a:extLst>
          </p:cNvPr>
          <p:cNvSpPr txBox="1"/>
          <p:nvPr/>
        </p:nvSpPr>
        <p:spPr>
          <a:xfrm>
            <a:off x="3243935" y="2503985"/>
            <a:ext cx="2622212" cy="830997"/>
          </a:xfrm>
          <a:prstGeom prst="rect">
            <a:avLst/>
          </a:prstGeom>
          <a:noFill/>
        </p:spPr>
        <p:txBody>
          <a:bodyPr wrap="square" rtlCol="0">
            <a:spAutoFit/>
          </a:bodyPr>
          <a:lstStyle/>
          <a:p>
            <a:pPr algn="ctr"/>
            <a:r>
              <a:rPr lang="en-US" altLang="zh-CN" sz="2400" b="1" i="1" dirty="0"/>
              <a:t>Add 2</a:t>
            </a:r>
            <a:r>
              <a:rPr lang="en-US" altLang="zh-CN" sz="2400" b="1" i="1" baseline="30000" dirty="0"/>
              <a:t>nd </a:t>
            </a:r>
          </a:p>
          <a:p>
            <a:pPr algn="ctr"/>
            <a:r>
              <a:rPr lang="en-US" altLang="zh-CN" sz="2400" b="1" i="1" dirty="0"/>
              <a:t>constraint</a:t>
            </a:r>
            <a:endParaRPr lang="zh-CN" altLang="en-US" sz="2400" b="1" i="1" dirty="0"/>
          </a:p>
        </p:txBody>
      </p:sp>
      <p:sp>
        <p:nvSpPr>
          <p:cNvPr id="188" name="文本框 187">
            <a:extLst>
              <a:ext uri="{FF2B5EF4-FFF2-40B4-BE49-F238E27FC236}">
                <a16:creationId xmlns:a16="http://schemas.microsoft.com/office/drawing/2014/main" id="{60C26C21-0C9D-2E61-2AEA-CBD5AB192B6A}"/>
              </a:ext>
            </a:extLst>
          </p:cNvPr>
          <p:cNvSpPr txBox="1"/>
          <p:nvPr/>
        </p:nvSpPr>
        <p:spPr>
          <a:xfrm>
            <a:off x="5323749" y="2511065"/>
            <a:ext cx="2622212" cy="830997"/>
          </a:xfrm>
          <a:prstGeom prst="rect">
            <a:avLst/>
          </a:prstGeom>
          <a:noFill/>
        </p:spPr>
        <p:txBody>
          <a:bodyPr wrap="square" rtlCol="0">
            <a:spAutoFit/>
          </a:bodyPr>
          <a:lstStyle/>
          <a:p>
            <a:pPr algn="ctr"/>
            <a:r>
              <a:rPr lang="en-US" altLang="zh-CN" sz="2400" b="1" i="1" dirty="0"/>
              <a:t>Add 3</a:t>
            </a:r>
            <a:r>
              <a:rPr lang="en-US" altLang="zh-CN" sz="2400" b="1" i="1" baseline="30000" dirty="0"/>
              <a:t>rd </a:t>
            </a:r>
          </a:p>
          <a:p>
            <a:pPr algn="ctr"/>
            <a:r>
              <a:rPr lang="en-US" altLang="zh-CN" sz="2400" b="1" i="1" dirty="0"/>
              <a:t>constraint</a:t>
            </a:r>
            <a:endParaRPr lang="zh-CN" altLang="en-US" sz="2400" b="1" i="1" dirty="0"/>
          </a:p>
        </p:txBody>
      </p:sp>
      <p:sp>
        <p:nvSpPr>
          <p:cNvPr id="189" name="文本框 188">
            <a:extLst>
              <a:ext uri="{FF2B5EF4-FFF2-40B4-BE49-F238E27FC236}">
                <a16:creationId xmlns:a16="http://schemas.microsoft.com/office/drawing/2014/main" id="{6C98A483-2967-F0B6-A8B3-5D4C1C83600B}"/>
              </a:ext>
            </a:extLst>
          </p:cNvPr>
          <p:cNvSpPr txBox="1"/>
          <p:nvPr/>
        </p:nvSpPr>
        <p:spPr>
          <a:xfrm>
            <a:off x="7905210" y="2507527"/>
            <a:ext cx="2622212" cy="830997"/>
          </a:xfrm>
          <a:prstGeom prst="rect">
            <a:avLst/>
          </a:prstGeom>
          <a:noFill/>
        </p:spPr>
        <p:txBody>
          <a:bodyPr wrap="square" rtlCol="0">
            <a:spAutoFit/>
          </a:bodyPr>
          <a:lstStyle/>
          <a:p>
            <a:pPr algn="ctr"/>
            <a:r>
              <a:rPr lang="en-US" altLang="zh-CN" sz="2400" b="1" i="1" dirty="0"/>
              <a:t>Add 4</a:t>
            </a:r>
            <a:r>
              <a:rPr lang="en-US" altLang="zh-CN" sz="2400" b="1" i="1" baseline="30000" dirty="0"/>
              <a:t>th</a:t>
            </a:r>
          </a:p>
          <a:p>
            <a:pPr algn="ctr"/>
            <a:r>
              <a:rPr lang="en-US" altLang="zh-CN" sz="2400" b="1" i="1" baseline="30000" dirty="0"/>
              <a:t> </a:t>
            </a:r>
            <a:r>
              <a:rPr lang="en-US" altLang="zh-CN" sz="2400" b="1" i="1" dirty="0"/>
              <a:t>constraint</a:t>
            </a:r>
            <a:endParaRPr lang="zh-CN" altLang="en-US" sz="2400" b="1" i="1" dirty="0"/>
          </a:p>
        </p:txBody>
      </p:sp>
    </p:spTree>
    <p:extLst>
      <p:ext uri="{BB962C8B-B14F-4D97-AF65-F5344CB8AC3E}">
        <p14:creationId xmlns:p14="http://schemas.microsoft.com/office/powerpoint/2010/main" val="185290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组合 182">
            <a:extLst>
              <a:ext uri="{FF2B5EF4-FFF2-40B4-BE49-F238E27FC236}">
                <a16:creationId xmlns:a16="http://schemas.microsoft.com/office/drawing/2014/main" id="{3DC6A291-ABEF-96AF-8ECB-6EF40ACA0112}"/>
              </a:ext>
            </a:extLst>
          </p:cNvPr>
          <p:cNvGrpSpPr/>
          <p:nvPr/>
        </p:nvGrpSpPr>
        <p:grpSpPr>
          <a:xfrm>
            <a:off x="2832913" y="2716656"/>
            <a:ext cx="12334843" cy="9630536"/>
            <a:chOff x="955955" y="3050763"/>
            <a:chExt cx="12334843" cy="9630536"/>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885986" y="520965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155420" y="619755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348756" y="622518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667331" y="479279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900167" y="585624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104286" y="681819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197453" y="550902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004118" y="45211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7660225" y="553665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8466889" y="649693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4538481" y="385742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3988381" y="493752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3703180" y="3739296"/>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3181716" y="602569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2896515" y="345409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2451150" y="701360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1644486" y="7041229"/>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4777388" y="453243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3963061" y="560883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3195897" y="667228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2400016" y="7634234"/>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2493183" y="632506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4" name="椭圆 103">
              <a:extLst>
                <a:ext uri="{FF2B5EF4-FFF2-40B4-BE49-F238E27FC236}">
                  <a16:creationId xmlns:a16="http://schemas.microsoft.com/office/drawing/2014/main" id="{03BB59E9-B8D5-98A4-79B1-3F8B69984FE4}"/>
                </a:ext>
              </a:extLst>
            </p:cNvPr>
            <p:cNvSpPr/>
            <p:nvPr/>
          </p:nvSpPr>
          <p:spPr>
            <a:xfrm>
              <a:off x="4135149" y="424899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6" name="椭圆 105">
              <a:extLst>
                <a:ext uri="{FF2B5EF4-FFF2-40B4-BE49-F238E27FC236}">
                  <a16:creationId xmlns:a16="http://schemas.microsoft.com/office/drawing/2014/main" id="{60D4E19D-DE9B-05B8-F9D0-5FC675C6CDA8}"/>
                </a:ext>
              </a:extLst>
            </p:cNvPr>
            <p:cNvSpPr/>
            <p:nvPr/>
          </p:nvSpPr>
          <p:spPr>
            <a:xfrm>
              <a:off x="3299848" y="533716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7" name="椭圆 106">
              <a:extLst>
                <a:ext uri="{FF2B5EF4-FFF2-40B4-BE49-F238E27FC236}">
                  <a16:creationId xmlns:a16="http://schemas.microsoft.com/office/drawing/2014/main" id="{DF37CBFB-E33F-C788-EB5E-C96D96BAAD00}"/>
                </a:ext>
              </a:extLst>
            </p:cNvPr>
            <p:cNvSpPr/>
            <p:nvPr/>
          </p:nvSpPr>
          <p:spPr>
            <a:xfrm>
              <a:off x="955955" y="63526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09" name="椭圆 108">
              <a:extLst>
                <a:ext uri="{FF2B5EF4-FFF2-40B4-BE49-F238E27FC236}">
                  <a16:creationId xmlns:a16="http://schemas.microsoft.com/office/drawing/2014/main" id="{F0DDDB8E-CED4-D8F2-0A11-AE7030B85019}"/>
                </a:ext>
              </a:extLst>
            </p:cNvPr>
            <p:cNvSpPr/>
            <p:nvPr/>
          </p:nvSpPr>
          <p:spPr>
            <a:xfrm>
              <a:off x="1762619" y="731297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2" name="椭圆 111">
              <a:extLst>
                <a:ext uri="{FF2B5EF4-FFF2-40B4-BE49-F238E27FC236}">
                  <a16:creationId xmlns:a16="http://schemas.microsoft.com/office/drawing/2014/main" id="{8E08F3D1-FE7E-E665-4367-3365800C1BD3}"/>
                </a:ext>
              </a:extLst>
            </p:cNvPr>
            <p:cNvSpPr/>
            <p:nvPr/>
          </p:nvSpPr>
          <p:spPr>
            <a:xfrm>
              <a:off x="4135149" y="30507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12194846" y="534160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11644746" y="642170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11359545" y="522347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12433753" y="601661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11619426" y="709302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11791514" y="573317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4" name="椭圆 133">
              <a:extLst>
                <a:ext uri="{FF2B5EF4-FFF2-40B4-BE49-F238E27FC236}">
                  <a16:creationId xmlns:a16="http://schemas.microsoft.com/office/drawing/2014/main" id="{3EEF7D5A-D70D-955F-3779-CCBD868A4E6A}"/>
                </a:ext>
              </a:extLst>
            </p:cNvPr>
            <p:cNvSpPr/>
            <p:nvPr/>
          </p:nvSpPr>
          <p:spPr>
            <a:xfrm>
              <a:off x="10956213" y="682134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5" name="椭圆 134">
              <a:extLst>
                <a:ext uri="{FF2B5EF4-FFF2-40B4-BE49-F238E27FC236}">
                  <a16:creationId xmlns:a16="http://schemas.microsoft.com/office/drawing/2014/main" id="{E5C199B0-172A-4256-BD97-773F8FED4819}"/>
                </a:ext>
              </a:extLst>
            </p:cNvPr>
            <p:cNvSpPr/>
            <p:nvPr/>
          </p:nvSpPr>
          <p:spPr>
            <a:xfrm>
              <a:off x="11791514" y="453494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38" name="箭头: 上弧形 137">
              <a:extLst>
                <a:ext uri="{FF2B5EF4-FFF2-40B4-BE49-F238E27FC236}">
                  <a16:creationId xmlns:a16="http://schemas.microsoft.com/office/drawing/2014/main" id="{10EEE877-FC1F-4380-65A3-68C29459AFE3}"/>
                </a:ext>
              </a:extLst>
            </p:cNvPr>
            <p:cNvSpPr/>
            <p:nvPr/>
          </p:nvSpPr>
          <p:spPr>
            <a:xfrm>
              <a:off x="4983846" y="5116845"/>
              <a:ext cx="2602995" cy="421879"/>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282407" y="1027171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551841" y="1125961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3745177" y="1128724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6063752" y="985485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296588" y="1091830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500707" y="1188025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593874" y="1057108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1" name="椭圆 150">
              <a:extLst>
                <a:ext uri="{FF2B5EF4-FFF2-40B4-BE49-F238E27FC236}">
                  <a16:creationId xmlns:a16="http://schemas.microsoft.com/office/drawing/2014/main" id="{C160BD06-8FF0-B247-C344-E9F7AA20CB94}"/>
                </a:ext>
              </a:extLst>
            </p:cNvPr>
            <p:cNvSpPr/>
            <p:nvPr/>
          </p:nvSpPr>
          <p:spPr>
            <a:xfrm>
              <a:off x="5400539" y="958318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7" name="椭圆 156">
              <a:extLst>
                <a:ext uri="{FF2B5EF4-FFF2-40B4-BE49-F238E27FC236}">
                  <a16:creationId xmlns:a16="http://schemas.microsoft.com/office/drawing/2014/main" id="{2161B5EA-1CFD-E2E9-00F2-8C9AB2B98B49}"/>
                </a:ext>
              </a:extLst>
            </p:cNvPr>
            <p:cNvSpPr/>
            <p:nvPr/>
          </p:nvSpPr>
          <p:spPr>
            <a:xfrm>
              <a:off x="3056646" y="1059871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60" name="椭圆 159">
              <a:extLst>
                <a:ext uri="{FF2B5EF4-FFF2-40B4-BE49-F238E27FC236}">
                  <a16:creationId xmlns:a16="http://schemas.microsoft.com/office/drawing/2014/main" id="{110B12E6-A36F-EB24-E0DE-145526ACF810}"/>
                </a:ext>
              </a:extLst>
            </p:cNvPr>
            <p:cNvSpPr/>
            <p:nvPr/>
          </p:nvSpPr>
          <p:spPr>
            <a:xfrm>
              <a:off x="3863310" y="115589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348844" y="11474998"/>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7063643" y="1027677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13785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323524" y="1214631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49561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0" name="椭圆 169">
              <a:extLst>
                <a:ext uri="{FF2B5EF4-FFF2-40B4-BE49-F238E27FC236}">
                  <a16:creationId xmlns:a16="http://schemas.microsoft.com/office/drawing/2014/main" id="{DA0435C7-BB3E-67BE-39E6-41F5165507B5}"/>
                </a:ext>
              </a:extLst>
            </p:cNvPr>
            <p:cNvSpPr/>
            <p:nvPr/>
          </p:nvSpPr>
          <p:spPr>
            <a:xfrm>
              <a:off x="6660311" y="1187463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1" name="椭圆 170">
              <a:extLst>
                <a:ext uri="{FF2B5EF4-FFF2-40B4-BE49-F238E27FC236}">
                  <a16:creationId xmlns:a16="http://schemas.microsoft.com/office/drawing/2014/main" id="{BB9BA0D4-05ED-FB51-C678-EAFE10C668A1}"/>
                </a:ext>
              </a:extLst>
            </p:cNvPr>
            <p:cNvSpPr/>
            <p:nvPr/>
          </p:nvSpPr>
          <p:spPr>
            <a:xfrm>
              <a:off x="749561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482654" y="10394901"/>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72156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907932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9" name="椭圆 178">
              <a:extLst>
                <a:ext uri="{FF2B5EF4-FFF2-40B4-BE49-F238E27FC236}">
                  <a16:creationId xmlns:a16="http://schemas.microsoft.com/office/drawing/2014/main" id="{9414B7B9-C3A6-BC7D-740A-5CB46493C135}"/>
                </a:ext>
              </a:extLst>
            </p:cNvPr>
            <p:cNvSpPr/>
            <p:nvPr/>
          </p:nvSpPr>
          <p:spPr>
            <a:xfrm>
              <a:off x="907932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9590511" y="8883717"/>
              <a:ext cx="3691518" cy="59075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341011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476252" y="7742175"/>
            <a:ext cx="236267"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8745679" y="8730083"/>
            <a:ext cx="160166"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7939015" y="8757719"/>
            <a:ext cx="236266" cy="389883"/>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257590" y="7325322"/>
            <a:ext cx="793932"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64" name="文本框 163">
            <a:extLst>
              <a:ext uri="{FF2B5EF4-FFF2-40B4-BE49-F238E27FC236}">
                <a16:creationId xmlns:a16="http://schemas.microsoft.com/office/drawing/2014/main" id="{760A2AC2-3762-9EBC-AF96-38FAA317F9EC}"/>
              </a:ext>
            </a:extLst>
          </p:cNvPr>
          <p:cNvSpPr txBox="1"/>
          <p:nvPr/>
        </p:nvSpPr>
        <p:spPr>
          <a:xfrm>
            <a:off x="9490426" y="8388771"/>
            <a:ext cx="1161114"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65" name="文本框 164">
            <a:extLst>
              <a:ext uri="{FF2B5EF4-FFF2-40B4-BE49-F238E27FC236}">
                <a16:creationId xmlns:a16="http://schemas.microsoft.com/office/drawing/2014/main" id="{AF9E4633-D10E-B3B8-0DA6-1CDD8279BA20}"/>
              </a:ext>
            </a:extLst>
          </p:cNvPr>
          <p:cNvSpPr txBox="1"/>
          <p:nvPr/>
        </p:nvSpPr>
        <p:spPr>
          <a:xfrm>
            <a:off x="8694552" y="9350717"/>
            <a:ext cx="1563047"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sp>
        <p:nvSpPr>
          <p:cNvPr id="124" name="椭圆 123">
            <a:extLst>
              <a:ext uri="{FF2B5EF4-FFF2-40B4-BE49-F238E27FC236}">
                <a16:creationId xmlns:a16="http://schemas.microsoft.com/office/drawing/2014/main" id="{1AEEE9C1-E7F0-ED4E-D5DE-0370B1336F92}"/>
              </a:ext>
            </a:extLst>
          </p:cNvPr>
          <p:cNvSpPr/>
          <p:nvPr/>
        </p:nvSpPr>
        <p:spPr>
          <a:xfrm>
            <a:off x="8787712" y="8041552"/>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2" name="椭圆 131">
            <a:extLst>
              <a:ext uri="{FF2B5EF4-FFF2-40B4-BE49-F238E27FC236}">
                <a16:creationId xmlns:a16="http://schemas.microsoft.com/office/drawing/2014/main" id="{BB796F8A-096F-36E3-96FC-49C61BD0059C}"/>
              </a:ext>
            </a:extLst>
          </p:cNvPr>
          <p:cNvSpPr/>
          <p:nvPr/>
        </p:nvSpPr>
        <p:spPr>
          <a:xfrm>
            <a:off x="9594377" y="705364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9" name="椭圆 138">
            <a:extLst>
              <a:ext uri="{FF2B5EF4-FFF2-40B4-BE49-F238E27FC236}">
                <a16:creationId xmlns:a16="http://schemas.microsoft.com/office/drawing/2014/main" id="{5DD2E59F-531C-7F18-08EB-48098F80021E}"/>
              </a:ext>
            </a:extLst>
          </p:cNvPr>
          <p:cNvSpPr/>
          <p:nvPr/>
        </p:nvSpPr>
        <p:spPr>
          <a:xfrm>
            <a:off x="7250484" y="8069179"/>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42" name="椭圆 141">
            <a:extLst>
              <a:ext uri="{FF2B5EF4-FFF2-40B4-BE49-F238E27FC236}">
                <a16:creationId xmlns:a16="http://schemas.microsoft.com/office/drawing/2014/main" id="{8E3CE65B-2DD7-38DF-BAA3-E40EB3ACCB06}"/>
              </a:ext>
            </a:extLst>
          </p:cNvPr>
          <p:cNvSpPr/>
          <p:nvPr/>
        </p:nvSpPr>
        <p:spPr>
          <a:xfrm>
            <a:off x="8057148" y="9029460"/>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5633874" y="5194780"/>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5083781" y="6274877"/>
            <a:ext cx="264903" cy="51777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4798573" y="5076656"/>
            <a:ext cx="550102" cy="159786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4277116" y="7363045"/>
            <a:ext cx="236267"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3991908" y="4791448"/>
            <a:ext cx="1238634" cy="2870974"/>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3546543" y="8350953"/>
            <a:ext cx="160166"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2739879" y="8378587"/>
            <a:ext cx="236266" cy="389883"/>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5872788" y="5869790"/>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98" name="文本框 97">
            <a:extLst>
              <a:ext uri="{FF2B5EF4-FFF2-40B4-BE49-F238E27FC236}">
                <a16:creationId xmlns:a16="http://schemas.microsoft.com/office/drawing/2014/main" id="{0EFA3E5E-6662-60F6-BA5E-063D431C48F6}"/>
              </a:ext>
            </a:extLst>
          </p:cNvPr>
          <p:cNvSpPr txBox="1"/>
          <p:nvPr/>
        </p:nvSpPr>
        <p:spPr>
          <a:xfrm>
            <a:off x="5058454" y="6946192"/>
            <a:ext cx="793932"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99" name="文本框 98">
            <a:extLst>
              <a:ext uri="{FF2B5EF4-FFF2-40B4-BE49-F238E27FC236}">
                <a16:creationId xmlns:a16="http://schemas.microsoft.com/office/drawing/2014/main" id="{69F86C53-74F8-1C30-E9AC-6F47E344AC97}"/>
              </a:ext>
            </a:extLst>
          </p:cNvPr>
          <p:cNvSpPr txBox="1"/>
          <p:nvPr/>
        </p:nvSpPr>
        <p:spPr>
          <a:xfrm>
            <a:off x="4291290" y="8009641"/>
            <a:ext cx="1161114"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01" name="文本框 100">
            <a:extLst>
              <a:ext uri="{FF2B5EF4-FFF2-40B4-BE49-F238E27FC236}">
                <a16:creationId xmlns:a16="http://schemas.microsoft.com/office/drawing/2014/main" id="{75AD8A43-5A1B-22D1-9835-9906CBD3A1C5}"/>
              </a:ext>
            </a:extLst>
          </p:cNvPr>
          <p:cNvSpPr txBox="1"/>
          <p:nvPr/>
        </p:nvSpPr>
        <p:spPr>
          <a:xfrm>
            <a:off x="3495416" y="8971587"/>
            <a:ext cx="1563047"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sp>
        <p:nvSpPr>
          <p:cNvPr id="102" name="椭圆 101">
            <a:extLst>
              <a:ext uri="{FF2B5EF4-FFF2-40B4-BE49-F238E27FC236}">
                <a16:creationId xmlns:a16="http://schemas.microsoft.com/office/drawing/2014/main" id="{F32C56BE-167D-F28D-932E-C924D7EB60A9}"/>
              </a:ext>
            </a:extLst>
          </p:cNvPr>
          <p:cNvSpPr/>
          <p:nvPr/>
        </p:nvSpPr>
        <p:spPr>
          <a:xfrm>
            <a:off x="3588576" y="7662422"/>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4" name="椭圆 103">
            <a:extLst>
              <a:ext uri="{FF2B5EF4-FFF2-40B4-BE49-F238E27FC236}">
                <a16:creationId xmlns:a16="http://schemas.microsoft.com/office/drawing/2014/main" id="{03BB59E9-B8D5-98A4-79B1-3F8B69984FE4}"/>
              </a:ext>
            </a:extLst>
          </p:cNvPr>
          <p:cNvSpPr/>
          <p:nvPr/>
        </p:nvSpPr>
        <p:spPr>
          <a:xfrm>
            <a:off x="5230542" y="5586346"/>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6" name="椭圆 105">
            <a:extLst>
              <a:ext uri="{FF2B5EF4-FFF2-40B4-BE49-F238E27FC236}">
                <a16:creationId xmlns:a16="http://schemas.microsoft.com/office/drawing/2014/main" id="{60D4E19D-DE9B-05B8-F9D0-5FC675C6CDA8}"/>
              </a:ext>
            </a:extLst>
          </p:cNvPr>
          <p:cNvSpPr/>
          <p:nvPr/>
        </p:nvSpPr>
        <p:spPr>
          <a:xfrm>
            <a:off x="4395241" y="6674514"/>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07" name="椭圆 106">
            <a:extLst>
              <a:ext uri="{FF2B5EF4-FFF2-40B4-BE49-F238E27FC236}">
                <a16:creationId xmlns:a16="http://schemas.microsoft.com/office/drawing/2014/main" id="{DF37CBFB-E33F-C788-EB5E-C96D96BAAD00}"/>
              </a:ext>
            </a:extLst>
          </p:cNvPr>
          <p:cNvSpPr/>
          <p:nvPr/>
        </p:nvSpPr>
        <p:spPr>
          <a:xfrm>
            <a:off x="2051348" y="7690049"/>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09" name="椭圆 108">
            <a:extLst>
              <a:ext uri="{FF2B5EF4-FFF2-40B4-BE49-F238E27FC236}">
                <a16:creationId xmlns:a16="http://schemas.microsoft.com/office/drawing/2014/main" id="{F0DDDB8E-CED4-D8F2-0A11-AE7030B85019}"/>
              </a:ext>
            </a:extLst>
          </p:cNvPr>
          <p:cNvSpPr/>
          <p:nvPr/>
        </p:nvSpPr>
        <p:spPr>
          <a:xfrm>
            <a:off x="2858012" y="8650330"/>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12" name="椭圆 111">
            <a:extLst>
              <a:ext uri="{FF2B5EF4-FFF2-40B4-BE49-F238E27FC236}">
                <a16:creationId xmlns:a16="http://schemas.microsoft.com/office/drawing/2014/main" id="{8E08F3D1-FE7E-E665-4367-3365800C1BD3}"/>
              </a:ext>
            </a:extLst>
          </p:cNvPr>
          <p:cNvSpPr/>
          <p:nvPr/>
        </p:nvSpPr>
        <p:spPr>
          <a:xfrm>
            <a:off x="5230542" y="4388116"/>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9403663" y="5219741"/>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8853570" y="6299838"/>
            <a:ext cx="264903" cy="51777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8568362" y="5101609"/>
            <a:ext cx="550102" cy="159786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9642577" y="5894751"/>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29" name="文本框 128">
            <a:extLst>
              <a:ext uri="{FF2B5EF4-FFF2-40B4-BE49-F238E27FC236}">
                <a16:creationId xmlns:a16="http://schemas.microsoft.com/office/drawing/2014/main" id="{92525DF3-EFEE-AECE-BE05-605D5F8E281D}"/>
              </a:ext>
            </a:extLst>
          </p:cNvPr>
          <p:cNvSpPr txBox="1"/>
          <p:nvPr/>
        </p:nvSpPr>
        <p:spPr>
          <a:xfrm>
            <a:off x="8828243" y="6971153"/>
            <a:ext cx="793932"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33" name="椭圆 132">
            <a:extLst>
              <a:ext uri="{FF2B5EF4-FFF2-40B4-BE49-F238E27FC236}">
                <a16:creationId xmlns:a16="http://schemas.microsoft.com/office/drawing/2014/main" id="{2212AC8C-0D7D-CE78-60EC-A061D1662932}"/>
              </a:ext>
            </a:extLst>
          </p:cNvPr>
          <p:cNvSpPr/>
          <p:nvPr/>
        </p:nvSpPr>
        <p:spPr>
          <a:xfrm>
            <a:off x="9000331" y="561130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4" name="椭圆 133">
            <a:extLst>
              <a:ext uri="{FF2B5EF4-FFF2-40B4-BE49-F238E27FC236}">
                <a16:creationId xmlns:a16="http://schemas.microsoft.com/office/drawing/2014/main" id="{3EEF7D5A-D70D-955F-3779-CCBD868A4E6A}"/>
              </a:ext>
            </a:extLst>
          </p:cNvPr>
          <p:cNvSpPr/>
          <p:nvPr/>
        </p:nvSpPr>
        <p:spPr>
          <a:xfrm>
            <a:off x="8165030" y="6699475"/>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35" name="椭圆 134">
            <a:extLst>
              <a:ext uri="{FF2B5EF4-FFF2-40B4-BE49-F238E27FC236}">
                <a16:creationId xmlns:a16="http://schemas.microsoft.com/office/drawing/2014/main" id="{E5C199B0-172A-4256-BD97-773F8FED4819}"/>
              </a:ext>
            </a:extLst>
          </p:cNvPr>
          <p:cNvSpPr/>
          <p:nvPr/>
        </p:nvSpPr>
        <p:spPr>
          <a:xfrm>
            <a:off x="9000331" y="441307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14184699" y="7781924"/>
            <a:ext cx="236267"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13454126" y="8769832"/>
            <a:ext cx="160166" cy="41751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12647462" y="8797464"/>
            <a:ext cx="236266" cy="389883"/>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14966037" y="7365071"/>
            <a:ext cx="793932"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47" name="文本框 146">
            <a:extLst>
              <a:ext uri="{FF2B5EF4-FFF2-40B4-BE49-F238E27FC236}">
                <a16:creationId xmlns:a16="http://schemas.microsoft.com/office/drawing/2014/main" id="{59988E08-04E7-885B-8B28-B0CEED957C7A}"/>
              </a:ext>
            </a:extLst>
          </p:cNvPr>
          <p:cNvSpPr txBox="1"/>
          <p:nvPr/>
        </p:nvSpPr>
        <p:spPr>
          <a:xfrm>
            <a:off x="14198873" y="8428520"/>
            <a:ext cx="1161114"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48" name="文本框 147">
            <a:extLst>
              <a:ext uri="{FF2B5EF4-FFF2-40B4-BE49-F238E27FC236}">
                <a16:creationId xmlns:a16="http://schemas.microsoft.com/office/drawing/2014/main" id="{BF99F4F5-9478-3E8A-280E-FDEB2DDF4CA5}"/>
              </a:ext>
            </a:extLst>
          </p:cNvPr>
          <p:cNvSpPr txBox="1"/>
          <p:nvPr/>
        </p:nvSpPr>
        <p:spPr>
          <a:xfrm>
            <a:off x="13402993" y="9390466"/>
            <a:ext cx="1563047"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sp>
        <p:nvSpPr>
          <p:cNvPr id="150" name="椭圆 149">
            <a:extLst>
              <a:ext uri="{FF2B5EF4-FFF2-40B4-BE49-F238E27FC236}">
                <a16:creationId xmlns:a16="http://schemas.microsoft.com/office/drawing/2014/main" id="{4145AD00-2D42-D6DC-FD21-27A859539449}"/>
              </a:ext>
            </a:extLst>
          </p:cNvPr>
          <p:cNvSpPr/>
          <p:nvPr/>
        </p:nvSpPr>
        <p:spPr>
          <a:xfrm>
            <a:off x="13496159" y="8081301"/>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51" name="椭圆 150">
            <a:extLst>
              <a:ext uri="{FF2B5EF4-FFF2-40B4-BE49-F238E27FC236}">
                <a16:creationId xmlns:a16="http://schemas.microsoft.com/office/drawing/2014/main" id="{C160BD06-8FF0-B247-C344-E9F7AA20CB94}"/>
              </a:ext>
            </a:extLst>
          </p:cNvPr>
          <p:cNvSpPr/>
          <p:nvPr/>
        </p:nvSpPr>
        <p:spPr>
          <a:xfrm>
            <a:off x="14302824" y="7093393"/>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57" name="椭圆 156">
            <a:extLst>
              <a:ext uri="{FF2B5EF4-FFF2-40B4-BE49-F238E27FC236}">
                <a16:creationId xmlns:a16="http://schemas.microsoft.com/office/drawing/2014/main" id="{2161B5EA-1CFD-E2E9-00F2-8C9AB2B98B49}"/>
              </a:ext>
            </a:extLst>
          </p:cNvPr>
          <p:cNvSpPr/>
          <p:nvPr/>
        </p:nvSpPr>
        <p:spPr>
          <a:xfrm>
            <a:off x="11958931" y="8108928"/>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60" name="椭圆 159">
            <a:extLst>
              <a:ext uri="{FF2B5EF4-FFF2-40B4-BE49-F238E27FC236}">
                <a16:creationId xmlns:a16="http://schemas.microsoft.com/office/drawing/2014/main" id="{110B12E6-A36F-EB24-E0DE-145526ACF810}"/>
              </a:ext>
            </a:extLst>
          </p:cNvPr>
          <p:cNvSpPr/>
          <p:nvPr/>
        </p:nvSpPr>
        <p:spPr>
          <a:xfrm>
            <a:off x="12765595" y="9069209"/>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13270731" y="6299838"/>
            <a:ext cx="264903" cy="517770"/>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12985527" y="5101617"/>
            <a:ext cx="550102" cy="1597867"/>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14059738" y="5894751"/>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68" name="文本框 167">
            <a:extLst>
              <a:ext uri="{FF2B5EF4-FFF2-40B4-BE49-F238E27FC236}">
                <a16:creationId xmlns:a16="http://schemas.microsoft.com/office/drawing/2014/main" id="{F7165485-97C9-0B41-12E1-402771EAD4BE}"/>
              </a:ext>
            </a:extLst>
          </p:cNvPr>
          <p:cNvSpPr txBox="1"/>
          <p:nvPr/>
        </p:nvSpPr>
        <p:spPr>
          <a:xfrm>
            <a:off x="13245408" y="6971153"/>
            <a:ext cx="793932"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69" name="椭圆 168">
            <a:extLst>
              <a:ext uri="{FF2B5EF4-FFF2-40B4-BE49-F238E27FC236}">
                <a16:creationId xmlns:a16="http://schemas.microsoft.com/office/drawing/2014/main" id="{5FA58506-DC28-E8E8-1574-92AD4CEB82C3}"/>
              </a:ext>
            </a:extLst>
          </p:cNvPr>
          <p:cNvSpPr/>
          <p:nvPr/>
        </p:nvSpPr>
        <p:spPr>
          <a:xfrm>
            <a:off x="13417496" y="561130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70" name="椭圆 169">
            <a:extLst>
              <a:ext uri="{FF2B5EF4-FFF2-40B4-BE49-F238E27FC236}">
                <a16:creationId xmlns:a16="http://schemas.microsoft.com/office/drawing/2014/main" id="{DA0435C7-BB3E-67BE-39E6-41F5165507B5}"/>
              </a:ext>
            </a:extLst>
          </p:cNvPr>
          <p:cNvSpPr/>
          <p:nvPr/>
        </p:nvSpPr>
        <p:spPr>
          <a:xfrm>
            <a:off x="12582195" y="6699475"/>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71" name="椭圆 170">
            <a:extLst>
              <a:ext uri="{FF2B5EF4-FFF2-40B4-BE49-F238E27FC236}">
                <a16:creationId xmlns:a16="http://schemas.microsoft.com/office/drawing/2014/main" id="{BB9BA0D4-05ED-FB51-C678-EAFE10C668A1}"/>
              </a:ext>
            </a:extLst>
          </p:cNvPr>
          <p:cNvSpPr/>
          <p:nvPr/>
        </p:nvSpPr>
        <p:spPr>
          <a:xfrm>
            <a:off x="13417496" y="441307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15172255" y="5219741"/>
            <a:ext cx="0" cy="391566"/>
          </a:xfrm>
          <a:prstGeom prst="straightConnector1">
            <a:avLst/>
          </a:prstGeom>
          <a:ln w="41275">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15411165" y="5894751"/>
            <a:ext cx="857045" cy="523220"/>
          </a:xfrm>
          <a:prstGeom prst="rect">
            <a:avLst/>
          </a:prstGeom>
          <a:noFill/>
          <a:ln>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177" name="椭圆 176">
            <a:extLst>
              <a:ext uri="{FF2B5EF4-FFF2-40B4-BE49-F238E27FC236}">
                <a16:creationId xmlns:a16="http://schemas.microsoft.com/office/drawing/2014/main" id="{D6D572C2-E4B3-0C5E-0FF9-90D193DDE9BC}"/>
              </a:ext>
            </a:extLst>
          </p:cNvPr>
          <p:cNvSpPr/>
          <p:nvPr/>
        </p:nvSpPr>
        <p:spPr>
          <a:xfrm>
            <a:off x="14768923" y="561130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179" name="椭圆 178">
            <a:extLst>
              <a:ext uri="{FF2B5EF4-FFF2-40B4-BE49-F238E27FC236}">
                <a16:creationId xmlns:a16="http://schemas.microsoft.com/office/drawing/2014/main" id="{9414B7B9-C3A6-BC7D-740A-5CB46493C135}"/>
              </a:ext>
            </a:extLst>
          </p:cNvPr>
          <p:cNvSpPr/>
          <p:nvPr/>
        </p:nvSpPr>
        <p:spPr>
          <a:xfrm>
            <a:off x="14768923" y="4413077"/>
            <a:ext cx="806664" cy="806664"/>
          </a:xfrm>
          <a:prstGeom prst="ellipse">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 name="箭头: 上弧形 1">
            <a:extLst>
              <a:ext uri="{FF2B5EF4-FFF2-40B4-BE49-F238E27FC236}">
                <a16:creationId xmlns:a16="http://schemas.microsoft.com/office/drawing/2014/main" id="{C64F4F48-EA14-D0BE-F635-5904C42394FA}"/>
              </a:ext>
            </a:extLst>
          </p:cNvPr>
          <p:cNvSpPr/>
          <p:nvPr/>
        </p:nvSpPr>
        <p:spPr>
          <a:xfrm>
            <a:off x="5801087" y="3893496"/>
            <a:ext cx="3317377" cy="389883"/>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5" name="箭头: 上弧形 4">
            <a:extLst>
              <a:ext uri="{FF2B5EF4-FFF2-40B4-BE49-F238E27FC236}">
                <a16:creationId xmlns:a16="http://schemas.microsoft.com/office/drawing/2014/main" id="{FAA977EF-3328-8DB8-8224-EB4EB2AA4636}"/>
              </a:ext>
            </a:extLst>
          </p:cNvPr>
          <p:cNvSpPr/>
          <p:nvPr/>
        </p:nvSpPr>
        <p:spPr>
          <a:xfrm>
            <a:off x="9940271" y="3899592"/>
            <a:ext cx="3317377" cy="389883"/>
          </a:xfrm>
          <a:prstGeom prst="curvedDownArrow">
            <a:avLst>
              <a:gd name="adj1" fmla="val 3876"/>
              <a:gd name="adj2" fmla="val 28302"/>
              <a:gd name="adj3" fmla="val 25000"/>
            </a:avLst>
          </a:prstGeom>
          <a:noFill/>
          <a:ln>
            <a:solidFill>
              <a:srgbClr val="BE384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58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32</a:t>
            </a:fld>
            <a:endParaRPr lang="zh-CN" altLang="en-US"/>
          </a:p>
        </p:txBody>
      </p:sp>
      <p:grpSp>
        <p:nvGrpSpPr>
          <p:cNvPr id="112" name="组合 111">
            <a:extLst>
              <a:ext uri="{FF2B5EF4-FFF2-40B4-BE49-F238E27FC236}">
                <a16:creationId xmlns:a16="http://schemas.microsoft.com/office/drawing/2014/main" id="{33B1F5E4-7E51-BFB3-FC42-66E382624365}"/>
              </a:ext>
            </a:extLst>
          </p:cNvPr>
          <p:cNvGrpSpPr/>
          <p:nvPr/>
        </p:nvGrpSpPr>
        <p:grpSpPr>
          <a:xfrm>
            <a:off x="6536969" y="4644532"/>
            <a:ext cx="4926741" cy="4390441"/>
            <a:chOff x="3064281" y="1682090"/>
            <a:chExt cx="4926741" cy="4390441"/>
          </a:xfrm>
        </p:grpSpPr>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3499051" y="3604915"/>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4241250" y="3477574"/>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3933820" y="5100182"/>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4368591" y="2116860"/>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6403428" y="2551629"/>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7121483" y="1682090"/>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l0</a:t>
              </a:r>
              <a:endParaRPr lang="zh-CN" altLang="en-US" sz="2800" b="1" i="1" dirty="0"/>
            </a:p>
          </p:txBody>
        </p:sp>
        <p:sp>
          <p:nvSpPr>
            <p:cNvPr id="6" name="椭圆 5">
              <a:extLst>
                <a:ext uri="{FF2B5EF4-FFF2-40B4-BE49-F238E27FC236}">
                  <a16:creationId xmlns:a16="http://schemas.microsoft.com/office/drawing/2014/main" id="{C06C521A-B15E-CC63-F0CC-1F4423A5CC90}"/>
                </a:ext>
              </a:extLst>
            </p:cNvPr>
            <p:cNvSpPr/>
            <p:nvPr/>
          </p:nvSpPr>
          <p:spPr>
            <a:xfrm>
              <a:off x="3499052" y="2735376"/>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q3</a:t>
              </a:r>
              <a:endParaRPr lang="zh-CN" altLang="en-US" sz="2800" b="1" i="1" dirty="0"/>
            </a:p>
          </p:txBody>
        </p:sp>
        <p:sp>
          <p:nvSpPr>
            <p:cNvPr id="96" name="椭圆 95">
              <a:extLst>
                <a:ext uri="{FF2B5EF4-FFF2-40B4-BE49-F238E27FC236}">
                  <a16:creationId xmlns:a16="http://schemas.microsoft.com/office/drawing/2014/main" id="{2254E6DD-5A86-18EA-426E-2DB2C293857C}"/>
                </a:ext>
              </a:extLst>
            </p:cNvPr>
            <p:cNvSpPr/>
            <p:nvPr/>
          </p:nvSpPr>
          <p:spPr>
            <a:xfrm>
              <a:off x="3064281" y="5202992"/>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q2</a:t>
              </a:r>
              <a:endParaRPr lang="zh-CN" altLang="en-US" sz="2800" b="1" i="1" dirty="0"/>
            </a:p>
          </p:txBody>
        </p:sp>
        <p:sp>
          <p:nvSpPr>
            <p:cNvPr id="17" name="椭圆 16">
              <a:extLst>
                <a:ext uri="{FF2B5EF4-FFF2-40B4-BE49-F238E27FC236}">
                  <a16:creationId xmlns:a16="http://schemas.microsoft.com/office/drawing/2014/main" id="{8FA7F036-7DC8-1B28-A851-F29A81F54322}"/>
                </a:ext>
              </a:extLst>
            </p:cNvPr>
            <p:cNvSpPr/>
            <p:nvPr/>
          </p:nvSpPr>
          <p:spPr>
            <a:xfrm>
              <a:off x="5661230" y="4357984"/>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q0</a:t>
              </a:r>
              <a:endParaRPr lang="zh-CN" altLang="en-US" sz="2800" b="1" i="1" dirty="0"/>
            </a:p>
          </p:txBody>
        </p:sp>
      </p:grpSp>
    </p:spTree>
    <p:extLst>
      <p:ext uri="{BB962C8B-B14F-4D97-AF65-F5344CB8AC3E}">
        <p14:creationId xmlns:p14="http://schemas.microsoft.com/office/powerpoint/2010/main" val="364563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椭圆 108">
            <a:extLst>
              <a:ext uri="{FF2B5EF4-FFF2-40B4-BE49-F238E27FC236}">
                <a16:creationId xmlns:a16="http://schemas.microsoft.com/office/drawing/2014/main" id="{723FC65E-2CCB-3F30-42C9-94A3DC32519C}"/>
              </a:ext>
            </a:extLst>
          </p:cNvPr>
          <p:cNvSpPr/>
          <p:nvPr/>
        </p:nvSpPr>
        <p:spPr>
          <a:xfrm>
            <a:off x="4326088" y="2636866"/>
            <a:ext cx="869539" cy="8695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106" name="椭圆 105">
            <a:extLst>
              <a:ext uri="{FF2B5EF4-FFF2-40B4-BE49-F238E27FC236}">
                <a16:creationId xmlns:a16="http://schemas.microsoft.com/office/drawing/2014/main" id="{DB6E00AF-81A5-6F38-7D7F-E1B161AF4888}"/>
              </a:ext>
            </a:extLst>
          </p:cNvPr>
          <p:cNvSpPr/>
          <p:nvPr/>
        </p:nvSpPr>
        <p:spPr>
          <a:xfrm rot="2308740">
            <a:off x="4417150" y="2667751"/>
            <a:ext cx="3827135" cy="418656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33</a:t>
            </a:fld>
            <a:endParaRPr lang="zh-CN" altLang="en-US"/>
          </a:p>
        </p:txBody>
      </p:sp>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10479544" y="4007963"/>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11221743" y="3880622"/>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10914313" y="5503223"/>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11349077" y="2519901"/>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13383921" y="2954670"/>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14101976" y="2085138"/>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6" name="椭圆 5">
            <a:extLst>
              <a:ext uri="{FF2B5EF4-FFF2-40B4-BE49-F238E27FC236}">
                <a16:creationId xmlns:a16="http://schemas.microsoft.com/office/drawing/2014/main" id="{C06C521A-B15E-CC63-F0CC-1F4423A5CC90}"/>
              </a:ext>
            </a:extLst>
          </p:cNvPr>
          <p:cNvSpPr/>
          <p:nvPr/>
        </p:nvSpPr>
        <p:spPr>
          <a:xfrm>
            <a:off x="10479545" y="3138424"/>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q3</a:t>
            </a:r>
            <a:endParaRPr lang="zh-CN" altLang="en-US" sz="2800" b="1" i="1" dirty="0">
              <a:solidFill>
                <a:schemeClr val="tx1"/>
              </a:solidFill>
            </a:endParaRPr>
          </a:p>
        </p:txBody>
      </p:sp>
      <p:sp>
        <p:nvSpPr>
          <p:cNvPr id="96" name="椭圆 95">
            <a:extLst>
              <a:ext uri="{FF2B5EF4-FFF2-40B4-BE49-F238E27FC236}">
                <a16:creationId xmlns:a16="http://schemas.microsoft.com/office/drawing/2014/main" id="{2254E6DD-5A86-18EA-426E-2DB2C293857C}"/>
              </a:ext>
            </a:extLst>
          </p:cNvPr>
          <p:cNvSpPr/>
          <p:nvPr/>
        </p:nvSpPr>
        <p:spPr>
          <a:xfrm>
            <a:off x="10044774" y="5606040"/>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q2</a:t>
            </a:r>
            <a:endParaRPr lang="zh-CN" altLang="en-US" sz="2800" b="1" i="1" dirty="0">
              <a:solidFill>
                <a:schemeClr val="tx1"/>
              </a:solidFill>
            </a:endParaRPr>
          </a:p>
        </p:txBody>
      </p:sp>
      <p:sp>
        <p:nvSpPr>
          <p:cNvPr id="17" name="椭圆 16">
            <a:extLst>
              <a:ext uri="{FF2B5EF4-FFF2-40B4-BE49-F238E27FC236}">
                <a16:creationId xmlns:a16="http://schemas.microsoft.com/office/drawing/2014/main" id="{8FA7F036-7DC8-1B28-A851-F29A81F54322}"/>
              </a:ext>
            </a:extLst>
          </p:cNvPr>
          <p:cNvSpPr/>
          <p:nvPr/>
        </p:nvSpPr>
        <p:spPr>
          <a:xfrm>
            <a:off x="12641723" y="4761032"/>
            <a:ext cx="869539" cy="869539"/>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q0</a:t>
            </a:r>
            <a:endParaRPr lang="zh-CN" altLang="en-US" sz="2800" b="1" i="1" dirty="0">
              <a:solidFill>
                <a:schemeClr val="tx1"/>
              </a:solidFill>
            </a:endParaRPr>
          </a:p>
        </p:txBody>
      </p:sp>
      <p:cxnSp>
        <p:nvCxnSpPr>
          <p:cNvPr id="5" name="直接箭头连接符 4">
            <a:extLst>
              <a:ext uri="{FF2B5EF4-FFF2-40B4-BE49-F238E27FC236}">
                <a16:creationId xmlns:a16="http://schemas.microsoft.com/office/drawing/2014/main" id="{29E91BAF-C20C-3FC0-F27A-9782C4B376B1}"/>
              </a:ext>
            </a:extLst>
          </p:cNvPr>
          <p:cNvCxnSpPr>
            <a:cxnSpLocks/>
            <a:stCxn id="25" idx="6"/>
            <a:endCxn id="20" idx="2"/>
          </p:cNvCxnSpPr>
          <p:nvPr/>
        </p:nvCxnSpPr>
        <p:spPr>
          <a:xfrm flipV="1">
            <a:off x="6747894" y="2249631"/>
            <a:ext cx="861849" cy="146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837FEDD3-1B8D-E751-90C5-7D59FB2C62B4}"/>
              </a:ext>
            </a:extLst>
          </p:cNvPr>
          <p:cNvCxnSpPr>
            <a:cxnSpLocks/>
            <a:stCxn id="20" idx="3"/>
            <a:endCxn id="21" idx="7"/>
          </p:cNvCxnSpPr>
          <p:nvPr/>
        </p:nvCxnSpPr>
        <p:spPr>
          <a:xfrm flipH="1">
            <a:off x="7379635" y="2534823"/>
            <a:ext cx="348241" cy="7793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8156332-FF3E-7211-EF57-7D7C27E3065B}"/>
              </a:ext>
            </a:extLst>
          </p:cNvPr>
          <p:cNvCxnSpPr>
            <a:cxnSpLocks/>
            <a:stCxn id="25" idx="5"/>
            <a:endCxn id="21" idx="1"/>
          </p:cNvCxnSpPr>
          <p:nvPr/>
        </p:nvCxnSpPr>
        <p:spPr>
          <a:xfrm>
            <a:off x="6629754" y="2549481"/>
            <a:ext cx="179476" cy="76472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3F194BB-51B0-7035-0FE3-7B6C350A7CBC}"/>
              </a:ext>
            </a:extLst>
          </p:cNvPr>
          <p:cNvCxnSpPr>
            <a:cxnSpLocks/>
            <a:stCxn id="21" idx="3"/>
            <a:endCxn id="19" idx="7"/>
          </p:cNvCxnSpPr>
          <p:nvPr/>
        </p:nvCxnSpPr>
        <p:spPr>
          <a:xfrm flipH="1">
            <a:off x="6572972" y="388460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EEAD825-BD96-4CE2-01BB-D0CC7E9072E0}"/>
              </a:ext>
            </a:extLst>
          </p:cNvPr>
          <p:cNvCxnSpPr>
            <a:cxnSpLocks/>
            <a:stCxn id="25" idx="4"/>
            <a:endCxn id="19" idx="0"/>
          </p:cNvCxnSpPr>
          <p:nvPr/>
        </p:nvCxnSpPr>
        <p:spPr>
          <a:xfrm flipH="1">
            <a:off x="6287771" y="2667614"/>
            <a:ext cx="56791" cy="15163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B28BC95-C92A-87E7-B8C3-2849BC8E709B}"/>
              </a:ext>
            </a:extLst>
          </p:cNvPr>
          <p:cNvCxnSpPr>
            <a:cxnSpLocks/>
            <a:stCxn id="19" idx="3"/>
            <a:endCxn id="24" idx="7"/>
          </p:cNvCxnSpPr>
          <p:nvPr/>
        </p:nvCxnSpPr>
        <p:spPr>
          <a:xfrm flipH="1">
            <a:off x="5842399" y="487250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652797D-F4A8-9B55-7D80-C5647BD4F286}"/>
              </a:ext>
            </a:extLst>
          </p:cNvPr>
          <p:cNvCxnSpPr>
            <a:cxnSpLocks/>
            <a:stCxn id="22" idx="5"/>
            <a:endCxn id="24" idx="1"/>
          </p:cNvCxnSpPr>
          <p:nvPr/>
        </p:nvCxnSpPr>
        <p:spPr>
          <a:xfrm>
            <a:off x="5035735" y="4900145"/>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471D6A0-DBE8-773B-4DA8-4CD4AF5B3540}"/>
              </a:ext>
            </a:extLst>
          </p:cNvPr>
          <p:cNvSpPr txBox="1"/>
          <p:nvPr/>
        </p:nvSpPr>
        <p:spPr>
          <a:xfrm>
            <a:off x="8168644" y="239134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4" name="文本框 13">
            <a:extLst>
              <a:ext uri="{FF2B5EF4-FFF2-40B4-BE49-F238E27FC236}">
                <a16:creationId xmlns:a16="http://schemas.microsoft.com/office/drawing/2014/main" id="{7EC63388-0EA2-C3EB-991C-338BDA64004C}"/>
              </a:ext>
            </a:extLst>
          </p:cNvPr>
          <p:cNvSpPr txBox="1"/>
          <p:nvPr/>
        </p:nvSpPr>
        <p:spPr>
          <a:xfrm>
            <a:off x="7354310" y="346774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 name="文本框 14">
            <a:extLst>
              <a:ext uri="{FF2B5EF4-FFF2-40B4-BE49-F238E27FC236}">
                <a16:creationId xmlns:a16="http://schemas.microsoft.com/office/drawing/2014/main" id="{314F3E04-8914-D103-7F26-F139D4E8FA32}"/>
              </a:ext>
            </a:extLst>
          </p:cNvPr>
          <p:cNvSpPr txBox="1"/>
          <p:nvPr/>
        </p:nvSpPr>
        <p:spPr>
          <a:xfrm>
            <a:off x="6587146" y="453119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 name="文本框 15">
            <a:extLst>
              <a:ext uri="{FF2B5EF4-FFF2-40B4-BE49-F238E27FC236}">
                <a16:creationId xmlns:a16="http://schemas.microsoft.com/office/drawing/2014/main" id="{1892109F-A037-965F-2E7B-0EBCF5D38E29}"/>
              </a:ext>
            </a:extLst>
          </p:cNvPr>
          <p:cNvSpPr txBox="1"/>
          <p:nvPr/>
        </p:nvSpPr>
        <p:spPr>
          <a:xfrm>
            <a:off x="5791272" y="549314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9" name="椭圆 18">
            <a:extLst>
              <a:ext uri="{FF2B5EF4-FFF2-40B4-BE49-F238E27FC236}">
                <a16:creationId xmlns:a16="http://schemas.microsoft.com/office/drawing/2014/main" id="{0D162BD2-BD05-DADF-16AF-8DC001EB025B}"/>
              </a:ext>
            </a:extLst>
          </p:cNvPr>
          <p:cNvSpPr/>
          <p:nvPr/>
        </p:nvSpPr>
        <p:spPr>
          <a:xfrm>
            <a:off x="5884432" y="4183978"/>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0" name="椭圆 19">
            <a:extLst>
              <a:ext uri="{FF2B5EF4-FFF2-40B4-BE49-F238E27FC236}">
                <a16:creationId xmlns:a16="http://schemas.microsoft.com/office/drawing/2014/main" id="{EF962B79-638F-6C97-520B-1EF6C0485C47}"/>
              </a:ext>
            </a:extLst>
          </p:cNvPr>
          <p:cNvSpPr/>
          <p:nvPr/>
        </p:nvSpPr>
        <p:spPr>
          <a:xfrm>
            <a:off x="7609736" y="1846292"/>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1" name="椭圆 20">
            <a:extLst>
              <a:ext uri="{FF2B5EF4-FFF2-40B4-BE49-F238E27FC236}">
                <a16:creationId xmlns:a16="http://schemas.microsoft.com/office/drawing/2014/main" id="{685CB4BD-FE8E-9745-FF72-57B4D1D2C952}"/>
              </a:ext>
            </a:extLst>
          </p:cNvPr>
          <p:cNvSpPr/>
          <p:nvPr/>
        </p:nvSpPr>
        <p:spPr>
          <a:xfrm>
            <a:off x="6691097" y="3196070"/>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2" name="椭圆 21">
            <a:extLst>
              <a:ext uri="{FF2B5EF4-FFF2-40B4-BE49-F238E27FC236}">
                <a16:creationId xmlns:a16="http://schemas.microsoft.com/office/drawing/2014/main" id="{05FDF27F-61F7-949B-8FC7-78A7C41B56BE}"/>
              </a:ext>
            </a:extLst>
          </p:cNvPr>
          <p:cNvSpPr/>
          <p:nvPr/>
        </p:nvSpPr>
        <p:spPr>
          <a:xfrm>
            <a:off x="4347204" y="4211605"/>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5</a:t>
            </a:r>
            <a:endParaRPr lang="zh-CN" altLang="en-US" sz="2800" b="1" i="1" dirty="0">
              <a:solidFill>
                <a:schemeClr val="tx1"/>
              </a:solidFill>
            </a:endParaRPr>
          </a:p>
        </p:txBody>
      </p:sp>
      <p:sp>
        <p:nvSpPr>
          <p:cNvPr id="24" name="椭圆 23">
            <a:extLst>
              <a:ext uri="{FF2B5EF4-FFF2-40B4-BE49-F238E27FC236}">
                <a16:creationId xmlns:a16="http://schemas.microsoft.com/office/drawing/2014/main" id="{86A8D2B0-C925-003A-4547-888B9D057E14}"/>
              </a:ext>
            </a:extLst>
          </p:cNvPr>
          <p:cNvSpPr/>
          <p:nvPr/>
        </p:nvSpPr>
        <p:spPr>
          <a:xfrm>
            <a:off x="5153868" y="5171886"/>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rPr>
              <a:t>+</a:t>
            </a:r>
            <a:endParaRPr lang="zh-CN" altLang="en-US" sz="4400" dirty="0">
              <a:solidFill>
                <a:schemeClr val="tx1"/>
              </a:solidFill>
            </a:endParaRPr>
          </a:p>
        </p:txBody>
      </p:sp>
      <p:sp>
        <p:nvSpPr>
          <p:cNvPr id="25" name="椭圆 24">
            <a:extLst>
              <a:ext uri="{FF2B5EF4-FFF2-40B4-BE49-F238E27FC236}">
                <a16:creationId xmlns:a16="http://schemas.microsoft.com/office/drawing/2014/main" id="{EAE80BB4-ED83-95FB-3C21-F7FEFB15D88C}"/>
              </a:ext>
            </a:extLst>
          </p:cNvPr>
          <p:cNvSpPr/>
          <p:nvPr/>
        </p:nvSpPr>
        <p:spPr>
          <a:xfrm>
            <a:off x="5941223" y="1860943"/>
            <a:ext cx="806664" cy="806664"/>
          </a:xfrm>
          <a:prstGeom prst="ellipse">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x</a:t>
            </a:r>
            <a:endParaRPr lang="zh-CN" altLang="en-US" sz="2800" b="1" i="1" dirty="0">
              <a:solidFill>
                <a:schemeClr val="tx1"/>
              </a:solidFill>
            </a:endParaRPr>
          </a:p>
        </p:txBody>
      </p:sp>
      <p:sp>
        <p:nvSpPr>
          <p:cNvPr id="110" name="文本框 109">
            <a:extLst>
              <a:ext uri="{FF2B5EF4-FFF2-40B4-BE49-F238E27FC236}">
                <a16:creationId xmlns:a16="http://schemas.microsoft.com/office/drawing/2014/main" id="{A5922BE2-C975-9870-B51C-A5ACB770D74D}"/>
              </a:ext>
            </a:extLst>
          </p:cNvPr>
          <p:cNvSpPr txBox="1"/>
          <p:nvPr/>
        </p:nvSpPr>
        <p:spPr>
          <a:xfrm>
            <a:off x="13276390" y="5218191"/>
            <a:ext cx="857045" cy="523220"/>
          </a:xfrm>
          <a:prstGeom prst="rect">
            <a:avLst/>
          </a:prstGeom>
          <a:noFill/>
        </p:spPr>
        <p:txBody>
          <a:bodyPr wrap="square" rtlCol="0">
            <a:spAutoFit/>
          </a:bodyPr>
          <a:lstStyle/>
          <a:p>
            <a:pPr algn="ctr"/>
            <a:r>
              <a:rPr lang="en-US" altLang="zh-CN" sz="2800" b="1" i="1" dirty="0"/>
              <a:t>x</a:t>
            </a:r>
            <a:endParaRPr lang="zh-CN" altLang="en-US" sz="2800" b="1" i="1" dirty="0"/>
          </a:p>
        </p:txBody>
      </p:sp>
      <p:sp>
        <p:nvSpPr>
          <p:cNvPr id="111" name="文本框 110">
            <a:extLst>
              <a:ext uri="{FF2B5EF4-FFF2-40B4-BE49-F238E27FC236}">
                <a16:creationId xmlns:a16="http://schemas.microsoft.com/office/drawing/2014/main" id="{A6F42D76-CA71-B3BA-6B17-E22446541C8D}"/>
              </a:ext>
            </a:extLst>
          </p:cNvPr>
          <p:cNvSpPr txBox="1"/>
          <p:nvPr/>
        </p:nvSpPr>
        <p:spPr>
          <a:xfrm>
            <a:off x="10711658" y="6143613"/>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14" name="文本框 113">
            <a:extLst>
              <a:ext uri="{FF2B5EF4-FFF2-40B4-BE49-F238E27FC236}">
                <a16:creationId xmlns:a16="http://schemas.microsoft.com/office/drawing/2014/main" id="{4436A37D-6E8A-36D1-8A0E-18640EF3D328}"/>
              </a:ext>
            </a:extLst>
          </p:cNvPr>
          <p:cNvSpPr txBox="1"/>
          <p:nvPr/>
        </p:nvSpPr>
        <p:spPr>
          <a:xfrm>
            <a:off x="11070261" y="273452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15" name="箭头: 右 114">
            <a:extLst>
              <a:ext uri="{FF2B5EF4-FFF2-40B4-BE49-F238E27FC236}">
                <a16:creationId xmlns:a16="http://schemas.microsoft.com/office/drawing/2014/main" id="{2CE7AC4A-80AA-CD30-8312-243ADFF72062}"/>
              </a:ext>
            </a:extLst>
          </p:cNvPr>
          <p:cNvSpPr/>
          <p:nvPr/>
        </p:nvSpPr>
        <p:spPr>
          <a:xfrm>
            <a:off x="8890440" y="3884601"/>
            <a:ext cx="948202" cy="660582"/>
          </a:xfrm>
          <a:prstGeom prst="rightArrow">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a:extLst>
              <a:ext uri="{FF2B5EF4-FFF2-40B4-BE49-F238E27FC236}">
                <a16:creationId xmlns:a16="http://schemas.microsoft.com/office/drawing/2014/main" id="{899BC564-3E24-8C00-C47E-95887AE5704B}"/>
              </a:ext>
            </a:extLst>
          </p:cNvPr>
          <p:cNvSpPr txBox="1"/>
          <p:nvPr/>
        </p:nvSpPr>
        <p:spPr>
          <a:xfrm>
            <a:off x="13755221" y="1485910"/>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cxnSp>
        <p:nvCxnSpPr>
          <p:cNvPr id="2" name="直接箭头连接符 1">
            <a:extLst>
              <a:ext uri="{FF2B5EF4-FFF2-40B4-BE49-F238E27FC236}">
                <a16:creationId xmlns:a16="http://schemas.microsoft.com/office/drawing/2014/main" id="{59AAF2D2-85B9-84B3-408E-25ED29961CA4}"/>
              </a:ext>
            </a:extLst>
          </p:cNvPr>
          <p:cNvCxnSpPr>
            <a:cxnSpLocks/>
            <a:stCxn id="97" idx="0"/>
            <a:endCxn id="31" idx="4"/>
          </p:cNvCxnSpPr>
          <p:nvPr/>
        </p:nvCxnSpPr>
        <p:spPr>
          <a:xfrm flipV="1">
            <a:off x="7983840" y="9694558"/>
            <a:ext cx="434771" cy="1598077"/>
          </a:xfrm>
          <a:prstGeom prst="straightConnector1">
            <a:avLst/>
          </a:prstGeom>
          <a:ln w="41275">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EA40372E-60A6-3202-D2D8-F4422B092E7D}"/>
              </a:ext>
            </a:extLst>
          </p:cNvPr>
          <p:cNvCxnSpPr>
            <a:cxnSpLocks/>
            <a:stCxn id="98" idx="1"/>
            <a:endCxn id="31" idx="5"/>
          </p:cNvCxnSpPr>
          <p:nvPr/>
        </p:nvCxnSpPr>
        <p:spPr>
          <a:xfrm flipH="1" flipV="1">
            <a:off x="8726039" y="9567217"/>
            <a:ext cx="1547321" cy="1007751"/>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AEEB834-0924-B94C-FFE3-E422DCFC647F}"/>
              </a:ext>
            </a:extLst>
          </p:cNvPr>
          <p:cNvCxnSpPr>
            <a:cxnSpLocks/>
            <a:stCxn id="98" idx="3"/>
            <a:endCxn id="97" idx="6"/>
          </p:cNvCxnSpPr>
          <p:nvPr/>
        </p:nvCxnSpPr>
        <p:spPr>
          <a:xfrm flipH="1">
            <a:off x="8418609" y="11189818"/>
            <a:ext cx="1854751" cy="537580"/>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1BCAE85-B93E-4F1C-6321-BF3F05D2555E}"/>
              </a:ext>
            </a:extLst>
          </p:cNvPr>
          <p:cNvCxnSpPr>
            <a:cxnSpLocks/>
            <a:stCxn id="31" idx="6"/>
            <a:endCxn id="30" idx="2"/>
          </p:cNvCxnSpPr>
          <p:nvPr/>
        </p:nvCxnSpPr>
        <p:spPr>
          <a:xfrm flipV="1">
            <a:off x="8853379" y="8206502"/>
            <a:ext cx="2752892" cy="1053286"/>
          </a:xfrm>
          <a:prstGeom prst="straightConnector1">
            <a:avLst/>
          </a:prstGeom>
          <a:ln w="41275">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4F6779B-5099-67BC-6065-35B67DA0596B}"/>
              </a:ext>
            </a:extLst>
          </p:cNvPr>
          <p:cNvCxnSpPr>
            <a:cxnSpLocks/>
            <a:stCxn id="98" idx="7"/>
            <a:endCxn id="30" idx="4"/>
          </p:cNvCxnSpPr>
          <p:nvPr/>
        </p:nvCxnSpPr>
        <p:spPr>
          <a:xfrm flipV="1">
            <a:off x="10888217" y="8641265"/>
            <a:ext cx="1152825" cy="1933696"/>
          </a:xfrm>
          <a:prstGeom prst="straightConnector1">
            <a:avLst/>
          </a:prstGeom>
          <a:ln w="50800">
            <a:solidFill>
              <a:srgbClr val="44546A"/>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FDA1C473-2DDA-50CB-049D-B7E8A236545A}"/>
              </a:ext>
            </a:extLst>
          </p:cNvPr>
          <p:cNvSpPr/>
          <p:nvPr/>
        </p:nvSpPr>
        <p:spPr>
          <a:xfrm>
            <a:off x="11606272" y="7771733"/>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31" name="椭圆 30">
            <a:extLst>
              <a:ext uri="{FF2B5EF4-FFF2-40B4-BE49-F238E27FC236}">
                <a16:creationId xmlns:a16="http://schemas.microsoft.com/office/drawing/2014/main" id="{7A0835C5-BE75-0C86-4F59-7D3F92CEF14E}"/>
              </a:ext>
            </a:extLst>
          </p:cNvPr>
          <p:cNvSpPr/>
          <p:nvPr/>
        </p:nvSpPr>
        <p:spPr>
          <a:xfrm>
            <a:off x="7983841" y="8825019"/>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q3</a:t>
            </a:r>
            <a:endParaRPr lang="zh-CN" altLang="en-US" sz="2800" b="1" i="1" dirty="0">
              <a:solidFill>
                <a:schemeClr val="tx1"/>
              </a:solidFill>
            </a:endParaRPr>
          </a:p>
        </p:txBody>
      </p:sp>
      <p:sp>
        <p:nvSpPr>
          <p:cNvPr id="97" name="椭圆 96">
            <a:extLst>
              <a:ext uri="{FF2B5EF4-FFF2-40B4-BE49-F238E27FC236}">
                <a16:creationId xmlns:a16="http://schemas.microsoft.com/office/drawing/2014/main" id="{C64E0F9E-E36A-334F-42BE-28A681145F39}"/>
              </a:ext>
            </a:extLst>
          </p:cNvPr>
          <p:cNvSpPr/>
          <p:nvPr/>
        </p:nvSpPr>
        <p:spPr>
          <a:xfrm>
            <a:off x="7549070" y="11292635"/>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q2</a:t>
            </a:r>
            <a:endParaRPr lang="zh-CN" altLang="en-US" sz="2800" b="1" i="1" dirty="0">
              <a:solidFill>
                <a:schemeClr val="tx1"/>
              </a:solidFill>
            </a:endParaRPr>
          </a:p>
        </p:txBody>
      </p:sp>
      <p:sp>
        <p:nvSpPr>
          <p:cNvPr id="98" name="椭圆 97">
            <a:extLst>
              <a:ext uri="{FF2B5EF4-FFF2-40B4-BE49-F238E27FC236}">
                <a16:creationId xmlns:a16="http://schemas.microsoft.com/office/drawing/2014/main" id="{DE7F5977-73B9-81B5-01D7-72A59E3815FA}"/>
              </a:ext>
            </a:extLst>
          </p:cNvPr>
          <p:cNvSpPr/>
          <p:nvPr/>
        </p:nvSpPr>
        <p:spPr>
          <a:xfrm>
            <a:off x="10146019" y="10447627"/>
            <a:ext cx="869539" cy="869539"/>
          </a:xfrm>
          <a:prstGeom prst="ellipse">
            <a:avLst/>
          </a:prstGeom>
          <a:noFill/>
          <a:ln w="508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q0</a:t>
            </a:r>
            <a:endParaRPr lang="zh-CN" altLang="en-US" sz="2800" b="1" i="1" dirty="0">
              <a:solidFill>
                <a:schemeClr val="tx1"/>
              </a:solidFill>
            </a:endParaRPr>
          </a:p>
        </p:txBody>
      </p:sp>
      <p:sp>
        <p:nvSpPr>
          <p:cNvPr id="99" name="文本框 98">
            <a:extLst>
              <a:ext uri="{FF2B5EF4-FFF2-40B4-BE49-F238E27FC236}">
                <a16:creationId xmlns:a16="http://schemas.microsoft.com/office/drawing/2014/main" id="{18C19697-0621-8B4D-1C8D-B1525C798907}"/>
              </a:ext>
            </a:extLst>
          </p:cNvPr>
          <p:cNvSpPr txBox="1"/>
          <p:nvPr/>
        </p:nvSpPr>
        <p:spPr>
          <a:xfrm>
            <a:off x="10780686" y="10904786"/>
            <a:ext cx="857045" cy="523220"/>
          </a:xfrm>
          <a:prstGeom prst="rect">
            <a:avLst/>
          </a:prstGeom>
          <a:noFill/>
        </p:spPr>
        <p:txBody>
          <a:bodyPr wrap="square" rtlCol="0">
            <a:spAutoFit/>
          </a:bodyPr>
          <a:lstStyle/>
          <a:p>
            <a:pPr algn="ctr"/>
            <a:r>
              <a:rPr lang="en-US" altLang="zh-CN" sz="2800" b="1" i="1" dirty="0"/>
              <a:t>x</a:t>
            </a:r>
            <a:endParaRPr lang="zh-CN" altLang="en-US" sz="2800" b="1" i="1" dirty="0"/>
          </a:p>
        </p:txBody>
      </p:sp>
      <p:sp>
        <p:nvSpPr>
          <p:cNvPr id="100" name="文本框 99">
            <a:extLst>
              <a:ext uri="{FF2B5EF4-FFF2-40B4-BE49-F238E27FC236}">
                <a16:creationId xmlns:a16="http://schemas.microsoft.com/office/drawing/2014/main" id="{92C45C17-F7A0-FED7-73BC-031970D6CFAF}"/>
              </a:ext>
            </a:extLst>
          </p:cNvPr>
          <p:cNvSpPr txBox="1"/>
          <p:nvPr/>
        </p:nvSpPr>
        <p:spPr>
          <a:xfrm>
            <a:off x="8215954" y="1183020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01" name="文本框 100">
            <a:extLst>
              <a:ext uri="{FF2B5EF4-FFF2-40B4-BE49-F238E27FC236}">
                <a16:creationId xmlns:a16="http://schemas.microsoft.com/office/drawing/2014/main" id="{752F04D1-55C0-4EC0-EEBF-3619647FD8E7}"/>
              </a:ext>
            </a:extLst>
          </p:cNvPr>
          <p:cNvSpPr txBox="1"/>
          <p:nvPr/>
        </p:nvSpPr>
        <p:spPr>
          <a:xfrm>
            <a:off x="8574557" y="8421124"/>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03" name="文本框 102">
            <a:extLst>
              <a:ext uri="{FF2B5EF4-FFF2-40B4-BE49-F238E27FC236}">
                <a16:creationId xmlns:a16="http://schemas.microsoft.com/office/drawing/2014/main" id="{55731BC1-A948-CAE5-1F8F-59EDFE195739}"/>
              </a:ext>
            </a:extLst>
          </p:cNvPr>
          <p:cNvSpPr txBox="1"/>
          <p:nvPr/>
        </p:nvSpPr>
        <p:spPr>
          <a:xfrm>
            <a:off x="11259517" y="7187409"/>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Tree>
    <p:extLst>
      <p:ext uri="{BB962C8B-B14F-4D97-AF65-F5344CB8AC3E}">
        <p14:creationId xmlns:p14="http://schemas.microsoft.com/office/powerpoint/2010/main" val="2837591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椭圆 70">
            <a:extLst>
              <a:ext uri="{FF2B5EF4-FFF2-40B4-BE49-F238E27FC236}">
                <a16:creationId xmlns:a16="http://schemas.microsoft.com/office/drawing/2014/main" id="{A29C3748-F207-B311-4390-6097CE5BEC87}"/>
              </a:ext>
            </a:extLst>
          </p:cNvPr>
          <p:cNvSpPr/>
          <p:nvPr/>
        </p:nvSpPr>
        <p:spPr>
          <a:xfrm rot="19951763">
            <a:off x="5938189" y="1856142"/>
            <a:ext cx="2762630" cy="55087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DB6E00AF-81A5-6F38-7D7F-E1B161AF4888}"/>
              </a:ext>
            </a:extLst>
          </p:cNvPr>
          <p:cNvSpPr/>
          <p:nvPr/>
        </p:nvSpPr>
        <p:spPr>
          <a:xfrm rot="19951763">
            <a:off x="1981667" y="1861417"/>
            <a:ext cx="2762630" cy="55087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34</a:t>
            </a:fld>
            <a:endParaRPr lang="zh-CN" altLang="en-US"/>
          </a:p>
        </p:txBody>
      </p:sp>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13025147" y="4294664"/>
            <a:ext cx="434771" cy="159807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13767346" y="4167323"/>
            <a:ext cx="1547321" cy="100775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13459916" y="5789924"/>
            <a:ext cx="1854751" cy="53758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13894680" y="2806602"/>
            <a:ext cx="2752892" cy="105328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15929524" y="3241371"/>
            <a:ext cx="1152825" cy="193369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16647579" y="2371839"/>
            <a:ext cx="869539" cy="869539"/>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6" name="椭圆 5">
            <a:extLst>
              <a:ext uri="{FF2B5EF4-FFF2-40B4-BE49-F238E27FC236}">
                <a16:creationId xmlns:a16="http://schemas.microsoft.com/office/drawing/2014/main" id="{C06C521A-B15E-CC63-F0CC-1F4423A5CC90}"/>
              </a:ext>
            </a:extLst>
          </p:cNvPr>
          <p:cNvSpPr/>
          <p:nvPr/>
        </p:nvSpPr>
        <p:spPr>
          <a:xfrm>
            <a:off x="13025148" y="3425125"/>
            <a:ext cx="869539" cy="869539"/>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q3</a:t>
            </a:r>
            <a:endParaRPr lang="zh-CN" altLang="en-US" sz="2800" b="1" i="1" dirty="0">
              <a:solidFill>
                <a:schemeClr val="tx1"/>
              </a:solidFill>
            </a:endParaRPr>
          </a:p>
        </p:txBody>
      </p:sp>
      <p:sp>
        <p:nvSpPr>
          <p:cNvPr id="96" name="椭圆 95">
            <a:extLst>
              <a:ext uri="{FF2B5EF4-FFF2-40B4-BE49-F238E27FC236}">
                <a16:creationId xmlns:a16="http://schemas.microsoft.com/office/drawing/2014/main" id="{2254E6DD-5A86-18EA-426E-2DB2C293857C}"/>
              </a:ext>
            </a:extLst>
          </p:cNvPr>
          <p:cNvSpPr/>
          <p:nvPr/>
        </p:nvSpPr>
        <p:spPr>
          <a:xfrm>
            <a:off x="12590377" y="5892741"/>
            <a:ext cx="869539" cy="869539"/>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q2</a:t>
            </a:r>
            <a:endParaRPr lang="zh-CN" altLang="en-US" sz="2800" b="1" i="1" dirty="0">
              <a:solidFill>
                <a:schemeClr val="tx1"/>
              </a:solidFill>
            </a:endParaRPr>
          </a:p>
        </p:txBody>
      </p:sp>
      <p:sp>
        <p:nvSpPr>
          <p:cNvPr id="17" name="椭圆 16">
            <a:extLst>
              <a:ext uri="{FF2B5EF4-FFF2-40B4-BE49-F238E27FC236}">
                <a16:creationId xmlns:a16="http://schemas.microsoft.com/office/drawing/2014/main" id="{8FA7F036-7DC8-1B28-A851-F29A81F54322}"/>
              </a:ext>
            </a:extLst>
          </p:cNvPr>
          <p:cNvSpPr/>
          <p:nvPr/>
        </p:nvSpPr>
        <p:spPr>
          <a:xfrm>
            <a:off x="15187326" y="5047733"/>
            <a:ext cx="869539" cy="869539"/>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q0</a:t>
            </a:r>
            <a:endParaRPr lang="zh-CN" altLang="en-US" sz="2800" b="1" i="1" dirty="0">
              <a:solidFill>
                <a:schemeClr val="tx1"/>
              </a:solidFill>
            </a:endParaRPr>
          </a:p>
        </p:txBody>
      </p:sp>
      <p:sp>
        <p:nvSpPr>
          <p:cNvPr id="110" name="文本框 109">
            <a:extLst>
              <a:ext uri="{FF2B5EF4-FFF2-40B4-BE49-F238E27FC236}">
                <a16:creationId xmlns:a16="http://schemas.microsoft.com/office/drawing/2014/main" id="{A5922BE2-C975-9870-B51C-A5ACB770D74D}"/>
              </a:ext>
            </a:extLst>
          </p:cNvPr>
          <p:cNvSpPr txBox="1"/>
          <p:nvPr/>
        </p:nvSpPr>
        <p:spPr>
          <a:xfrm>
            <a:off x="15821993" y="5504892"/>
            <a:ext cx="857045" cy="523220"/>
          </a:xfrm>
          <a:prstGeom prst="rect">
            <a:avLst/>
          </a:prstGeom>
          <a:noFill/>
        </p:spPr>
        <p:txBody>
          <a:bodyPr wrap="square" rtlCol="0">
            <a:spAutoFit/>
          </a:bodyPr>
          <a:lstStyle/>
          <a:p>
            <a:pPr algn="ctr"/>
            <a:r>
              <a:rPr lang="en-US" altLang="zh-CN" sz="2800" b="1" i="1" dirty="0"/>
              <a:t>x</a:t>
            </a:r>
            <a:endParaRPr lang="zh-CN" altLang="en-US" sz="2800" b="1" i="1" dirty="0"/>
          </a:p>
        </p:txBody>
      </p:sp>
      <p:sp>
        <p:nvSpPr>
          <p:cNvPr id="111" name="文本框 110">
            <a:extLst>
              <a:ext uri="{FF2B5EF4-FFF2-40B4-BE49-F238E27FC236}">
                <a16:creationId xmlns:a16="http://schemas.microsoft.com/office/drawing/2014/main" id="{A6F42D76-CA71-B3BA-6B17-E22446541C8D}"/>
              </a:ext>
            </a:extLst>
          </p:cNvPr>
          <p:cNvSpPr txBox="1"/>
          <p:nvPr/>
        </p:nvSpPr>
        <p:spPr>
          <a:xfrm>
            <a:off x="13257261" y="643031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14" name="文本框 113">
            <a:extLst>
              <a:ext uri="{FF2B5EF4-FFF2-40B4-BE49-F238E27FC236}">
                <a16:creationId xmlns:a16="http://schemas.microsoft.com/office/drawing/2014/main" id="{4436A37D-6E8A-36D1-8A0E-18640EF3D328}"/>
              </a:ext>
            </a:extLst>
          </p:cNvPr>
          <p:cNvSpPr txBox="1"/>
          <p:nvPr/>
        </p:nvSpPr>
        <p:spPr>
          <a:xfrm>
            <a:off x="13615864" y="302123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16" name="文本框 115">
            <a:extLst>
              <a:ext uri="{FF2B5EF4-FFF2-40B4-BE49-F238E27FC236}">
                <a16:creationId xmlns:a16="http://schemas.microsoft.com/office/drawing/2014/main" id="{899BC564-3E24-8C00-C47E-95887AE5704B}"/>
              </a:ext>
            </a:extLst>
          </p:cNvPr>
          <p:cNvSpPr txBox="1"/>
          <p:nvPr/>
        </p:nvSpPr>
        <p:spPr>
          <a:xfrm>
            <a:off x="15115991" y="2393712"/>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cxnSp>
        <p:nvCxnSpPr>
          <p:cNvPr id="32" name="直接箭头连接符 31">
            <a:extLst>
              <a:ext uri="{FF2B5EF4-FFF2-40B4-BE49-F238E27FC236}">
                <a16:creationId xmlns:a16="http://schemas.microsoft.com/office/drawing/2014/main" id="{E79562D1-062B-3B09-A2EB-306BBC8A3026}"/>
              </a:ext>
            </a:extLst>
          </p:cNvPr>
          <p:cNvCxnSpPr>
            <a:cxnSpLocks/>
            <a:stCxn id="46" idx="6"/>
            <a:endCxn id="42" idx="2"/>
          </p:cNvCxnSpPr>
          <p:nvPr/>
        </p:nvCxnSpPr>
        <p:spPr>
          <a:xfrm>
            <a:off x="7059017" y="2743779"/>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BEC7C46-5830-BCF1-D60B-F9F2F2230186}"/>
              </a:ext>
            </a:extLst>
          </p:cNvPr>
          <p:cNvCxnSpPr>
            <a:cxnSpLocks/>
            <a:stCxn id="42" idx="3"/>
            <a:endCxn id="43" idx="7"/>
          </p:cNvCxnSpPr>
          <p:nvPr/>
        </p:nvCxnSpPr>
        <p:spPr>
          <a:xfrm flipH="1">
            <a:off x="7783472" y="3042948"/>
            <a:ext cx="264903" cy="51777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8E43992-2F9D-7ABB-DECD-3177AD6AB4D1}"/>
              </a:ext>
            </a:extLst>
          </p:cNvPr>
          <p:cNvCxnSpPr>
            <a:cxnSpLocks/>
            <a:stCxn id="46" idx="5"/>
            <a:endCxn id="43" idx="1"/>
          </p:cNvCxnSpPr>
          <p:nvPr/>
        </p:nvCxnSpPr>
        <p:spPr>
          <a:xfrm>
            <a:off x="6940885" y="3028978"/>
            <a:ext cx="272181" cy="53174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A559CFB-15BB-3E8E-5492-112587C61687}"/>
              </a:ext>
            </a:extLst>
          </p:cNvPr>
          <p:cNvCxnSpPr>
            <a:cxnSpLocks/>
            <a:stCxn id="43" idx="3"/>
            <a:endCxn id="41" idx="7"/>
          </p:cNvCxnSpPr>
          <p:nvPr/>
        </p:nvCxnSpPr>
        <p:spPr>
          <a:xfrm flipH="1">
            <a:off x="6959277" y="4131116"/>
            <a:ext cx="253788" cy="484652"/>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9938A7BC-2ED7-69B7-1E95-ABB5DF393C93}"/>
              </a:ext>
            </a:extLst>
          </p:cNvPr>
          <p:cNvCxnSpPr>
            <a:cxnSpLocks/>
            <a:stCxn id="41" idx="5"/>
            <a:endCxn id="45" idx="1"/>
          </p:cNvCxnSpPr>
          <p:nvPr/>
        </p:nvCxnSpPr>
        <p:spPr>
          <a:xfrm>
            <a:off x="6959278" y="5186166"/>
            <a:ext cx="265011" cy="381336"/>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04808CA-1DFA-92F1-F011-38180F100D25}"/>
              </a:ext>
            </a:extLst>
          </p:cNvPr>
          <p:cNvCxnSpPr>
            <a:cxnSpLocks/>
            <a:stCxn id="44" idx="3"/>
            <a:endCxn id="45" idx="7"/>
          </p:cNvCxnSpPr>
          <p:nvPr/>
        </p:nvCxnSpPr>
        <p:spPr>
          <a:xfrm flipH="1">
            <a:off x="7794687" y="5185206"/>
            <a:ext cx="243983" cy="38229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5E5906D-5551-19B5-6D1C-8F92701C5273}"/>
              </a:ext>
            </a:extLst>
          </p:cNvPr>
          <p:cNvSpPr txBox="1"/>
          <p:nvPr/>
        </p:nvSpPr>
        <p:spPr>
          <a:xfrm>
            <a:off x="8572479" y="2637861"/>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0A716CDD-15DE-4298-C45C-2831FD941589}"/>
              </a:ext>
            </a:extLst>
          </p:cNvPr>
          <p:cNvSpPr txBox="1"/>
          <p:nvPr/>
        </p:nvSpPr>
        <p:spPr>
          <a:xfrm>
            <a:off x="7758145" y="3714263"/>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015B6CDF-5AB5-84C2-B4AF-18D9597F02C9}"/>
              </a:ext>
            </a:extLst>
          </p:cNvPr>
          <p:cNvSpPr txBox="1"/>
          <p:nvPr/>
        </p:nvSpPr>
        <p:spPr>
          <a:xfrm>
            <a:off x="6030596" y="5219847"/>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41" name="椭圆 40">
            <a:extLst>
              <a:ext uri="{FF2B5EF4-FFF2-40B4-BE49-F238E27FC236}">
                <a16:creationId xmlns:a16="http://schemas.microsoft.com/office/drawing/2014/main" id="{A20F1E6A-841C-2383-6AC7-0E2796394ED2}"/>
              </a:ext>
            </a:extLst>
          </p:cNvPr>
          <p:cNvSpPr/>
          <p:nvPr/>
        </p:nvSpPr>
        <p:spPr>
          <a:xfrm>
            <a:off x="6270746" y="449763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42" name="椭圆 41">
            <a:extLst>
              <a:ext uri="{FF2B5EF4-FFF2-40B4-BE49-F238E27FC236}">
                <a16:creationId xmlns:a16="http://schemas.microsoft.com/office/drawing/2014/main" id="{0F9B4854-CE16-E28E-6E11-E2CDA759EFCB}"/>
              </a:ext>
            </a:extLst>
          </p:cNvPr>
          <p:cNvSpPr/>
          <p:nvPr/>
        </p:nvSpPr>
        <p:spPr>
          <a:xfrm>
            <a:off x="7930233" y="235441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43" name="椭圆 42">
            <a:extLst>
              <a:ext uri="{FF2B5EF4-FFF2-40B4-BE49-F238E27FC236}">
                <a16:creationId xmlns:a16="http://schemas.microsoft.com/office/drawing/2014/main" id="{02D415E8-CA93-A72A-E57A-05DC184C1E9A}"/>
              </a:ext>
            </a:extLst>
          </p:cNvPr>
          <p:cNvSpPr/>
          <p:nvPr/>
        </p:nvSpPr>
        <p:spPr>
          <a:xfrm>
            <a:off x="7094932" y="344258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44" name="椭圆 43">
            <a:extLst>
              <a:ext uri="{FF2B5EF4-FFF2-40B4-BE49-F238E27FC236}">
                <a16:creationId xmlns:a16="http://schemas.microsoft.com/office/drawing/2014/main" id="{0442A1C9-BD4A-25FC-6ED1-85A5D83B8F23}"/>
              </a:ext>
            </a:extLst>
          </p:cNvPr>
          <p:cNvSpPr/>
          <p:nvPr/>
        </p:nvSpPr>
        <p:spPr>
          <a:xfrm>
            <a:off x="7920536" y="4496674"/>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5" name="椭圆 44">
            <a:extLst>
              <a:ext uri="{FF2B5EF4-FFF2-40B4-BE49-F238E27FC236}">
                <a16:creationId xmlns:a16="http://schemas.microsoft.com/office/drawing/2014/main" id="{B3755425-6849-7D9F-703F-B95F357B217A}"/>
              </a:ext>
            </a:extLst>
          </p:cNvPr>
          <p:cNvSpPr/>
          <p:nvPr/>
        </p:nvSpPr>
        <p:spPr>
          <a:xfrm>
            <a:off x="7106155" y="5449369"/>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46" name="椭圆 45">
            <a:extLst>
              <a:ext uri="{FF2B5EF4-FFF2-40B4-BE49-F238E27FC236}">
                <a16:creationId xmlns:a16="http://schemas.microsoft.com/office/drawing/2014/main" id="{E1101979-D8CA-3C0A-B676-27BF54299E81}"/>
              </a:ext>
            </a:extLst>
          </p:cNvPr>
          <p:cNvSpPr/>
          <p:nvPr/>
        </p:nvSpPr>
        <p:spPr>
          <a:xfrm>
            <a:off x="6252353" y="2340446"/>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F6F6A53A-9871-DB76-241F-91BB80FA2100}"/>
              </a:ext>
            </a:extLst>
          </p:cNvPr>
          <p:cNvSpPr txBox="1"/>
          <p:nvPr/>
        </p:nvSpPr>
        <p:spPr>
          <a:xfrm>
            <a:off x="7743876" y="5963455"/>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1C8A8066-5FD4-A5AB-3A69-759ED0F08A4F}"/>
              </a:ext>
            </a:extLst>
          </p:cNvPr>
          <p:cNvCxnSpPr>
            <a:cxnSpLocks/>
            <a:stCxn id="46" idx="4"/>
            <a:endCxn id="41" idx="0"/>
          </p:cNvCxnSpPr>
          <p:nvPr/>
        </p:nvCxnSpPr>
        <p:spPr>
          <a:xfrm>
            <a:off x="6655686" y="3147111"/>
            <a:ext cx="18393" cy="13505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FCB66F7-F913-75E7-F38E-4F3BFC670D97}"/>
              </a:ext>
            </a:extLst>
          </p:cNvPr>
          <p:cNvCxnSpPr>
            <a:cxnSpLocks/>
            <a:stCxn id="63" idx="6"/>
            <a:endCxn id="59" idx="2"/>
          </p:cNvCxnSpPr>
          <p:nvPr/>
        </p:nvCxnSpPr>
        <p:spPr>
          <a:xfrm>
            <a:off x="3186357" y="2757750"/>
            <a:ext cx="871216" cy="1397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C2704AB7-5388-CD83-0D96-469A2072EB8F}"/>
              </a:ext>
            </a:extLst>
          </p:cNvPr>
          <p:cNvCxnSpPr>
            <a:cxnSpLocks/>
            <a:stCxn id="59" idx="3"/>
            <a:endCxn id="60" idx="7"/>
          </p:cNvCxnSpPr>
          <p:nvPr/>
        </p:nvCxnSpPr>
        <p:spPr>
          <a:xfrm flipH="1">
            <a:off x="3910812" y="3056919"/>
            <a:ext cx="264903" cy="517770"/>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FF3342A3-2E5C-DFFD-580A-209BC284F6E1}"/>
              </a:ext>
            </a:extLst>
          </p:cNvPr>
          <p:cNvCxnSpPr>
            <a:cxnSpLocks/>
            <a:stCxn id="63" idx="5"/>
            <a:endCxn id="60" idx="1"/>
          </p:cNvCxnSpPr>
          <p:nvPr/>
        </p:nvCxnSpPr>
        <p:spPr>
          <a:xfrm>
            <a:off x="3068225" y="3042949"/>
            <a:ext cx="272181" cy="53174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E01A8A6D-26CF-FAD4-9D6E-3DEBF5BC5673}"/>
              </a:ext>
            </a:extLst>
          </p:cNvPr>
          <p:cNvCxnSpPr>
            <a:cxnSpLocks/>
            <a:stCxn id="60" idx="5"/>
            <a:endCxn id="61" idx="1"/>
          </p:cNvCxnSpPr>
          <p:nvPr/>
        </p:nvCxnSpPr>
        <p:spPr>
          <a:xfrm>
            <a:off x="3910803" y="4145088"/>
            <a:ext cx="255206" cy="48369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E9C6D16-E3C4-96D9-FE86-2032A285C637}"/>
              </a:ext>
            </a:extLst>
          </p:cNvPr>
          <p:cNvCxnSpPr>
            <a:cxnSpLocks/>
            <a:stCxn id="58" idx="6"/>
            <a:endCxn id="61" idx="2"/>
          </p:cNvCxnSpPr>
          <p:nvPr/>
        </p:nvCxnSpPr>
        <p:spPr>
          <a:xfrm flipV="1">
            <a:off x="3204750" y="4913978"/>
            <a:ext cx="843126" cy="961"/>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9F725187-D681-AA6E-3CB9-B60B5DBADB73}"/>
              </a:ext>
            </a:extLst>
          </p:cNvPr>
          <p:cNvCxnSpPr>
            <a:cxnSpLocks/>
            <a:stCxn id="61" idx="3"/>
            <a:endCxn id="62" idx="7"/>
          </p:cNvCxnSpPr>
          <p:nvPr/>
        </p:nvCxnSpPr>
        <p:spPr>
          <a:xfrm flipH="1">
            <a:off x="3922027" y="5199177"/>
            <a:ext cx="243983" cy="382297"/>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709D442E-419C-4F20-58BB-97A8E8CD87D2}"/>
              </a:ext>
            </a:extLst>
          </p:cNvPr>
          <p:cNvSpPr txBox="1"/>
          <p:nvPr/>
        </p:nvSpPr>
        <p:spPr>
          <a:xfrm>
            <a:off x="4699819" y="2651832"/>
            <a:ext cx="857045"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EC248C75-140D-8E24-9579-16C4E9E641D3}"/>
              </a:ext>
            </a:extLst>
          </p:cNvPr>
          <p:cNvSpPr txBox="1"/>
          <p:nvPr/>
        </p:nvSpPr>
        <p:spPr>
          <a:xfrm>
            <a:off x="3885485" y="3728234"/>
            <a:ext cx="793932"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531D4D18-9251-4D0E-68B2-5BA4F5F4C570}"/>
              </a:ext>
            </a:extLst>
          </p:cNvPr>
          <p:cNvSpPr txBox="1"/>
          <p:nvPr/>
        </p:nvSpPr>
        <p:spPr>
          <a:xfrm>
            <a:off x="3965722" y="5263615"/>
            <a:ext cx="1161114"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+5</a:t>
            </a:r>
            <a:endParaRPr lang="zh-CN" altLang="en-US" sz="2800" dirty="0">
              <a:latin typeface="Times New Roman" panose="02020603050405020304" pitchFamily="18" charset="0"/>
              <a:cs typeface="Times New Roman" panose="02020603050405020304" pitchFamily="18" charset="0"/>
            </a:endParaRPr>
          </a:p>
        </p:txBody>
      </p:sp>
      <p:sp>
        <p:nvSpPr>
          <p:cNvPr id="58" name="椭圆 57">
            <a:extLst>
              <a:ext uri="{FF2B5EF4-FFF2-40B4-BE49-F238E27FC236}">
                <a16:creationId xmlns:a16="http://schemas.microsoft.com/office/drawing/2014/main" id="{846A781E-8DE4-F261-F9D4-5CDE2CF56B23}"/>
              </a:ext>
            </a:extLst>
          </p:cNvPr>
          <p:cNvSpPr/>
          <p:nvPr/>
        </p:nvSpPr>
        <p:spPr>
          <a:xfrm>
            <a:off x="2398086" y="4511606"/>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dirty="0">
                <a:solidFill>
                  <a:srgbClr val="000000"/>
                </a:solidFill>
                <a:latin typeface="Times New Roman" panose="02020603050405020304" pitchFamily="18" charset="0"/>
                <a:ea typeface="微软雅黑"/>
                <a:cs typeface="Times New Roman" panose="02020603050405020304" pitchFamily="18" charset="0"/>
              </a:rPr>
              <a:t>5</a:t>
            </a:r>
            <a:endParaRPr lang="zh-CN" altLang="en-US" sz="2800"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59" name="椭圆 58">
            <a:extLst>
              <a:ext uri="{FF2B5EF4-FFF2-40B4-BE49-F238E27FC236}">
                <a16:creationId xmlns:a16="http://schemas.microsoft.com/office/drawing/2014/main" id="{C82AD47E-93C2-90D5-E96C-CAAFD51C278C}"/>
              </a:ext>
            </a:extLst>
          </p:cNvPr>
          <p:cNvSpPr/>
          <p:nvPr/>
        </p:nvSpPr>
        <p:spPr>
          <a:xfrm>
            <a:off x="4057573" y="2368388"/>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60" name="椭圆 59">
            <a:extLst>
              <a:ext uri="{FF2B5EF4-FFF2-40B4-BE49-F238E27FC236}">
                <a16:creationId xmlns:a16="http://schemas.microsoft.com/office/drawing/2014/main" id="{AD15AB91-FA86-A335-37B3-CC1D5E92B100}"/>
              </a:ext>
            </a:extLst>
          </p:cNvPr>
          <p:cNvSpPr/>
          <p:nvPr/>
        </p:nvSpPr>
        <p:spPr>
          <a:xfrm>
            <a:off x="3222272" y="3456556"/>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61" name="椭圆 60">
            <a:extLst>
              <a:ext uri="{FF2B5EF4-FFF2-40B4-BE49-F238E27FC236}">
                <a16:creationId xmlns:a16="http://schemas.microsoft.com/office/drawing/2014/main" id="{F3F78D6B-B7C0-1F64-969F-34361B530082}"/>
              </a:ext>
            </a:extLst>
          </p:cNvPr>
          <p:cNvSpPr/>
          <p:nvPr/>
        </p:nvSpPr>
        <p:spPr>
          <a:xfrm>
            <a:off x="4047876" y="4510645"/>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4400" dirty="0">
                <a:solidFill>
                  <a:srgbClr val="000000"/>
                </a:solidFill>
                <a:latin typeface="Times New Roman" panose="02020603050405020304" pitchFamily="18" charset="0"/>
                <a:ea typeface="微软雅黑"/>
                <a:cs typeface="Times New Roman" panose="02020603050405020304" pitchFamily="18" charset="0"/>
              </a:rPr>
              <a:t>+</a:t>
            </a:r>
            <a:endParaRPr lang="zh-CN" altLang="en-US" sz="4400"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62" name="椭圆 61">
            <a:extLst>
              <a:ext uri="{FF2B5EF4-FFF2-40B4-BE49-F238E27FC236}">
                <a16:creationId xmlns:a16="http://schemas.microsoft.com/office/drawing/2014/main" id="{58969497-DD3A-D8C3-4D85-AE4717F019A3}"/>
              </a:ext>
            </a:extLst>
          </p:cNvPr>
          <p:cNvSpPr/>
          <p:nvPr/>
        </p:nvSpPr>
        <p:spPr>
          <a:xfrm>
            <a:off x="3233495" y="5463340"/>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Times New Roman" panose="02020603050405020304" pitchFamily="18" charset="0"/>
                <a:cs typeface="Times New Roman" panose="02020603050405020304" pitchFamily="18" charset="0"/>
              </a:rPr>
              <a:t>+</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63" name="椭圆 62">
            <a:extLst>
              <a:ext uri="{FF2B5EF4-FFF2-40B4-BE49-F238E27FC236}">
                <a16:creationId xmlns:a16="http://schemas.microsoft.com/office/drawing/2014/main" id="{30FE871A-110B-2493-627F-5F69E7A85C1D}"/>
              </a:ext>
            </a:extLst>
          </p:cNvPr>
          <p:cNvSpPr/>
          <p:nvPr/>
        </p:nvSpPr>
        <p:spPr>
          <a:xfrm>
            <a:off x="2379693" y="2354417"/>
            <a:ext cx="806664" cy="806664"/>
          </a:xfrm>
          <a:prstGeom prst="ellipse">
            <a:avLst/>
          </a:prstGeom>
          <a:noFill/>
          <a:ln w="50800">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4" name="文本框 63">
            <a:extLst>
              <a:ext uri="{FF2B5EF4-FFF2-40B4-BE49-F238E27FC236}">
                <a16:creationId xmlns:a16="http://schemas.microsoft.com/office/drawing/2014/main" id="{4FCE8AEC-5356-F11B-E391-FFAC2AF35054}"/>
              </a:ext>
            </a:extLst>
          </p:cNvPr>
          <p:cNvSpPr txBox="1"/>
          <p:nvPr/>
        </p:nvSpPr>
        <p:spPr>
          <a:xfrm>
            <a:off x="3871216" y="5977426"/>
            <a:ext cx="1563047" cy="523220"/>
          </a:xfrm>
          <a:prstGeom prst="rect">
            <a:avLst/>
          </a:prstGeom>
          <a:noFill/>
          <a:ln w="50800">
            <a:noFill/>
          </a:ln>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+x+5</a:t>
            </a:r>
            <a:endParaRPr lang="zh-CN" altLang="en-US" sz="2800" dirty="0">
              <a:latin typeface="Times New Roman" panose="02020603050405020304" pitchFamily="18" charset="0"/>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715F99A3-C7B4-A4B3-DCF9-67DF2464E4B5}"/>
              </a:ext>
            </a:extLst>
          </p:cNvPr>
          <p:cNvCxnSpPr>
            <a:cxnSpLocks/>
            <a:stCxn id="63" idx="4"/>
            <a:endCxn id="58" idx="0"/>
          </p:cNvCxnSpPr>
          <p:nvPr/>
        </p:nvCxnSpPr>
        <p:spPr>
          <a:xfrm>
            <a:off x="2783026" y="3161082"/>
            <a:ext cx="18393" cy="1350525"/>
          </a:xfrm>
          <a:prstGeom prst="straightConnector1">
            <a:avLst/>
          </a:prstGeom>
          <a:ln w="50800">
            <a:solidFill>
              <a:srgbClr val="BE384B"/>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连接符: 曲线 65">
            <a:extLst>
              <a:ext uri="{FF2B5EF4-FFF2-40B4-BE49-F238E27FC236}">
                <a16:creationId xmlns:a16="http://schemas.microsoft.com/office/drawing/2014/main" id="{612329F4-48CC-7518-41B4-569704C0ED9A}"/>
              </a:ext>
            </a:extLst>
          </p:cNvPr>
          <p:cNvCxnSpPr>
            <a:cxnSpLocks/>
            <a:stCxn id="63" idx="2"/>
            <a:endCxn id="62" idx="2"/>
          </p:cNvCxnSpPr>
          <p:nvPr/>
        </p:nvCxnSpPr>
        <p:spPr>
          <a:xfrm rot="10800000" flipH="1" flipV="1">
            <a:off x="2379693" y="2757749"/>
            <a:ext cx="853802" cy="3108923"/>
          </a:xfrm>
          <a:prstGeom prst="curvedConnector3">
            <a:avLst>
              <a:gd name="adj1" fmla="val -26774"/>
            </a:avLst>
          </a:prstGeom>
          <a:ln w="50800">
            <a:solidFill>
              <a:srgbClr val="BE384B"/>
            </a:solidFill>
            <a:tailEnd type="triangle"/>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1584088C-51A0-6DF1-3936-97158CC5BF1B}"/>
              </a:ext>
            </a:extLst>
          </p:cNvPr>
          <p:cNvSpPr/>
          <p:nvPr/>
        </p:nvSpPr>
        <p:spPr>
          <a:xfrm>
            <a:off x="1869633" y="5963456"/>
            <a:ext cx="869539" cy="8695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69" name="椭圆 68">
            <a:extLst>
              <a:ext uri="{FF2B5EF4-FFF2-40B4-BE49-F238E27FC236}">
                <a16:creationId xmlns:a16="http://schemas.microsoft.com/office/drawing/2014/main" id="{CF7811F7-EF10-714B-1D73-34593F6F4502}"/>
              </a:ext>
            </a:extLst>
          </p:cNvPr>
          <p:cNvSpPr/>
          <p:nvPr/>
        </p:nvSpPr>
        <p:spPr>
          <a:xfrm>
            <a:off x="5701142" y="5968731"/>
            <a:ext cx="869539" cy="8695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solidFill>
                  <a:schemeClr val="tx1"/>
                </a:solidFill>
              </a:rPr>
              <a:t>l0</a:t>
            </a:r>
            <a:endParaRPr lang="zh-CN" altLang="en-US" sz="2800" b="1" i="1" dirty="0">
              <a:solidFill>
                <a:schemeClr val="tx1"/>
              </a:solidFill>
            </a:endParaRPr>
          </a:p>
        </p:txBody>
      </p:sp>
      <p:sp>
        <p:nvSpPr>
          <p:cNvPr id="70" name="下箭头 5">
            <a:extLst>
              <a:ext uri="{FF2B5EF4-FFF2-40B4-BE49-F238E27FC236}">
                <a16:creationId xmlns:a16="http://schemas.microsoft.com/office/drawing/2014/main" id="{081BB06A-4BA9-8CDB-583F-FBBD6A8C2582}"/>
              </a:ext>
            </a:extLst>
          </p:cNvPr>
          <p:cNvSpPr/>
          <p:nvPr/>
        </p:nvSpPr>
        <p:spPr>
          <a:xfrm rot="16200000">
            <a:off x="10818319" y="3668696"/>
            <a:ext cx="460267" cy="2030295"/>
          </a:xfrm>
          <a:prstGeom prst="downArrow">
            <a:avLst>
              <a:gd name="adj1" fmla="val 63505"/>
              <a:gd name="adj2" fmla="val 39746"/>
            </a:avLst>
          </a:prstGeom>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897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9BF44-6286-304A-861A-170D389CD37F}"/>
              </a:ext>
            </a:extLst>
          </p:cNvPr>
          <p:cNvSpPr>
            <a:spLocks noGrp="1"/>
          </p:cNvSpPr>
          <p:nvPr>
            <p:ph type="title"/>
          </p:nvPr>
        </p:nvSpPr>
        <p:spPr/>
        <p:txBody>
          <a:bodyPr>
            <a:normAutofit/>
          </a:bodyPr>
          <a:lstStyle/>
          <a:p>
            <a:r>
              <a:rPr kumimoji="1" lang="zh-CN" altLang="en-US" dirty="0"/>
              <a:t>回顾：应用程序仅使用虚拟地址</a:t>
            </a:r>
          </a:p>
        </p:txBody>
      </p:sp>
      <p:sp>
        <p:nvSpPr>
          <p:cNvPr id="4" name="灯片编号占位符 3">
            <a:extLst>
              <a:ext uri="{FF2B5EF4-FFF2-40B4-BE49-F238E27FC236}">
                <a16:creationId xmlns:a16="http://schemas.microsoft.com/office/drawing/2014/main" id="{C3AE1C21-CA44-D647-9509-19F680F031B4}"/>
              </a:ext>
            </a:extLst>
          </p:cNvPr>
          <p:cNvSpPr>
            <a:spLocks noGrp="1"/>
          </p:cNvSpPr>
          <p:nvPr>
            <p:ph type="sldNum" sz="quarter" idx="12"/>
          </p:nvPr>
        </p:nvSpPr>
        <p:spPr/>
        <p:txBody>
          <a:bodyPr/>
          <a:lstStyle/>
          <a:p>
            <a:fld id="{ADE361C3-C043-4A6E-BDCE-8DA1E7D90A3B}" type="slidenum">
              <a:rPr lang="zh-CN" altLang="en-US" smtClean="0"/>
              <a:t>35</a:t>
            </a:fld>
            <a:endParaRPr lang="zh-CN" altLang="en-US"/>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A324A43A-F62F-A43F-5DF0-3E556A13A60C}"/>
                  </a:ext>
                </a:extLst>
              </p:cNvPr>
              <p:cNvSpPr txBox="1"/>
              <p:nvPr/>
            </p:nvSpPr>
            <p:spPr>
              <a:xfrm>
                <a:off x="2494284" y="5933321"/>
                <a:ext cx="2478692" cy="698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Program</m:t>
                          </m:r>
                        </m:e>
                        <m:sub>
                          <m:r>
                            <m:rPr>
                              <m:sty m:val="p"/>
                            </m:rPr>
                            <a:rPr kumimoji="1" lang="en-US" altLang="zh-CN" sz="3937" dirty="0">
                              <a:latin typeface="Cambria Math" panose="02040503050406030204" pitchFamily="18" charset="0"/>
                            </a:rPr>
                            <m:t>A</m:t>
                          </m:r>
                        </m:sub>
                      </m:sSub>
                    </m:oMath>
                  </m:oMathPara>
                </a14:m>
                <a:endParaRPr kumimoji="1" lang="zh-CN" altLang="en-US" sz="3937" dirty="0">
                  <a:latin typeface="Times New Roman" panose="02020603050405020304" pitchFamily="18" charset="0"/>
                  <a:cs typeface="Times New Roman" panose="02020603050405020304" pitchFamily="18" charset="0"/>
                </a:endParaRPr>
              </a:p>
            </p:txBody>
          </p:sp>
        </mc:Choice>
        <mc:Fallback>
          <p:sp>
            <p:nvSpPr>
              <p:cNvPr id="15" name="文本框 14">
                <a:extLst>
                  <a:ext uri="{FF2B5EF4-FFF2-40B4-BE49-F238E27FC236}">
                    <a16:creationId xmlns:a16="http://schemas.microsoft.com/office/drawing/2014/main" id="{A324A43A-F62F-A43F-5DF0-3E556A13A60C}"/>
                  </a:ext>
                </a:extLst>
              </p:cNvPr>
              <p:cNvSpPr txBox="1">
                <a:spLocks noRot="1" noChangeAspect="1" noMove="1" noResize="1" noEditPoints="1" noAdjustHandles="1" noChangeArrowheads="1" noChangeShapeType="1" noTextEdit="1"/>
              </p:cNvSpPr>
              <p:nvPr/>
            </p:nvSpPr>
            <p:spPr>
              <a:xfrm>
                <a:off x="2494284" y="5933321"/>
                <a:ext cx="2478692" cy="698204"/>
              </a:xfrm>
              <a:prstGeom prst="rect">
                <a:avLst/>
              </a:prstGeom>
              <a:blipFill>
                <a:blip r:embed="rId2"/>
                <a:stretch>
                  <a:fillRect/>
                </a:stretch>
              </a:blipFill>
            </p:spPr>
            <p:txBody>
              <a:bodyPr/>
              <a:lstStyle/>
              <a:p>
                <a:r>
                  <a:rPr lang="zh-CN" altLang="en-US">
                    <a:noFill/>
                  </a:rPr>
                  <a:t> </a:t>
                </a:r>
              </a:p>
            </p:txBody>
          </p:sp>
        </mc:Fallback>
      </mc:AlternateContent>
      <p:sp>
        <p:nvSpPr>
          <p:cNvPr id="3" name="下箭头 5">
            <a:extLst>
              <a:ext uri="{FF2B5EF4-FFF2-40B4-BE49-F238E27FC236}">
                <a16:creationId xmlns:a16="http://schemas.microsoft.com/office/drawing/2014/main" id="{84603A65-9C1B-23AC-F625-D6E9D114B89E}"/>
              </a:ext>
            </a:extLst>
          </p:cNvPr>
          <p:cNvSpPr/>
          <p:nvPr/>
        </p:nvSpPr>
        <p:spPr>
          <a:xfrm rot="15119935">
            <a:off x="5585449" y="5245835"/>
            <a:ext cx="90001" cy="1489527"/>
          </a:xfrm>
          <a:prstGeom prst="downArrow">
            <a:avLst>
              <a:gd name="adj1" fmla="val 63505"/>
              <a:gd name="adj2" fmla="val 39746"/>
            </a:avLst>
          </a:prstGeom>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937"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13AF640-683E-EF14-9FF8-D0B39EEF012D}"/>
                  </a:ext>
                </a:extLst>
              </p:cNvPr>
              <p:cNvSpPr txBox="1"/>
              <p:nvPr/>
            </p:nvSpPr>
            <p:spPr>
              <a:xfrm>
                <a:off x="6219070" y="5306349"/>
                <a:ext cx="1930464" cy="698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R</m:t>
                          </m:r>
                          <m:r>
                            <a:rPr kumimoji="1" lang="en-US" altLang="zh-CN" sz="3937" dirty="0">
                              <a:latin typeface="Cambria Math" panose="02040503050406030204" pitchFamily="18" charset="0"/>
                            </a:rPr>
                            <m:t>1</m:t>
                          </m:r>
                          <m:r>
                            <m:rPr>
                              <m:sty m:val="p"/>
                            </m:rPr>
                            <a:rPr kumimoji="1" lang="en-US" altLang="zh-CN" sz="3937" dirty="0">
                              <a:latin typeface="Cambria Math" panose="02040503050406030204" pitchFamily="18" charset="0"/>
                            </a:rPr>
                            <m:t>CS</m:t>
                          </m:r>
                        </m:e>
                        <m:sub>
                          <m:r>
                            <m:rPr>
                              <m:sty m:val="p"/>
                            </m:rPr>
                            <a:rPr kumimoji="1" lang="en-US" altLang="zh-CN" sz="3937" dirty="0">
                              <a:latin typeface="Cambria Math" panose="02040503050406030204" pitchFamily="18" charset="0"/>
                            </a:rPr>
                            <m:t>A</m:t>
                          </m:r>
                          <m:r>
                            <a:rPr kumimoji="1" lang="en-US" altLang="zh-CN" sz="3937" dirty="0">
                              <a:latin typeface="Cambria Math" panose="02040503050406030204" pitchFamily="18" charset="0"/>
                            </a:rPr>
                            <m:t>1</m:t>
                          </m:r>
                        </m:sub>
                      </m:sSub>
                    </m:oMath>
                  </m:oMathPara>
                </a14:m>
                <a:endParaRPr kumimoji="1" lang="zh-CN" altLang="en-US" sz="3937" dirty="0">
                  <a:latin typeface="Times New Roman" panose="02020603050405020304" pitchFamily="18" charset="0"/>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D13AF640-683E-EF14-9FF8-D0B39EEF012D}"/>
                  </a:ext>
                </a:extLst>
              </p:cNvPr>
              <p:cNvSpPr txBox="1">
                <a:spLocks noRot="1" noChangeAspect="1" noMove="1" noResize="1" noEditPoints="1" noAdjustHandles="1" noChangeArrowheads="1" noChangeShapeType="1" noTextEdit="1"/>
              </p:cNvSpPr>
              <p:nvPr/>
            </p:nvSpPr>
            <p:spPr>
              <a:xfrm>
                <a:off x="6219070" y="5306349"/>
                <a:ext cx="1930464" cy="698204"/>
              </a:xfrm>
              <a:prstGeom prst="rect">
                <a:avLst/>
              </a:prstGeom>
              <a:blipFill>
                <a:blip r:embed="rId3"/>
                <a:stretch>
                  <a:fillRect/>
                </a:stretch>
              </a:blipFill>
            </p:spPr>
            <p:txBody>
              <a:bodyPr/>
              <a:lstStyle/>
              <a:p>
                <a:r>
                  <a:rPr lang="zh-CN" altLang="en-US">
                    <a:noFill/>
                  </a:rPr>
                  <a:t> </a:t>
                </a:r>
              </a:p>
            </p:txBody>
          </p:sp>
        </mc:Fallback>
      </mc:AlternateContent>
      <p:sp>
        <p:nvSpPr>
          <p:cNvPr id="9" name="下箭头 5">
            <a:extLst>
              <a:ext uri="{FF2B5EF4-FFF2-40B4-BE49-F238E27FC236}">
                <a16:creationId xmlns:a16="http://schemas.microsoft.com/office/drawing/2014/main" id="{27B07A2F-905F-99BE-BB08-6C49C488E96A}"/>
              </a:ext>
            </a:extLst>
          </p:cNvPr>
          <p:cNvSpPr/>
          <p:nvPr/>
        </p:nvSpPr>
        <p:spPr>
          <a:xfrm rot="16200000">
            <a:off x="5646256" y="5817109"/>
            <a:ext cx="90001" cy="1320031"/>
          </a:xfrm>
          <a:prstGeom prst="downArrow">
            <a:avLst>
              <a:gd name="adj1" fmla="val 63505"/>
              <a:gd name="adj2" fmla="val 39746"/>
            </a:avLst>
          </a:prstGeom>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937"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5820A76-9EE9-D219-5D37-B7BAAC77856B}"/>
                  </a:ext>
                </a:extLst>
              </p:cNvPr>
              <p:cNvSpPr txBox="1"/>
              <p:nvPr/>
            </p:nvSpPr>
            <p:spPr>
              <a:xfrm>
                <a:off x="6220755" y="6052097"/>
                <a:ext cx="1930464" cy="698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R</m:t>
                          </m:r>
                          <m:r>
                            <a:rPr kumimoji="1" lang="en-US" altLang="zh-CN" sz="3937" dirty="0">
                              <a:latin typeface="Cambria Math" panose="02040503050406030204" pitchFamily="18" charset="0"/>
                            </a:rPr>
                            <m:t>1</m:t>
                          </m:r>
                          <m:r>
                            <m:rPr>
                              <m:sty m:val="p"/>
                            </m:rPr>
                            <a:rPr kumimoji="1" lang="en-US" altLang="zh-CN" sz="3937" dirty="0">
                              <a:latin typeface="Cambria Math" panose="02040503050406030204" pitchFamily="18" charset="0"/>
                            </a:rPr>
                            <m:t>CS</m:t>
                          </m:r>
                        </m:e>
                        <m:sub>
                          <m:r>
                            <m:rPr>
                              <m:sty m:val="p"/>
                            </m:rPr>
                            <a:rPr kumimoji="1" lang="en-US" altLang="zh-CN" sz="3937" dirty="0">
                              <a:latin typeface="Cambria Math" panose="02040503050406030204" pitchFamily="18" charset="0"/>
                            </a:rPr>
                            <m:t>A</m:t>
                          </m:r>
                          <m:r>
                            <a:rPr kumimoji="1" lang="en-US" altLang="zh-CN" sz="3937" dirty="0">
                              <a:latin typeface="Cambria Math" panose="02040503050406030204" pitchFamily="18" charset="0"/>
                            </a:rPr>
                            <m:t>2</m:t>
                          </m:r>
                        </m:sub>
                      </m:sSub>
                    </m:oMath>
                  </m:oMathPara>
                </a14:m>
                <a:endParaRPr kumimoji="1" lang="zh-CN" altLang="en-US" sz="3937" dirty="0">
                  <a:latin typeface="Times New Roman" panose="02020603050405020304" pitchFamily="18" charset="0"/>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E5820A76-9EE9-D219-5D37-B7BAAC77856B}"/>
                  </a:ext>
                </a:extLst>
              </p:cNvPr>
              <p:cNvSpPr txBox="1">
                <a:spLocks noRot="1" noChangeAspect="1" noMove="1" noResize="1" noEditPoints="1" noAdjustHandles="1" noChangeArrowheads="1" noChangeShapeType="1" noTextEdit="1"/>
              </p:cNvSpPr>
              <p:nvPr/>
            </p:nvSpPr>
            <p:spPr>
              <a:xfrm>
                <a:off x="6220755" y="6052097"/>
                <a:ext cx="1930464" cy="6982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3CAA47DB-8C61-5F53-61DB-DBCBFCAC37AD}"/>
                  </a:ext>
                </a:extLst>
              </p:cNvPr>
              <p:cNvSpPr txBox="1"/>
              <p:nvPr/>
            </p:nvSpPr>
            <p:spPr>
              <a:xfrm>
                <a:off x="7132373" y="6915323"/>
                <a:ext cx="283732" cy="605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937">
                          <a:latin typeface="Cambria Math" panose="02040503050406030204" pitchFamily="18" charset="0"/>
                        </a:rPr>
                        <m:t>⋮</m:t>
                      </m:r>
                    </m:oMath>
                  </m:oMathPara>
                </a14:m>
                <a:endParaRPr lang="zh-CN" altLang="en-US" sz="3937" dirty="0">
                  <a:latin typeface="Times New Roman" panose="02020603050405020304" pitchFamily="18" charset="0"/>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3CAA47DB-8C61-5F53-61DB-DBCBFCAC37AD}"/>
                  </a:ext>
                </a:extLst>
              </p:cNvPr>
              <p:cNvSpPr txBox="1">
                <a:spLocks noRot="1" noChangeAspect="1" noMove="1" noResize="1" noEditPoints="1" noAdjustHandles="1" noChangeArrowheads="1" noChangeShapeType="1" noTextEdit="1"/>
              </p:cNvSpPr>
              <p:nvPr/>
            </p:nvSpPr>
            <p:spPr>
              <a:xfrm>
                <a:off x="7132373" y="6915323"/>
                <a:ext cx="283732" cy="605871"/>
              </a:xfrm>
              <a:prstGeom prst="rect">
                <a:avLst/>
              </a:prstGeom>
              <a:blipFill>
                <a:blip r:embed="rId5"/>
                <a:stretch>
                  <a:fillRect/>
                </a:stretch>
              </a:blipFill>
            </p:spPr>
            <p:txBody>
              <a:bodyPr/>
              <a:lstStyle/>
              <a:p>
                <a:r>
                  <a:rPr lang="zh-CN" altLang="en-US">
                    <a:noFill/>
                  </a:rPr>
                  <a:t> </a:t>
                </a:r>
              </a:p>
            </p:txBody>
          </p:sp>
        </mc:Fallback>
      </mc:AlternateContent>
      <p:sp>
        <p:nvSpPr>
          <p:cNvPr id="13" name="下箭头 5">
            <a:extLst>
              <a:ext uri="{FF2B5EF4-FFF2-40B4-BE49-F238E27FC236}">
                <a16:creationId xmlns:a16="http://schemas.microsoft.com/office/drawing/2014/main" id="{32BE81F6-1B0E-72E5-7E44-A361D1F620C8}"/>
              </a:ext>
            </a:extLst>
          </p:cNvPr>
          <p:cNvSpPr/>
          <p:nvPr/>
        </p:nvSpPr>
        <p:spPr>
          <a:xfrm rot="6480065" flipV="1">
            <a:off x="5585447" y="6249161"/>
            <a:ext cx="90001" cy="1489527"/>
          </a:xfrm>
          <a:prstGeom prst="downArrow">
            <a:avLst>
              <a:gd name="adj1" fmla="val 63505"/>
              <a:gd name="adj2" fmla="val 39746"/>
            </a:avLst>
          </a:prstGeom>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937" dirty="0">
              <a:latin typeface="Times New Roman" panose="02020603050405020304" pitchFamily="18" charset="0"/>
              <a:cs typeface="Times New Roman" panose="02020603050405020304" pitchFamily="18" charset="0"/>
            </a:endParaRPr>
          </a:p>
        </p:txBody>
      </p:sp>
      <p:sp>
        <p:nvSpPr>
          <p:cNvPr id="14" name="右大括号 13">
            <a:extLst>
              <a:ext uri="{FF2B5EF4-FFF2-40B4-BE49-F238E27FC236}">
                <a16:creationId xmlns:a16="http://schemas.microsoft.com/office/drawing/2014/main" id="{904FF718-6F31-6BCF-3A17-B201527B95F3}"/>
              </a:ext>
            </a:extLst>
          </p:cNvPr>
          <p:cNvSpPr/>
          <p:nvPr/>
        </p:nvSpPr>
        <p:spPr>
          <a:xfrm>
            <a:off x="8195570" y="5637672"/>
            <a:ext cx="268228" cy="1768904"/>
          </a:xfrm>
          <a:prstGeom prst="rightBrace">
            <a:avLst/>
          </a:prstGeom>
          <a:ln w="28575">
            <a:solidFill>
              <a:srgbClr val="BE38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937">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A6919728-3AA7-9825-E7D1-5BAD480A01BA}"/>
                  </a:ext>
                </a:extLst>
              </p:cNvPr>
              <p:cNvSpPr txBox="1"/>
              <p:nvPr/>
            </p:nvSpPr>
            <p:spPr>
              <a:xfrm>
                <a:off x="8442847" y="5840038"/>
                <a:ext cx="2188043" cy="1909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3937" dirty="0">
                          <a:latin typeface="Cambria Math" panose="02040503050406030204" pitchFamily="18" charset="0"/>
                        </a:rPr>
                        <m:t>Proper</m:t>
                      </m:r>
                      <m:r>
                        <a:rPr kumimoji="1" lang="en-US" altLang="zh-CN" sz="3937" dirty="0">
                          <a:latin typeface="Cambria Math" panose="02040503050406030204" pitchFamily="18" charset="0"/>
                        </a:rPr>
                        <m:t> </m:t>
                      </m:r>
                    </m:oMath>
                  </m:oMathPara>
                </a14:m>
                <a:endParaRPr kumimoji="1" lang="en-US" altLang="zh-CN" sz="3937"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kumimoji="1" lang="en-US" altLang="zh-CN" sz="3937" dirty="0">
                          <a:latin typeface="Cambria Math" panose="02040503050406030204" pitchFamily="18" charset="0"/>
                        </a:rPr>
                        <m:t>Forms</m:t>
                      </m:r>
                    </m:oMath>
                  </m:oMathPara>
                </a14:m>
                <a:endParaRPr kumimoji="1" lang="en-US" altLang="zh-CN" sz="3937" dirty="0">
                  <a:latin typeface="Times New Roman" panose="02020603050405020304" pitchFamily="18" charset="0"/>
                  <a:cs typeface="Times New Roman" panose="02020603050405020304" pitchFamily="18" charset="0"/>
                </a:endParaRPr>
              </a:p>
              <a:p>
                <a:endParaRPr kumimoji="1" lang="en-US" altLang="zh-CN" sz="3937" dirty="0">
                  <a:latin typeface="Times New Roman" panose="02020603050405020304" pitchFamily="18" charset="0"/>
                  <a:cs typeface="Times New Roman" panose="02020603050405020304" pitchFamily="18" charset="0"/>
                </a:endParaRPr>
              </a:p>
            </p:txBody>
          </p:sp>
        </mc:Choice>
        <mc:Fallback>
          <p:sp>
            <p:nvSpPr>
              <p:cNvPr id="16" name="文本框 15">
                <a:extLst>
                  <a:ext uri="{FF2B5EF4-FFF2-40B4-BE49-F238E27FC236}">
                    <a16:creationId xmlns:a16="http://schemas.microsoft.com/office/drawing/2014/main" id="{A6919728-3AA7-9825-E7D1-5BAD480A01BA}"/>
                  </a:ext>
                </a:extLst>
              </p:cNvPr>
              <p:cNvSpPr txBox="1">
                <a:spLocks noRot="1" noChangeAspect="1" noMove="1" noResize="1" noEditPoints="1" noAdjustHandles="1" noChangeArrowheads="1" noChangeShapeType="1" noTextEdit="1"/>
              </p:cNvSpPr>
              <p:nvPr/>
            </p:nvSpPr>
            <p:spPr>
              <a:xfrm>
                <a:off x="8442847" y="5840038"/>
                <a:ext cx="2188043" cy="1909946"/>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8175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9BF44-6286-304A-861A-170D389CD37F}"/>
              </a:ext>
            </a:extLst>
          </p:cNvPr>
          <p:cNvSpPr>
            <a:spLocks noGrp="1"/>
          </p:cNvSpPr>
          <p:nvPr>
            <p:ph type="title"/>
          </p:nvPr>
        </p:nvSpPr>
        <p:spPr/>
        <p:txBody>
          <a:bodyPr>
            <a:normAutofit/>
          </a:bodyPr>
          <a:lstStyle/>
          <a:p>
            <a:r>
              <a:rPr kumimoji="1" lang="zh-CN" altLang="en-US" dirty="0"/>
              <a:t>回顾：应用程序仅使用虚拟地址</a:t>
            </a:r>
          </a:p>
        </p:txBody>
      </p:sp>
      <p:sp>
        <p:nvSpPr>
          <p:cNvPr id="4" name="灯片编号占位符 3">
            <a:extLst>
              <a:ext uri="{FF2B5EF4-FFF2-40B4-BE49-F238E27FC236}">
                <a16:creationId xmlns:a16="http://schemas.microsoft.com/office/drawing/2014/main" id="{C3AE1C21-CA44-D647-9509-19F680F031B4}"/>
              </a:ext>
            </a:extLst>
          </p:cNvPr>
          <p:cNvSpPr>
            <a:spLocks noGrp="1"/>
          </p:cNvSpPr>
          <p:nvPr>
            <p:ph type="sldNum" sz="quarter" idx="12"/>
          </p:nvPr>
        </p:nvSpPr>
        <p:spPr/>
        <p:txBody>
          <a:bodyPr/>
          <a:lstStyle/>
          <a:p>
            <a:fld id="{ADE361C3-C043-4A6E-BDCE-8DA1E7D90A3B}" type="slidenum">
              <a:rPr lang="zh-CN" altLang="en-US" smtClean="0"/>
              <a:t>36</a:t>
            </a:fld>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D9E2107-C0FA-F541-A01B-BA1D7EB7CB02}"/>
                  </a:ext>
                </a:extLst>
              </p:cNvPr>
              <p:cNvSpPr txBox="1"/>
              <p:nvPr/>
            </p:nvSpPr>
            <p:spPr>
              <a:xfrm>
                <a:off x="13111175" y="8311060"/>
                <a:ext cx="3161439" cy="6982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a:rPr kumimoji="1" lang="en-US" altLang="zh-CN" sz="3937" i="1" dirty="0">
                              <a:latin typeface="Cambria Math" panose="02040503050406030204" pitchFamily="18" charset="0"/>
                            </a:rPr>
                            <m:t>𝑃𝑟𝑜𝑔𝑟𝑎𝑚</m:t>
                          </m:r>
                        </m:e>
                        <m:sub>
                          <m:r>
                            <a:rPr kumimoji="1" lang="en-US" altLang="zh-CN" sz="3937" i="1" dirty="0">
                              <a:latin typeface="Cambria Math" panose="02040503050406030204" pitchFamily="18" charset="0"/>
                            </a:rPr>
                            <m:t>𝐴</m:t>
                          </m:r>
                        </m:sub>
                      </m:sSub>
                    </m:oMath>
                  </m:oMathPara>
                </a14:m>
                <a:endParaRPr kumimoji="1" lang="zh-CN" altLang="en-US" sz="3937" i="1" dirty="0">
                  <a:latin typeface="Times New Roman" panose="02020603050405020304" pitchFamily="18" charset="0"/>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8D9E2107-C0FA-F541-A01B-BA1D7EB7CB02}"/>
                  </a:ext>
                </a:extLst>
              </p:cNvPr>
              <p:cNvSpPr txBox="1">
                <a:spLocks noRot="1" noChangeAspect="1" noMove="1" noResize="1" noEditPoints="1" noAdjustHandles="1" noChangeArrowheads="1" noChangeShapeType="1" noTextEdit="1"/>
              </p:cNvSpPr>
              <p:nvPr/>
            </p:nvSpPr>
            <p:spPr>
              <a:xfrm>
                <a:off x="13111175" y="8311060"/>
                <a:ext cx="3161439" cy="698204"/>
              </a:xfrm>
              <a:prstGeom prst="rect">
                <a:avLst/>
              </a:prstGeom>
              <a:blipFill>
                <a:blip r:embed="rId2"/>
                <a:stretch>
                  <a:fillRect/>
                </a:stretch>
              </a:blipFill>
            </p:spPr>
            <p:txBody>
              <a:bodyPr/>
              <a:lstStyle/>
              <a:p>
                <a:r>
                  <a:rPr lang="zh-CN" altLang="en-US">
                    <a:noFill/>
                  </a:rPr>
                  <a:t> </a:t>
                </a:r>
              </a:p>
            </p:txBody>
          </p:sp>
        </mc:Fallback>
      </mc:AlternateContent>
      <p:sp>
        <p:nvSpPr>
          <p:cNvPr id="6" name="下箭头 5">
            <a:extLst>
              <a:ext uri="{FF2B5EF4-FFF2-40B4-BE49-F238E27FC236}">
                <a16:creationId xmlns:a16="http://schemas.microsoft.com/office/drawing/2014/main" id="{6C1912A8-1E80-E940-8080-88F0C58544C5}"/>
              </a:ext>
            </a:extLst>
          </p:cNvPr>
          <p:cNvSpPr/>
          <p:nvPr/>
        </p:nvSpPr>
        <p:spPr>
          <a:xfrm rot="16200000">
            <a:off x="4030806" y="5117871"/>
            <a:ext cx="290946" cy="563487"/>
          </a:xfrm>
          <a:prstGeom prst="downArrow">
            <a:avLst>
              <a:gd name="adj1" fmla="val 63505"/>
              <a:gd name="adj2" fmla="val 39746"/>
            </a:avLst>
          </a:prstGeom>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937"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CD30CFC-AFDC-99B7-BD28-63BC1DFC0B36}"/>
                  </a:ext>
                </a:extLst>
              </p:cNvPr>
              <p:cNvSpPr txBox="1"/>
              <p:nvPr/>
            </p:nvSpPr>
            <p:spPr>
              <a:xfrm>
                <a:off x="15662735" y="10241822"/>
                <a:ext cx="1847109" cy="698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b="1" i="1" dirty="0">
                              <a:latin typeface="Cambria Math" panose="02040503050406030204" pitchFamily="18" charset="0"/>
                            </a:rPr>
                          </m:ctrlPr>
                        </m:sSubPr>
                        <m:e>
                          <m:r>
                            <a:rPr kumimoji="1" lang="en-US" altLang="zh-CN" sz="3937" b="1" i="1" dirty="0">
                              <a:latin typeface="Cambria Math" panose="02040503050406030204" pitchFamily="18" charset="0"/>
                            </a:rPr>
                            <m:t>𝑹</m:t>
                          </m:r>
                          <m:r>
                            <a:rPr kumimoji="1" lang="en-US" altLang="zh-CN" sz="3937" b="1" i="1" dirty="0">
                              <a:latin typeface="Cambria Math" panose="02040503050406030204" pitchFamily="18" charset="0"/>
                            </a:rPr>
                            <m:t>𝟏</m:t>
                          </m:r>
                          <m:r>
                            <a:rPr kumimoji="1" lang="en-US" altLang="zh-CN" sz="3937" b="1" i="1" dirty="0">
                              <a:latin typeface="Cambria Math" panose="02040503050406030204" pitchFamily="18" charset="0"/>
                            </a:rPr>
                            <m:t>𝑪𝑺</m:t>
                          </m:r>
                        </m:e>
                        <m:sub>
                          <m:r>
                            <a:rPr kumimoji="1" lang="en-US" altLang="zh-CN" sz="3937" b="1" i="1" dirty="0">
                              <a:latin typeface="Cambria Math" panose="02040503050406030204" pitchFamily="18" charset="0"/>
                            </a:rPr>
                            <m:t>𝑨</m:t>
                          </m:r>
                        </m:sub>
                      </m:sSub>
                    </m:oMath>
                  </m:oMathPara>
                </a14:m>
                <a:endParaRPr kumimoji="1" lang="zh-CN" altLang="en-US" sz="3937" b="1" dirty="0"/>
              </a:p>
            </p:txBody>
          </p:sp>
        </mc:Choice>
        <mc:Fallback>
          <p:sp>
            <p:nvSpPr>
              <p:cNvPr id="7" name="文本框 6">
                <a:extLst>
                  <a:ext uri="{FF2B5EF4-FFF2-40B4-BE49-F238E27FC236}">
                    <a16:creationId xmlns:a16="http://schemas.microsoft.com/office/drawing/2014/main" id="{3CD30CFC-AFDC-99B7-BD28-63BC1DFC0B36}"/>
                  </a:ext>
                </a:extLst>
              </p:cNvPr>
              <p:cNvSpPr txBox="1">
                <a:spLocks noRot="1" noChangeAspect="1" noMove="1" noResize="1" noEditPoints="1" noAdjustHandles="1" noChangeArrowheads="1" noChangeShapeType="1" noTextEdit="1"/>
              </p:cNvSpPr>
              <p:nvPr/>
            </p:nvSpPr>
            <p:spPr>
              <a:xfrm>
                <a:off x="15662735" y="10241822"/>
                <a:ext cx="1847109" cy="6982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A324A43A-F62F-A43F-5DF0-3E556A13A60C}"/>
                  </a:ext>
                </a:extLst>
              </p:cNvPr>
              <p:cNvSpPr txBox="1"/>
              <p:nvPr/>
            </p:nvSpPr>
            <p:spPr>
              <a:xfrm>
                <a:off x="12522178" y="8839154"/>
                <a:ext cx="2668103" cy="698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a:rPr kumimoji="1" lang="en-US" altLang="zh-CN" sz="3937" i="1" dirty="0">
                              <a:latin typeface="Cambria Math" panose="02040503050406030204" pitchFamily="18" charset="0"/>
                            </a:rPr>
                            <m:t>𝑃𝑟𝑜𝑔𝑟𝑎𝑚</m:t>
                          </m:r>
                        </m:e>
                        <m:sub>
                          <m:r>
                            <a:rPr kumimoji="1" lang="en-US" altLang="zh-CN" sz="3937" i="1" dirty="0">
                              <a:latin typeface="Cambria Math" panose="02040503050406030204" pitchFamily="18" charset="0"/>
                            </a:rPr>
                            <m:t>𝐵</m:t>
                          </m:r>
                        </m:sub>
                      </m:sSub>
                    </m:oMath>
                  </m:oMathPara>
                </a14:m>
                <a:endParaRPr kumimoji="1" lang="zh-CN" altLang="en-US" sz="3937" i="1" dirty="0">
                  <a:latin typeface="Times New Roman" panose="02020603050405020304" pitchFamily="18" charset="0"/>
                  <a:cs typeface="Times New Roman" panose="02020603050405020304" pitchFamily="18" charset="0"/>
                </a:endParaRPr>
              </a:p>
            </p:txBody>
          </p:sp>
        </mc:Choice>
        <mc:Fallback>
          <p:sp>
            <p:nvSpPr>
              <p:cNvPr id="15" name="文本框 14">
                <a:extLst>
                  <a:ext uri="{FF2B5EF4-FFF2-40B4-BE49-F238E27FC236}">
                    <a16:creationId xmlns:a16="http://schemas.microsoft.com/office/drawing/2014/main" id="{A324A43A-F62F-A43F-5DF0-3E556A13A60C}"/>
                  </a:ext>
                </a:extLst>
              </p:cNvPr>
              <p:cNvSpPr txBox="1">
                <a:spLocks noRot="1" noChangeAspect="1" noMove="1" noResize="1" noEditPoints="1" noAdjustHandles="1" noChangeArrowheads="1" noChangeShapeType="1" noTextEdit="1"/>
              </p:cNvSpPr>
              <p:nvPr/>
            </p:nvSpPr>
            <p:spPr>
              <a:xfrm>
                <a:off x="12522178" y="8839154"/>
                <a:ext cx="2668103" cy="6982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C2A9182F-1438-6110-985F-769408CA015A}"/>
                  </a:ext>
                </a:extLst>
              </p:cNvPr>
              <p:cNvSpPr txBox="1"/>
              <p:nvPr/>
            </p:nvSpPr>
            <p:spPr>
              <a:xfrm>
                <a:off x="15373013" y="6358368"/>
                <a:ext cx="1869550" cy="698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b="1" i="1" dirty="0">
                              <a:latin typeface="Cambria Math" panose="02040503050406030204" pitchFamily="18" charset="0"/>
                            </a:rPr>
                          </m:ctrlPr>
                        </m:sSubPr>
                        <m:e>
                          <m:r>
                            <a:rPr kumimoji="1" lang="en-US" altLang="zh-CN" sz="3937" b="1" i="1" dirty="0">
                              <a:latin typeface="Cambria Math" panose="02040503050406030204" pitchFamily="18" charset="0"/>
                            </a:rPr>
                            <m:t>𝑹</m:t>
                          </m:r>
                          <m:r>
                            <a:rPr kumimoji="1" lang="en-US" altLang="zh-CN" sz="3937" b="1" i="1" dirty="0">
                              <a:latin typeface="Cambria Math" panose="02040503050406030204" pitchFamily="18" charset="0"/>
                            </a:rPr>
                            <m:t>𝟏</m:t>
                          </m:r>
                          <m:r>
                            <a:rPr kumimoji="1" lang="en-US" altLang="zh-CN" sz="3937" b="1" i="1" dirty="0">
                              <a:latin typeface="Cambria Math" panose="02040503050406030204" pitchFamily="18" charset="0"/>
                            </a:rPr>
                            <m:t>𝑪𝑺</m:t>
                          </m:r>
                        </m:e>
                        <m:sub>
                          <m:r>
                            <a:rPr kumimoji="1" lang="en-US" altLang="zh-CN" sz="3937" b="1" i="1" dirty="0">
                              <a:latin typeface="Cambria Math" panose="02040503050406030204" pitchFamily="18" charset="0"/>
                            </a:rPr>
                            <m:t>𝑩</m:t>
                          </m:r>
                        </m:sub>
                      </m:sSub>
                    </m:oMath>
                  </m:oMathPara>
                </a14:m>
                <a:endParaRPr kumimoji="1" lang="zh-CN" altLang="en-US" sz="3937" b="1" dirty="0"/>
              </a:p>
            </p:txBody>
          </p:sp>
        </mc:Choice>
        <mc:Fallback>
          <p:sp>
            <p:nvSpPr>
              <p:cNvPr id="17" name="文本框 16">
                <a:extLst>
                  <a:ext uri="{FF2B5EF4-FFF2-40B4-BE49-F238E27FC236}">
                    <a16:creationId xmlns:a16="http://schemas.microsoft.com/office/drawing/2014/main" id="{C2A9182F-1438-6110-985F-769408CA015A}"/>
                  </a:ext>
                </a:extLst>
              </p:cNvPr>
              <p:cNvSpPr txBox="1">
                <a:spLocks noRot="1" noChangeAspect="1" noMove="1" noResize="1" noEditPoints="1" noAdjustHandles="1" noChangeArrowheads="1" noChangeShapeType="1" noTextEdit="1"/>
              </p:cNvSpPr>
              <p:nvPr/>
            </p:nvSpPr>
            <p:spPr>
              <a:xfrm>
                <a:off x="15373013" y="6358368"/>
                <a:ext cx="1869550" cy="6982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B561D101-7392-DE20-9F55-87A400FD1174}"/>
                  </a:ext>
                </a:extLst>
              </p:cNvPr>
              <p:cNvSpPr txBox="1"/>
              <p:nvPr/>
            </p:nvSpPr>
            <p:spPr>
              <a:xfrm>
                <a:off x="10243936" y="4996952"/>
                <a:ext cx="2478692" cy="1909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Program</m:t>
                          </m:r>
                        </m:e>
                        <m:sub>
                          <m:r>
                            <m:rPr>
                              <m:sty m:val="p"/>
                            </m:rPr>
                            <a:rPr kumimoji="1" lang="en-US" altLang="zh-CN" sz="3937" dirty="0">
                              <a:latin typeface="Cambria Math" panose="02040503050406030204" pitchFamily="18" charset="0"/>
                            </a:rPr>
                            <m:t>A</m:t>
                          </m:r>
                        </m:sub>
                      </m:sSub>
                    </m:oMath>
                  </m:oMathPara>
                </a14:m>
                <a:endParaRPr kumimoji="1" lang="en-US" altLang="zh-CN" sz="3937"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kumimoji="1" lang="en-US" altLang="zh-CN" sz="3937">
                          <a:latin typeface="Cambria Math" panose="02040503050406030204" pitchFamily="18" charset="0"/>
                          <a:ea typeface="Cambria Math" panose="02040503050406030204" pitchFamily="18" charset="0"/>
                        </a:rPr>
                        <m:t>+</m:t>
                      </m:r>
                    </m:oMath>
                  </m:oMathPara>
                </a14:m>
                <a:endParaRPr kumimoji="1" lang="en-US" altLang="zh-CN" sz="3937"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Program</m:t>
                          </m:r>
                        </m:e>
                        <m:sub>
                          <m:r>
                            <m:rPr>
                              <m:sty m:val="p"/>
                            </m:rPr>
                            <a:rPr kumimoji="1" lang="en-US" altLang="zh-CN" sz="3937" dirty="0">
                              <a:latin typeface="Cambria Math" panose="02040503050406030204" pitchFamily="18" charset="0"/>
                            </a:rPr>
                            <m:t>B</m:t>
                          </m:r>
                        </m:sub>
                      </m:sSub>
                    </m:oMath>
                  </m:oMathPara>
                </a14:m>
                <a:endParaRPr kumimoji="1" lang="zh-CN" altLang="en-US" sz="3937" dirty="0">
                  <a:latin typeface="Times New Roman" panose="02020603050405020304" pitchFamily="18" charset="0"/>
                  <a:cs typeface="Times New Roman" panose="02020603050405020304" pitchFamily="18" charset="0"/>
                </a:endParaRPr>
              </a:p>
            </p:txBody>
          </p:sp>
        </mc:Choice>
        <mc:Fallback>
          <p:sp>
            <p:nvSpPr>
              <p:cNvPr id="24" name="文本框 23">
                <a:extLst>
                  <a:ext uri="{FF2B5EF4-FFF2-40B4-BE49-F238E27FC236}">
                    <a16:creationId xmlns:a16="http://schemas.microsoft.com/office/drawing/2014/main" id="{B561D101-7392-DE20-9F55-87A400FD1174}"/>
                  </a:ext>
                </a:extLst>
              </p:cNvPr>
              <p:cNvSpPr txBox="1">
                <a:spLocks noRot="1" noChangeAspect="1" noMove="1" noResize="1" noEditPoints="1" noAdjustHandles="1" noChangeArrowheads="1" noChangeShapeType="1" noTextEdit="1"/>
              </p:cNvSpPr>
              <p:nvPr/>
            </p:nvSpPr>
            <p:spPr>
              <a:xfrm>
                <a:off x="10243936" y="4996952"/>
                <a:ext cx="2478692" cy="190994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641FB22A-F006-E44B-8A61-F5C3C2F1C03D}"/>
                  </a:ext>
                </a:extLst>
              </p:cNvPr>
              <p:cNvSpPr txBox="1"/>
              <p:nvPr/>
            </p:nvSpPr>
            <p:spPr>
              <a:xfrm>
                <a:off x="7576721" y="5609886"/>
                <a:ext cx="2236638" cy="698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R</m:t>
                          </m:r>
                          <m:r>
                            <a:rPr kumimoji="1" lang="en-US" altLang="zh-CN" sz="3937" dirty="0">
                              <a:latin typeface="Cambria Math" panose="02040503050406030204" pitchFamily="18" charset="0"/>
                            </a:rPr>
                            <m:t>1</m:t>
                          </m:r>
                          <m:r>
                            <m:rPr>
                              <m:sty m:val="p"/>
                            </m:rPr>
                            <a:rPr kumimoji="1" lang="en-US" altLang="zh-CN" sz="3937" dirty="0">
                              <a:latin typeface="Cambria Math" panose="02040503050406030204" pitchFamily="18" charset="0"/>
                            </a:rPr>
                            <m:t>CS</m:t>
                          </m:r>
                        </m:e>
                        <m:sub>
                          <m:r>
                            <m:rPr>
                              <m:sty m:val="p"/>
                            </m:rPr>
                            <a:rPr kumimoji="1" lang="en-US" altLang="zh-CN" sz="3937" dirty="0">
                              <a:latin typeface="Cambria Math" panose="02040503050406030204" pitchFamily="18" charset="0"/>
                            </a:rPr>
                            <m:t>A</m:t>
                          </m:r>
                          <m:r>
                            <a:rPr kumimoji="1" lang="en-US" altLang="zh-CN" sz="3937" dirty="0">
                              <a:latin typeface="Cambria Math" panose="02040503050406030204" pitchFamily="18" charset="0"/>
                            </a:rPr>
                            <m:t>+</m:t>
                          </m:r>
                          <m:r>
                            <m:rPr>
                              <m:sty m:val="p"/>
                            </m:rPr>
                            <a:rPr kumimoji="1" lang="en-US" altLang="zh-CN" sz="3937" dirty="0">
                              <a:latin typeface="Cambria Math" panose="02040503050406030204" pitchFamily="18" charset="0"/>
                            </a:rPr>
                            <m:t>B</m:t>
                          </m:r>
                        </m:sub>
                      </m:sSub>
                    </m:oMath>
                  </m:oMathPara>
                </a14:m>
                <a:endParaRPr kumimoji="1" lang="zh-CN" altLang="en-US" sz="3937" dirty="0">
                  <a:latin typeface="Times New Roman" panose="02020603050405020304" pitchFamily="18" charset="0"/>
                  <a:cs typeface="Times New Roman" panose="02020603050405020304" pitchFamily="18" charset="0"/>
                </a:endParaRPr>
              </a:p>
            </p:txBody>
          </p:sp>
        </mc:Choice>
        <mc:Fallback>
          <p:sp>
            <p:nvSpPr>
              <p:cNvPr id="29" name="文本框 28">
                <a:extLst>
                  <a:ext uri="{FF2B5EF4-FFF2-40B4-BE49-F238E27FC236}">
                    <a16:creationId xmlns:a16="http://schemas.microsoft.com/office/drawing/2014/main" id="{641FB22A-F006-E44B-8A61-F5C3C2F1C03D}"/>
                  </a:ext>
                </a:extLst>
              </p:cNvPr>
              <p:cNvSpPr txBox="1">
                <a:spLocks noRot="1" noChangeAspect="1" noMove="1" noResize="1" noEditPoints="1" noAdjustHandles="1" noChangeArrowheads="1" noChangeShapeType="1" noTextEdit="1"/>
              </p:cNvSpPr>
              <p:nvPr/>
            </p:nvSpPr>
            <p:spPr>
              <a:xfrm>
                <a:off x="7576721" y="5609886"/>
                <a:ext cx="2236638" cy="698204"/>
              </a:xfrm>
              <a:prstGeom prst="rect">
                <a:avLst/>
              </a:prstGeom>
              <a:blipFill>
                <a:blip r:embed="rId7"/>
                <a:stretch>
                  <a:fillRect/>
                </a:stretch>
              </a:blipFill>
            </p:spPr>
            <p:txBody>
              <a:bodyPr/>
              <a:lstStyle/>
              <a:p>
                <a:r>
                  <a:rPr lang="zh-CN" altLang="en-US">
                    <a:noFill/>
                  </a:rPr>
                  <a:t> </a:t>
                </a:r>
              </a:p>
            </p:txBody>
          </p:sp>
        </mc:Fallback>
      </mc:AlternateContent>
      <p:sp>
        <p:nvSpPr>
          <p:cNvPr id="31" name="箭头: 左右 30">
            <a:extLst>
              <a:ext uri="{FF2B5EF4-FFF2-40B4-BE49-F238E27FC236}">
                <a16:creationId xmlns:a16="http://schemas.microsoft.com/office/drawing/2014/main" id="{256CB629-9110-A59A-FEE2-CBD1F1D2D9FC}"/>
              </a:ext>
            </a:extLst>
          </p:cNvPr>
          <p:cNvSpPr/>
          <p:nvPr/>
        </p:nvSpPr>
        <p:spPr>
          <a:xfrm>
            <a:off x="6131668" y="5858237"/>
            <a:ext cx="1517576" cy="290944"/>
          </a:xfrm>
          <a:prstGeom prst="leftRightArrow">
            <a:avLst>
              <a:gd name="adj1" fmla="val 56690"/>
              <a:gd name="adj2" fmla="val 50000"/>
            </a:avLst>
          </a:prstGeom>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937">
              <a:latin typeface="Times New Roman" panose="02020603050405020304" pitchFamily="18" charset="0"/>
              <a:cs typeface="Times New Roman" panose="02020603050405020304" pitchFamily="18" charset="0"/>
            </a:endParaRPr>
          </a:p>
        </p:txBody>
      </p:sp>
      <p:sp>
        <p:nvSpPr>
          <p:cNvPr id="32" name="下箭头 5">
            <a:extLst>
              <a:ext uri="{FF2B5EF4-FFF2-40B4-BE49-F238E27FC236}">
                <a16:creationId xmlns:a16="http://schemas.microsoft.com/office/drawing/2014/main" id="{FA71BAC4-1639-04BF-D8C5-A944DB27D3E3}"/>
              </a:ext>
            </a:extLst>
          </p:cNvPr>
          <p:cNvSpPr/>
          <p:nvPr/>
        </p:nvSpPr>
        <p:spPr>
          <a:xfrm rot="16200000">
            <a:off x="4008130" y="6326445"/>
            <a:ext cx="290946" cy="563487"/>
          </a:xfrm>
          <a:prstGeom prst="downArrow">
            <a:avLst>
              <a:gd name="adj1" fmla="val 63505"/>
              <a:gd name="adj2" fmla="val 39746"/>
            </a:avLst>
          </a:prstGeom>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937" dirty="0">
              <a:latin typeface="Times New Roman" panose="02020603050405020304" pitchFamily="18" charset="0"/>
              <a:cs typeface="Times New Roman" panose="02020603050405020304" pitchFamily="18" charset="0"/>
            </a:endParaRPr>
          </a:p>
        </p:txBody>
      </p:sp>
      <p:sp>
        <p:nvSpPr>
          <p:cNvPr id="33" name="下箭头 5">
            <a:extLst>
              <a:ext uri="{FF2B5EF4-FFF2-40B4-BE49-F238E27FC236}">
                <a16:creationId xmlns:a16="http://schemas.microsoft.com/office/drawing/2014/main" id="{2E876B45-6A4F-FFF1-AE25-1C7A783465AB}"/>
              </a:ext>
            </a:extLst>
          </p:cNvPr>
          <p:cNvSpPr/>
          <p:nvPr/>
        </p:nvSpPr>
        <p:spPr>
          <a:xfrm rot="5400000">
            <a:off x="9968857" y="5721968"/>
            <a:ext cx="290944" cy="563487"/>
          </a:xfrm>
          <a:prstGeom prst="downArrow">
            <a:avLst>
              <a:gd name="adj1" fmla="val 63505"/>
              <a:gd name="adj2" fmla="val 39746"/>
            </a:avLst>
          </a:prstGeom>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937"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3937ED03-4B37-BD1B-1D27-A1925D52613B}"/>
                  </a:ext>
                </a:extLst>
              </p:cNvPr>
              <p:cNvSpPr txBox="1"/>
              <p:nvPr/>
            </p:nvSpPr>
            <p:spPr>
              <a:xfrm>
                <a:off x="4305886" y="4996956"/>
                <a:ext cx="1717265" cy="1909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R</m:t>
                          </m:r>
                          <m:r>
                            <a:rPr kumimoji="1" lang="en-US" altLang="zh-CN" sz="3937" dirty="0">
                              <a:latin typeface="Cambria Math" panose="02040503050406030204" pitchFamily="18" charset="0"/>
                            </a:rPr>
                            <m:t>1</m:t>
                          </m:r>
                          <m:r>
                            <m:rPr>
                              <m:sty m:val="p"/>
                            </m:rPr>
                            <a:rPr kumimoji="1" lang="en-US" altLang="zh-CN" sz="3937" dirty="0">
                              <a:latin typeface="Cambria Math" panose="02040503050406030204" pitchFamily="18" charset="0"/>
                            </a:rPr>
                            <m:t>CS</m:t>
                          </m:r>
                        </m:e>
                        <m:sub>
                          <m:r>
                            <m:rPr>
                              <m:sty m:val="p"/>
                            </m:rPr>
                            <a:rPr kumimoji="1" lang="en-US" altLang="zh-CN" sz="3937" dirty="0">
                              <a:latin typeface="Cambria Math" panose="02040503050406030204" pitchFamily="18" charset="0"/>
                            </a:rPr>
                            <m:t>A</m:t>
                          </m:r>
                        </m:sub>
                      </m:sSub>
                    </m:oMath>
                  </m:oMathPara>
                </a14:m>
                <a:endParaRPr kumimoji="1" lang="en-US" altLang="zh-CN" sz="3937"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kumimoji="1" lang="en-US" altLang="zh-CN" sz="3937">
                          <a:latin typeface="Cambria Math" panose="02040503050406030204" pitchFamily="18" charset="0"/>
                          <a:ea typeface="Cambria Math" panose="02040503050406030204" pitchFamily="18" charset="0"/>
                        </a:rPr>
                        <m:t>+</m:t>
                      </m:r>
                    </m:oMath>
                  </m:oMathPara>
                </a14:m>
                <a:endParaRPr kumimoji="1" lang="en-US" altLang="zh-CN" sz="3937"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R</m:t>
                          </m:r>
                          <m:r>
                            <a:rPr kumimoji="1" lang="en-US" altLang="zh-CN" sz="3937" dirty="0">
                              <a:latin typeface="Cambria Math" panose="02040503050406030204" pitchFamily="18" charset="0"/>
                            </a:rPr>
                            <m:t>1</m:t>
                          </m:r>
                          <m:r>
                            <m:rPr>
                              <m:sty m:val="p"/>
                            </m:rPr>
                            <a:rPr kumimoji="1" lang="en-US" altLang="zh-CN" sz="3937" dirty="0">
                              <a:latin typeface="Cambria Math" panose="02040503050406030204" pitchFamily="18" charset="0"/>
                            </a:rPr>
                            <m:t>CS</m:t>
                          </m:r>
                        </m:e>
                        <m:sub>
                          <m:r>
                            <m:rPr>
                              <m:sty m:val="p"/>
                            </m:rPr>
                            <a:rPr kumimoji="1" lang="en-US" altLang="zh-CN" sz="3937" dirty="0">
                              <a:latin typeface="Cambria Math" panose="02040503050406030204" pitchFamily="18" charset="0"/>
                            </a:rPr>
                            <m:t>B</m:t>
                          </m:r>
                        </m:sub>
                      </m:sSub>
                    </m:oMath>
                  </m:oMathPara>
                </a14:m>
                <a:endParaRPr kumimoji="1" lang="zh-CN" altLang="en-US" sz="3937" dirty="0">
                  <a:latin typeface="Times New Roman" panose="02020603050405020304" pitchFamily="18" charset="0"/>
                  <a:cs typeface="Times New Roman" panose="02020603050405020304" pitchFamily="18" charset="0"/>
                </a:endParaRPr>
              </a:p>
            </p:txBody>
          </p:sp>
        </mc:Choice>
        <mc:Fallback>
          <p:sp>
            <p:nvSpPr>
              <p:cNvPr id="34" name="文本框 33">
                <a:extLst>
                  <a:ext uri="{FF2B5EF4-FFF2-40B4-BE49-F238E27FC236}">
                    <a16:creationId xmlns:a16="http://schemas.microsoft.com/office/drawing/2014/main" id="{3937ED03-4B37-BD1B-1D27-A1925D52613B}"/>
                  </a:ext>
                </a:extLst>
              </p:cNvPr>
              <p:cNvSpPr txBox="1">
                <a:spLocks noRot="1" noChangeAspect="1" noMove="1" noResize="1" noEditPoints="1" noAdjustHandles="1" noChangeArrowheads="1" noChangeShapeType="1" noTextEdit="1"/>
              </p:cNvSpPr>
              <p:nvPr/>
            </p:nvSpPr>
            <p:spPr>
              <a:xfrm>
                <a:off x="4305886" y="4996956"/>
                <a:ext cx="1717265" cy="1909946"/>
              </a:xfrm>
              <a:prstGeom prst="rect">
                <a:avLst/>
              </a:prstGeom>
              <a:blipFill>
                <a:blip r:embed="rId8"/>
                <a:stretch>
                  <a:fillRect/>
                </a:stretch>
              </a:blipFill>
            </p:spPr>
            <p:txBody>
              <a:bodyPr/>
              <a:lstStyle/>
              <a:p>
                <a:r>
                  <a:rPr lang="zh-CN" altLang="en-US">
                    <a:noFill/>
                  </a:rPr>
                  <a:t> </a:t>
                </a:r>
              </a:p>
            </p:txBody>
          </p:sp>
        </mc:Fallback>
      </mc:AlternateContent>
      <p:sp>
        <p:nvSpPr>
          <p:cNvPr id="35" name="乘号 34">
            <a:extLst>
              <a:ext uri="{FF2B5EF4-FFF2-40B4-BE49-F238E27FC236}">
                <a16:creationId xmlns:a16="http://schemas.microsoft.com/office/drawing/2014/main" id="{12A1AA26-C253-B41C-05C7-2902DC6680B4}"/>
              </a:ext>
            </a:extLst>
          </p:cNvPr>
          <p:cNvSpPr/>
          <p:nvPr/>
        </p:nvSpPr>
        <p:spPr>
          <a:xfrm>
            <a:off x="6218909" y="5254140"/>
            <a:ext cx="1394022" cy="1485043"/>
          </a:xfrm>
          <a:prstGeom prst="mathMultiply">
            <a:avLst>
              <a:gd name="adj1" fmla="val 6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937">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E37673DC-C5F9-8E2B-63BF-E1305684A50D}"/>
                  </a:ext>
                </a:extLst>
              </p:cNvPr>
              <p:cNvSpPr txBox="1"/>
              <p:nvPr/>
            </p:nvSpPr>
            <p:spPr>
              <a:xfrm>
                <a:off x="1420558" y="4996952"/>
                <a:ext cx="2413097" cy="1909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Program</m:t>
                          </m:r>
                        </m:e>
                        <m:sub>
                          <m:r>
                            <m:rPr>
                              <m:sty m:val="p"/>
                            </m:rPr>
                            <a:rPr kumimoji="1" lang="en-US" altLang="zh-CN" sz="3937" dirty="0">
                              <a:latin typeface="Cambria Math" panose="02040503050406030204" pitchFamily="18" charset="0"/>
                            </a:rPr>
                            <m:t>A</m:t>
                          </m:r>
                        </m:sub>
                      </m:sSub>
                    </m:oMath>
                  </m:oMathPara>
                </a14:m>
                <a:endParaRPr kumimoji="1" lang="en-US" altLang="zh-CN" sz="3937" dirty="0">
                  <a:latin typeface="Times New Roman" panose="02020603050405020304" pitchFamily="18" charset="0"/>
                  <a:cs typeface="Times New Roman" panose="02020603050405020304" pitchFamily="18" charset="0"/>
                </a:endParaRPr>
              </a:p>
              <a:p>
                <a:r>
                  <a:rPr kumimoji="1" lang="en-US" altLang="zh-CN" sz="3937" dirty="0">
                    <a:latin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sSub>
                        <m:sSubPr>
                          <m:ctrlPr>
                            <a:rPr kumimoji="1" lang="en-US" altLang="zh-CN" sz="3937" i="1" dirty="0">
                              <a:latin typeface="Cambria Math" panose="02040503050406030204" pitchFamily="18" charset="0"/>
                            </a:rPr>
                          </m:ctrlPr>
                        </m:sSubPr>
                        <m:e>
                          <m:r>
                            <m:rPr>
                              <m:sty m:val="p"/>
                            </m:rPr>
                            <a:rPr kumimoji="1" lang="en-US" altLang="zh-CN" sz="3937" dirty="0">
                              <a:latin typeface="Cambria Math" panose="02040503050406030204" pitchFamily="18" charset="0"/>
                            </a:rPr>
                            <m:t>Program</m:t>
                          </m:r>
                        </m:e>
                        <m:sub>
                          <m:r>
                            <m:rPr>
                              <m:sty m:val="p"/>
                            </m:rPr>
                            <a:rPr kumimoji="1" lang="en-US" altLang="zh-CN" sz="3937" dirty="0">
                              <a:latin typeface="Cambria Math" panose="02040503050406030204" pitchFamily="18" charset="0"/>
                            </a:rPr>
                            <m:t>B</m:t>
                          </m:r>
                        </m:sub>
                      </m:sSub>
                    </m:oMath>
                  </m:oMathPara>
                </a14:m>
                <a:endParaRPr kumimoji="1" lang="zh-CN" altLang="en-US" sz="3937" dirty="0">
                  <a:latin typeface="Times New Roman" panose="02020603050405020304" pitchFamily="18" charset="0"/>
                  <a:cs typeface="Times New Roman" panose="02020603050405020304" pitchFamily="18" charset="0"/>
                </a:endParaRPr>
              </a:p>
            </p:txBody>
          </p:sp>
        </mc:Choice>
        <mc:Fallback>
          <p:sp>
            <p:nvSpPr>
              <p:cNvPr id="36" name="文本框 35">
                <a:extLst>
                  <a:ext uri="{FF2B5EF4-FFF2-40B4-BE49-F238E27FC236}">
                    <a16:creationId xmlns:a16="http://schemas.microsoft.com/office/drawing/2014/main" id="{E37673DC-C5F9-8E2B-63BF-E1305684A50D}"/>
                  </a:ext>
                </a:extLst>
              </p:cNvPr>
              <p:cNvSpPr txBox="1">
                <a:spLocks noRot="1" noChangeAspect="1" noMove="1" noResize="1" noEditPoints="1" noAdjustHandles="1" noChangeArrowheads="1" noChangeShapeType="1" noTextEdit="1"/>
              </p:cNvSpPr>
              <p:nvPr/>
            </p:nvSpPr>
            <p:spPr>
              <a:xfrm>
                <a:off x="1420558" y="4996952"/>
                <a:ext cx="2413097" cy="1909946"/>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0332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455872-1F70-0116-45DA-44228869F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406" y="4339441"/>
            <a:ext cx="56578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72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652A0B7-F5AD-EE2E-156A-E9199C5AE783}"/>
              </a:ext>
            </a:extLst>
          </p:cNvPr>
          <p:cNvGraphicFramePr>
            <a:graphicFrameLocks noGrp="1"/>
          </p:cNvGraphicFramePr>
          <p:nvPr>
            <p:extLst>
              <p:ext uri="{D42A27DB-BD31-4B8C-83A1-F6EECF244321}">
                <p14:modId xmlns:p14="http://schemas.microsoft.com/office/powerpoint/2010/main" val="4228350714"/>
              </p:ext>
            </p:extLst>
          </p:nvPr>
        </p:nvGraphicFramePr>
        <p:xfrm>
          <a:off x="5430474" y="4888723"/>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2" name="文本框 11">
            <a:extLst>
              <a:ext uri="{FF2B5EF4-FFF2-40B4-BE49-F238E27FC236}">
                <a16:creationId xmlns:a16="http://schemas.microsoft.com/office/drawing/2014/main" id="{46768800-6954-CDC4-5A68-E04CD63A3E16}"/>
              </a:ext>
            </a:extLst>
          </p:cNvPr>
          <p:cNvSpPr txBox="1"/>
          <p:nvPr/>
        </p:nvSpPr>
        <p:spPr>
          <a:xfrm>
            <a:off x="5430481" y="4389961"/>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3" name="表格 12">
            <a:extLst>
              <a:ext uri="{FF2B5EF4-FFF2-40B4-BE49-F238E27FC236}">
                <a16:creationId xmlns:a16="http://schemas.microsoft.com/office/drawing/2014/main" id="{2CCBCEF3-E5F9-9433-827B-41BF35CC01ED}"/>
              </a:ext>
            </a:extLst>
          </p:cNvPr>
          <p:cNvGraphicFramePr>
            <a:graphicFrameLocks noGrp="1"/>
          </p:cNvGraphicFramePr>
          <p:nvPr>
            <p:extLst>
              <p:ext uri="{D42A27DB-BD31-4B8C-83A1-F6EECF244321}">
                <p14:modId xmlns:p14="http://schemas.microsoft.com/office/powerpoint/2010/main" val="254570740"/>
              </p:ext>
            </p:extLst>
          </p:nvPr>
        </p:nvGraphicFramePr>
        <p:xfrm>
          <a:off x="6220183"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5</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4" name="文本框 13">
            <a:extLst>
              <a:ext uri="{FF2B5EF4-FFF2-40B4-BE49-F238E27FC236}">
                <a16:creationId xmlns:a16="http://schemas.microsoft.com/office/drawing/2014/main" id="{75281A9D-FC39-17B8-814E-E8B380C31BD8}"/>
              </a:ext>
            </a:extLst>
          </p:cNvPr>
          <p:cNvSpPr txBox="1"/>
          <p:nvPr/>
        </p:nvSpPr>
        <p:spPr>
          <a:xfrm>
            <a:off x="6220190" y="4389961"/>
            <a:ext cx="424873" cy="461665"/>
          </a:xfrm>
          <a:prstGeom prst="rect">
            <a:avLst/>
          </a:prstGeom>
          <a:noFill/>
        </p:spPr>
        <p:txBody>
          <a:bodyPr wrap="square" rtlCol="0">
            <a:spAutoFit/>
          </a:bodyPr>
          <a:lstStyle/>
          <a:p>
            <a:pPr algn="ctr"/>
            <a:r>
              <a:rPr lang="en-US" altLang="zh-CN" sz="2400" b="1" dirty="0"/>
              <a:t>a</a:t>
            </a:r>
            <a:endParaRPr lang="zh-CN" altLang="en-US" sz="2400" b="1" dirty="0"/>
          </a:p>
        </p:txBody>
      </p:sp>
      <p:graphicFrame>
        <p:nvGraphicFramePr>
          <p:cNvPr id="15" name="表格 14">
            <a:extLst>
              <a:ext uri="{FF2B5EF4-FFF2-40B4-BE49-F238E27FC236}">
                <a16:creationId xmlns:a16="http://schemas.microsoft.com/office/drawing/2014/main" id="{DB960F42-4BB8-F174-1737-6B6187B28ACB}"/>
              </a:ext>
            </a:extLst>
          </p:cNvPr>
          <p:cNvGraphicFramePr>
            <a:graphicFrameLocks noGrp="1"/>
          </p:cNvGraphicFramePr>
          <p:nvPr>
            <p:extLst>
              <p:ext uri="{D42A27DB-BD31-4B8C-83A1-F6EECF244321}">
                <p14:modId xmlns:p14="http://schemas.microsoft.com/office/powerpoint/2010/main" val="3736193402"/>
              </p:ext>
            </p:extLst>
          </p:nvPr>
        </p:nvGraphicFramePr>
        <p:xfrm>
          <a:off x="8222165" y="4888723"/>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6" name="文本框 15">
            <a:extLst>
              <a:ext uri="{FF2B5EF4-FFF2-40B4-BE49-F238E27FC236}">
                <a16:creationId xmlns:a16="http://schemas.microsoft.com/office/drawing/2014/main" id="{BF42F9E7-B210-FB6B-96C0-31E09A2C06C0}"/>
              </a:ext>
            </a:extLst>
          </p:cNvPr>
          <p:cNvSpPr txBox="1"/>
          <p:nvPr/>
        </p:nvSpPr>
        <p:spPr>
          <a:xfrm>
            <a:off x="8222172" y="4389961"/>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7" name="表格 16">
            <a:extLst>
              <a:ext uri="{FF2B5EF4-FFF2-40B4-BE49-F238E27FC236}">
                <a16:creationId xmlns:a16="http://schemas.microsoft.com/office/drawing/2014/main" id="{BA463F9D-5DAE-6D0F-7C23-247AB3D6C780}"/>
              </a:ext>
            </a:extLst>
          </p:cNvPr>
          <p:cNvGraphicFramePr>
            <a:graphicFrameLocks noGrp="1"/>
          </p:cNvGraphicFramePr>
          <p:nvPr>
            <p:extLst>
              <p:ext uri="{D42A27DB-BD31-4B8C-83A1-F6EECF244321}">
                <p14:modId xmlns:p14="http://schemas.microsoft.com/office/powerpoint/2010/main" val="3343387715"/>
              </p:ext>
            </p:extLst>
          </p:nvPr>
        </p:nvGraphicFramePr>
        <p:xfrm>
          <a:off x="9011874"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8" name="文本框 17">
            <a:extLst>
              <a:ext uri="{FF2B5EF4-FFF2-40B4-BE49-F238E27FC236}">
                <a16:creationId xmlns:a16="http://schemas.microsoft.com/office/drawing/2014/main" id="{11062E55-CA9D-486F-03B0-30C7C22A1527}"/>
              </a:ext>
            </a:extLst>
          </p:cNvPr>
          <p:cNvSpPr txBox="1"/>
          <p:nvPr/>
        </p:nvSpPr>
        <p:spPr>
          <a:xfrm>
            <a:off x="9011881" y="4389961"/>
            <a:ext cx="424873" cy="461665"/>
          </a:xfrm>
          <a:prstGeom prst="rect">
            <a:avLst/>
          </a:prstGeom>
          <a:noFill/>
        </p:spPr>
        <p:txBody>
          <a:bodyPr wrap="square" rtlCol="0">
            <a:spAutoFit/>
          </a:bodyPr>
          <a:lstStyle/>
          <a:p>
            <a:pPr algn="ctr"/>
            <a:r>
              <a:rPr lang="en-US" altLang="zh-CN" sz="2400" b="1" dirty="0"/>
              <a:t>b</a:t>
            </a:r>
            <a:endParaRPr lang="zh-CN" altLang="en-US" sz="2400" b="1" dirty="0"/>
          </a:p>
        </p:txBody>
      </p:sp>
      <p:graphicFrame>
        <p:nvGraphicFramePr>
          <p:cNvPr id="19" name="表格 18">
            <a:extLst>
              <a:ext uri="{FF2B5EF4-FFF2-40B4-BE49-F238E27FC236}">
                <a16:creationId xmlns:a16="http://schemas.microsoft.com/office/drawing/2014/main" id="{9CA75688-C573-EED8-A11A-A07428170432}"/>
              </a:ext>
            </a:extLst>
          </p:cNvPr>
          <p:cNvGraphicFramePr>
            <a:graphicFrameLocks noGrp="1"/>
          </p:cNvGraphicFramePr>
          <p:nvPr>
            <p:extLst>
              <p:ext uri="{D42A27DB-BD31-4B8C-83A1-F6EECF244321}">
                <p14:modId xmlns:p14="http://schemas.microsoft.com/office/powerpoint/2010/main" val="1335681487"/>
              </p:ext>
            </p:extLst>
          </p:nvPr>
        </p:nvGraphicFramePr>
        <p:xfrm>
          <a:off x="11013857" y="4888723"/>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0" name="文本框 19">
            <a:extLst>
              <a:ext uri="{FF2B5EF4-FFF2-40B4-BE49-F238E27FC236}">
                <a16:creationId xmlns:a16="http://schemas.microsoft.com/office/drawing/2014/main" id="{DE7E79AE-D3C7-0996-D73E-183E06792A0E}"/>
              </a:ext>
            </a:extLst>
          </p:cNvPr>
          <p:cNvSpPr txBox="1"/>
          <p:nvPr/>
        </p:nvSpPr>
        <p:spPr>
          <a:xfrm>
            <a:off x="11013864" y="4389961"/>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21" name="表格 20">
            <a:extLst>
              <a:ext uri="{FF2B5EF4-FFF2-40B4-BE49-F238E27FC236}">
                <a16:creationId xmlns:a16="http://schemas.microsoft.com/office/drawing/2014/main" id="{66113A49-404C-256E-5042-3485DA9101FE}"/>
              </a:ext>
            </a:extLst>
          </p:cNvPr>
          <p:cNvGraphicFramePr>
            <a:graphicFrameLocks noGrp="1"/>
          </p:cNvGraphicFramePr>
          <p:nvPr>
            <p:extLst>
              <p:ext uri="{D42A27DB-BD31-4B8C-83A1-F6EECF244321}">
                <p14:modId xmlns:p14="http://schemas.microsoft.com/office/powerpoint/2010/main" val="2593123231"/>
              </p:ext>
            </p:extLst>
          </p:nvPr>
        </p:nvGraphicFramePr>
        <p:xfrm>
          <a:off x="11803566"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2" name="文本框 21">
            <a:extLst>
              <a:ext uri="{FF2B5EF4-FFF2-40B4-BE49-F238E27FC236}">
                <a16:creationId xmlns:a16="http://schemas.microsoft.com/office/drawing/2014/main" id="{53C6B946-D50B-452A-7FC4-57519353C001}"/>
              </a:ext>
            </a:extLst>
          </p:cNvPr>
          <p:cNvSpPr txBox="1"/>
          <p:nvPr/>
        </p:nvSpPr>
        <p:spPr>
          <a:xfrm>
            <a:off x="11803573" y="4389961"/>
            <a:ext cx="424873" cy="461665"/>
          </a:xfrm>
          <a:prstGeom prst="rect">
            <a:avLst/>
          </a:prstGeom>
          <a:noFill/>
        </p:spPr>
        <p:txBody>
          <a:bodyPr wrap="square" rtlCol="0">
            <a:spAutoFit/>
          </a:bodyPr>
          <a:lstStyle/>
          <a:p>
            <a:pPr algn="ctr"/>
            <a:r>
              <a:rPr lang="en-US" altLang="zh-CN" sz="2400" b="1" dirty="0"/>
              <a:t>c</a:t>
            </a:r>
            <a:endParaRPr lang="zh-CN" altLang="en-US" sz="2400" b="1" dirty="0"/>
          </a:p>
        </p:txBody>
      </p:sp>
      <p:sp>
        <p:nvSpPr>
          <p:cNvPr id="23" name="文本框 22">
            <a:extLst>
              <a:ext uri="{FF2B5EF4-FFF2-40B4-BE49-F238E27FC236}">
                <a16:creationId xmlns:a16="http://schemas.microsoft.com/office/drawing/2014/main" id="{C2CBE9DD-466D-74A2-8B8C-CB602640CF3D}"/>
              </a:ext>
            </a:extLst>
          </p:cNvPr>
          <p:cNvSpPr txBox="1"/>
          <p:nvPr/>
        </p:nvSpPr>
        <p:spPr>
          <a:xfrm>
            <a:off x="5430472"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4" name="文本框 23">
            <a:extLst>
              <a:ext uri="{FF2B5EF4-FFF2-40B4-BE49-F238E27FC236}">
                <a16:creationId xmlns:a16="http://schemas.microsoft.com/office/drawing/2014/main" id="{87DB9421-8145-97EE-56F4-95E436ABC73B}"/>
              </a:ext>
            </a:extLst>
          </p:cNvPr>
          <p:cNvSpPr txBox="1"/>
          <p:nvPr/>
        </p:nvSpPr>
        <p:spPr>
          <a:xfrm>
            <a:off x="8222163" y="7742536"/>
            <a:ext cx="1214582" cy="369332"/>
          </a:xfrm>
          <a:prstGeom prst="rect">
            <a:avLst/>
          </a:prstGeom>
          <a:noFill/>
        </p:spPr>
        <p:txBody>
          <a:bodyPr wrap="square" rtlCol="0">
            <a:spAutoFit/>
          </a:bodyPr>
          <a:lstStyle/>
          <a:p>
            <a:pPr algn="ctr"/>
            <a:r>
              <a:rPr lang="en-US" altLang="zh-CN" b="1" dirty="0"/>
              <a:t>1</a:t>
            </a:r>
            <a:endParaRPr lang="zh-CN" altLang="en-US" b="1" dirty="0"/>
          </a:p>
        </p:txBody>
      </p:sp>
      <p:sp>
        <p:nvSpPr>
          <p:cNvPr id="25" name="文本框 24">
            <a:extLst>
              <a:ext uri="{FF2B5EF4-FFF2-40B4-BE49-F238E27FC236}">
                <a16:creationId xmlns:a16="http://schemas.microsoft.com/office/drawing/2014/main" id="{58E48D37-445C-E30C-D861-1002FE0B87C9}"/>
              </a:ext>
            </a:extLst>
          </p:cNvPr>
          <p:cNvSpPr txBox="1"/>
          <p:nvPr/>
        </p:nvSpPr>
        <p:spPr>
          <a:xfrm>
            <a:off x="11013854"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6" name="文本框 25">
            <a:extLst>
              <a:ext uri="{FF2B5EF4-FFF2-40B4-BE49-F238E27FC236}">
                <a16:creationId xmlns:a16="http://schemas.microsoft.com/office/drawing/2014/main" id="{37C94342-5BF0-250F-746E-E379C4464D1C}"/>
              </a:ext>
            </a:extLst>
          </p:cNvPr>
          <p:cNvSpPr txBox="1"/>
          <p:nvPr/>
        </p:nvSpPr>
        <p:spPr>
          <a:xfrm>
            <a:off x="6826317"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7" name="文本框 26">
            <a:extLst>
              <a:ext uri="{FF2B5EF4-FFF2-40B4-BE49-F238E27FC236}">
                <a16:creationId xmlns:a16="http://schemas.microsoft.com/office/drawing/2014/main" id="{D3C7B44A-CA78-C8DF-5751-8B43BCB57254}"/>
              </a:ext>
            </a:extLst>
          </p:cNvPr>
          <p:cNvSpPr txBox="1"/>
          <p:nvPr/>
        </p:nvSpPr>
        <p:spPr>
          <a:xfrm>
            <a:off x="9618008"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8" name="文本框 27">
            <a:extLst>
              <a:ext uri="{FF2B5EF4-FFF2-40B4-BE49-F238E27FC236}">
                <a16:creationId xmlns:a16="http://schemas.microsoft.com/office/drawing/2014/main" id="{BF19C32E-276E-19E0-B239-4550F396787A}"/>
              </a:ext>
            </a:extLst>
          </p:cNvPr>
          <p:cNvSpPr txBox="1"/>
          <p:nvPr/>
        </p:nvSpPr>
        <p:spPr>
          <a:xfrm>
            <a:off x="12409699" y="7742474"/>
            <a:ext cx="1214582" cy="369332"/>
          </a:xfrm>
          <a:prstGeom prst="rect">
            <a:avLst/>
          </a:prstGeom>
          <a:noFill/>
        </p:spPr>
        <p:txBody>
          <a:bodyPr wrap="square" rtlCol="0">
            <a:spAutoFit/>
          </a:bodyPr>
          <a:lstStyle/>
          <a:p>
            <a:pPr algn="ctr"/>
            <a:r>
              <a:rPr lang="en-US" altLang="zh-CN" b="1" dirty="0"/>
              <a:t>= 0</a:t>
            </a:r>
            <a:endParaRPr lang="zh-CN" altLang="en-US" b="1" dirty="0"/>
          </a:p>
        </p:txBody>
      </p:sp>
    </p:spTree>
    <p:extLst>
      <p:ext uri="{BB962C8B-B14F-4D97-AF65-F5344CB8AC3E}">
        <p14:creationId xmlns:p14="http://schemas.microsoft.com/office/powerpoint/2010/main" val="1998571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4062571" y="5010955"/>
            <a:ext cx="9875520" cy="4756153"/>
          </a:xfrm>
        </p:spPr>
        <p:txBody>
          <a:bodyPr>
            <a:normAutofit/>
          </a:bodyPr>
          <a:lstStyle/>
          <a:p>
            <a:r>
              <a:rPr kumimoji="1" lang="en-US" altLang="zh-CN" sz="2160" dirty="0" err="1"/>
              <a:t>AddLinear</a:t>
            </a:r>
            <a:r>
              <a:rPr kumimoji="1" lang="en-US" altLang="zh-CN" sz="2160" dirty="0"/>
              <a:t> </a:t>
            </a:r>
            <a:r>
              <a:rPr kumimoji="1" lang="zh-CN" altLang="en-US" sz="2160" dirty="0"/>
              <a:t>和 </a:t>
            </a:r>
            <a:r>
              <a:rPr kumimoji="1" lang="en-US" altLang="zh-CN" sz="2160" dirty="0" err="1"/>
              <a:t>MullLinear</a:t>
            </a:r>
            <a:r>
              <a:rPr kumimoji="1" lang="en-US" altLang="zh-CN" sz="2160" dirty="0"/>
              <a:t> </a:t>
            </a:r>
            <a:r>
              <a:rPr kumimoji="1" lang="zh-CN" altLang="en-US" sz="2160" dirty="0"/>
              <a:t>瓦片本质上都由线性约束产生</a:t>
            </a:r>
            <a:r>
              <a:rPr kumimoji="1" lang="en-US" altLang="zh-CN" sz="2160" dirty="0"/>
              <a:t>, </a:t>
            </a:r>
            <a:r>
              <a:rPr kumimoji="1" lang="zh-CN" altLang="en-US" sz="2160" dirty="0"/>
              <a:t>都是 </a:t>
            </a:r>
            <a:r>
              <a:rPr kumimoji="1" lang="en-US" altLang="zh-CN" sz="2160" dirty="0"/>
              <a:t>Linear </a:t>
            </a:r>
            <a:r>
              <a:rPr kumimoji="1" lang="zh-CN" altLang="en-US" sz="2160" dirty="0"/>
              <a:t>瓦片</a:t>
            </a:r>
            <a:r>
              <a:rPr kumimoji="1" lang="en-US" altLang="zh-CN" sz="2160" dirty="0"/>
              <a:t>, </a:t>
            </a:r>
            <a:r>
              <a:rPr kumimoji="1" lang="zh-CN" altLang="en-US" sz="2160" dirty="0"/>
              <a:t>但是由于在算法处理上逻辑完全不同</a:t>
            </a:r>
            <a:r>
              <a:rPr kumimoji="1" lang="en-US" altLang="zh-CN" sz="2160" dirty="0"/>
              <a:t>, </a:t>
            </a:r>
            <a:r>
              <a:rPr kumimoji="1" lang="zh-CN" altLang="en-US" sz="2160" dirty="0"/>
              <a:t>所以在此将其分为两个种类讨论</a:t>
            </a:r>
            <a:endParaRPr kumimoji="1" lang="en-US" altLang="zh-CN" sz="2160" dirty="0"/>
          </a:p>
          <a:p>
            <a:endParaRPr kumimoji="1" lang="en-US" altLang="zh-CN" sz="2160" dirty="0"/>
          </a:p>
          <a:p>
            <a:r>
              <a:rPr kumimoji="1" lang="zh-CN" altLang="en-US" sz="2400" dirty="0"/>
              <a:t>三个考量</a:t>
            </a:r>
            <a:r>
              <a:rPr kumimoji="1" lang="en-US" altLang="zh-CN" sz="2400" dirty="0"/>
              <a:t>:</a:t>
            </a:r>
          </a:p>
          <a:p>
            <a:pPr lvl="1"/>
            <a:r>
              <a:rPr kumimoji="1" lang="zh-CN" altLang="en-US" sz="2400" dirty="0"/>
              <a:t>将约束合并步骤暂时搁置</a:t>
            </a:r>
            <a:r>
              <a:rPr kumimoji="1" lang="en-US" altLang="zh-CN" sz="2400" dirty="0"/>
              <a:t>, </a:t>
            </a:r>
            <a:r>
              <a:rPr kumimoji="1" lang="zh-CN" altLang="en-US" sz="2400" dirty="0"/>
              <a:t>待后续步骤获取树中的更多信息后在进行</a:t>
            </a:r>
          </a:p>
          <a:p>
            <a:pPr lvl="1"/>
            <a:r>
              <a:rPr kumimoji="1" lang="zh-CN" altLang="en-US" sz="2400" dirty="0"/>
              <a:t>产生未合并的范式后</a:t>
            </a:r>
            <a:r>
              <a:rPr kumimoji="1" lang="en-US" altLang="zh-CN" sz="2400" dirty="0"/>
              <a:t>, </a:t>
            </a:r>
            <a:r>
              <a:rPr kumimoji="1" lang="zh-CN" altLang="en-US" sz="2400" dirty="0"/>
              <a:t>如有产生合并范式的需求</a:t>
            </a:r>
            <a:r>
              <a:rPr kumimoji="1" lang="en-US" altLang="zh-CN" sz="2400" dirty="0"/>
              <a:t>, </a:t>
            </a:r>
            <a:r>
              <a:rPr kumimoji="1" lang="zh-CN" altLang="en-US" sz="2400" dirty="0"/>
              <a:t>只需在未合并的范式上应用固定算法即可</a:t>
            </a:r>
            <a:r>
              <a:rPr kumimoji="1" lang="en-US" altLang="zh-CN" sz="2400" dirty="0"/>
              <a:t>, </a:t>
            </a:r>
            <a:r>
              <a:rPr kumimoji="1" lang="zh-CN" altLang="en-US" sz="2400" dirty="0"/>
              <a:t>相对简单</a:t>
            </a:r>
          </a:p>
          <a:p>
            <a:pPr lvl="1"/>
            <a:r>
              <a:rPr kumimoji="1" lang="zh-CN" altLang="en-US" sz="2400" dirty="0"/>
              <a:t>瓦片选取的算法实现也相对简单</a:t>
            </a:r>
            <a:endParaRPr kumimoji="1" lang="en-US" altLang="zh-CN" sz="2400" dirty="0"/>
          </a:p>
        </p:txBody>
      </p:sp>
    </p:spTree>
    <p:extLst>
      <p:ext uri="{BB962C8B-B14F-4D97-AF65-F5344CB8AC3E}">
        <p14:creationId xmlns:p14="http://schemas.microsoft.com/office/powerpoint/2010/main" val="195884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a:extLst>
              <a:ext uri="{FF2B5EF4-FFF2-40B4-BE49-F238E27FC236}">
                <a16:creationId xmlns:a16="http://schemas.microsoft.com/office/drawing/2014/main" id="{50B851F4-B865-A70E-B021-469FE3C780BA}"/>
              </a:ext>
            </a:extLst>
          </p:cNvPr>
          <p:cNvCxnSpPr>
            <a:cxnSpLocks/>
            <a:stCxn id="10" idx="2"/>
            <a:endCxn id="11" idx="0"/>
          </p:cNvCxnSpPr>
          <p:nvPr/>
        </p:nvCxnSpPr>
        <p:spPr>
          <a:xfrm flipH="1">
            <a:off x="8139159" y="10452195"/>
            <a:ext cx="2635624" cy="434134"/>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BB746FB-AA0D-4672-FC86-7BF79BEB6DE6}"/>
              </a:ext>
            </a:extLst>
          </p:cNvPr>
          <p:cNvCxnSpPr>
            <a:cxnSpLocks/>
            <a:stCxn id="9" idx="2"/>
            <a:endCxn id="10" idx="0"/>
          </p:cNvCxnSpPr>
          <p:nvPr/>
        </p:nvCxnSpPr>
        <p:spPr>
          <a:xfrm>
            <a:off x="8139159" y="8820619"/>
            <a:ext cx="2635624" cy="367553"/>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21C45E7-C56B-7C90-57E4-82FDF4F85D70}"/>
              </a:ext>
            </a:extLst>
          </p:cNvPr>
          <p:cNvCxnSpPr>
            <a:cxnSpLocks/>
            <a:stCxn id="8" idx="2"/>
            <a:endCxn id="9" idx="0"/>
          </p:cNvCxnSpPr>
          <p:nvPr/>
        </p:nvCxnSpPr>
        <p:spPr>
          <a:xfrm>
            <a:off x="5503535" y="6839744"/>
            <a:ext cx="2635624" cy="716850"/>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723D6F2-3DDA-36D1-B2CE-12A0EF269986}"/>
              </a:ext>
            </a:extLst>
          </p:cNvPr>
          <p:cNvCxnSpPr>
            <a:cxnSpLocks/>
            <a:stCxn id="7" idx="2"/>
            <a:endCxn id="8" idx="0"/>
          </p:cNvCxnSpPr>
          <p:nvPr/>
        </p:nvCxnSpPr>
        <p:spPr>
          <a:xfrm flipH="1">
            <a:off x="5503535" y="4858872"/>
            <a:ext cx="2635624" cy="716849"/>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6811AF0-8545-6C27-02F2-D06214217127}"/>
              </a:ext>
            </a:extLst>
          </p:cNvPr>
          <p:cNvCxnSpPr>
            <a:cxnSpLocks/>
            <a:stCxn id="7" idx="2"/>
            <a:endCxn id="9" idx="0"/>
          </p:cNvCxnSpPr>
          <p:nvPr/>
        </p:nvCxnSpPr>
        <p:spPr>
          <a:xfrm>
            <a:off x="8139159" y="4858872"/>
            <a:ext cx="0" cy="2697723"/>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28F7C3-4BE5-8D5D-1A6A-C1EFE109AA13}"/>
              </a:ext>
            </a:extLst>
          </p:cNvPr>
          <p:cNvCxnSpPr>
            <a:cxnSpLocks/>
            <a:stCxn id="4" idx="2"/>
            <a:endCxn id="7" idx="0"/>
          </p:cNvCxnSpPr>
          <p:nvPr/>
        </p:nvCxnSpPr>
        <p:spPr>
          <a:xfrm>
            <a:off x="8139159" y="2877671"/>
            <a:ext cx="0" cy="717176"/>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id="{2C02A967-08CC-DC8F-8C2E-CE3105BF0D5A}"/>
              </a:ext>
            </a:extLst>
          </p:cNvPr>
          <p:cNvSpPr/>
          <p:nvPr/>
        </p:nvSpPr>
        <p:spPr>
          <a:xfrm>
            <a:off x="6821347" y="1613647"/>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R1CS</a:t>
            </a:r>
            <a:r>
              <a:rPr lang="zh-CN" altLang="en-US" sz="2800" b="1" dirty="0">
                <a:solidFill>
                  <a:schemeClr val="tx1"/>
                </a:solidFill>
                <a:latin typeface="宋体" panose="02010600030101010101" pitchFamily="2" charset="-122"/>
                <a:ea typeface="宋体" panose="02010600030101010101" pitchFamily="2" charset="-122"/>
              </a:rPr>
              <a:t>约束组</a:t>
            </a:r>
          </a:p>
        </p:txBody>
      </p:sp>
      <p:sp>
        <p:nvSpPr>
          <p:cNvPr id="7" name="矩形: 圆角 6">
            <a:extLst>
              <a:ext uri="{FF2B5EF4-FFF2-40B4-BE49-F238E27FC236}">
                <a16:creationId xmlns:a16="http://schemas.microsoft.com/office/drawing/2014/main" id="{DF66EB43-A110-D890-0167-1F1CFA50C6F4}"/>
              </a:ext>
            </a:extLst>
          </p:cNvPr>
          <p:cNvSpPr/>
          <p:nvPr/>
        </p:nvSpPr>
        <p:spPr>
          <a:xfrm>
            <a:off x="6821347" y="3594847"/>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生成数据流图</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8" name="矩形: 圆角 7">
            <a:extLst>
              <a:ext uri="{FF2B5EF4-FFF2-40B4-BE49-F238E27FC236}">
                <a16:creationId xmlns:a16="http://schemas.microsoft.com/office/drawing/2014/main" id="{535EBEC7-0846-C66A-718E-F1078137F2D1}"/>
              </a:ext>
            </a:extLst>
          </p:cNvPr>
          <p:cNvSpPr/>
          <p:nvPr/>
        </p:nvSpPr>
        <p:spPr>
          <a:xfrm>
            <a:off x="4185723" y="5575720"/>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分割数据流图</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9" name="矩形: 圆角 8">
            <a:extLst>
              <a:ext uri="{FF2B5EF4-FFF2-40B4-BE49-F238E27FC236}">
                <a16:creationId xmlns:a16="http://schemas.microsoft.com/office/drawing/2014/main" id="{0ACC6B8C-A684-481A-2D59-D90E441B28B1}"/>
              </a:ext>
            </a:extLst>
          </p:cNvPr>
          <p:cNvSpPr/>
          <p:nvPr/>
        </p:nvSpPr>
        <p:spPr>
          <a:xfrm>
            <a:off x="6821347" y="7556594"/>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抽象数据流图</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10" name="矩形: 圆角 9">
            <a:extLst>
              <a:ext uri="{FF2B5EF4-FFF2-40B4-BE49-F238E27FC236}">
                <a16:creationId xmlns:a16="http://schemas.microsoft.com/office/drawing/2014/main" id="{F59A8F67-B78D-D547-A81F-8D2C45EE98D0}"/>
              </a:ext>
            </a:extLst>
          </p:cNvPr>
          <p:cNvSpPr/>
          <p:nvPr/>
        </p:nvSpPr>
        <p:spPr>
          <a:xfrm>
            <a:off x="9456971" y="9188171"/>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计算所分割的子图权重</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11" name="矩形: 圆角 10">
            <a:extLst>
              <a:ext uri="{FF2B5EF4-FFF2-40B4-BE49-F238E27FC236}">
                <a16:creationId xmlns:a16="http://schemas.microsoft.com/office/drawing/2014/main" id="{A412956E-8F42-CB84-69D9-6227DB463446}"/>
              </a:ext>
            </a:extLst>
          </p:cNvPr>
          <p:cNvSpPr/>
          <p:nvPr/>
        </p:nvSpPr>
        <p:spPr>
          <a:xfrm>
            <a:off x="6821347" y="10886329"/>
            <a:ext cx="2635624" cy="1264024"/>
          </a:xfrm>
          <a:prstGeom prst="roundRect">
            <a:avLst/>
          </a:prstGeom>
          <a:solidFill>
            <a:srgbClr val="C8F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生成</a:t>
            </a:r>
            <a:r>
              <a:rPr lang="en-US" altLang="zh-CN"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R1CS</a:t>
            </a:r>
            <a:r>
              <a:rPr lang="zh-CN" altLang="en-US" sz="28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范式</a:t>
            </a:r>
            <a:endParaRPr lang="zh-CN" altLang="en-US" sz="2800" b="1" dirty="0">
              <a:solidFill>
                <a:schemeClr val="tx1"/>
              </a:solidFill>
              <a:latin typeface="宋体" panose="02010600030101010101" pitchFamily="2" charset="-122"/>
              <a:ea typeface="宋体" panose="02010600030101010101" pitchFamily="2" charset="-122"/>
            </a:endParaRPr>
          </a:p>
        </p:txBody>
      </p:sp>
      <p:cxnSp>
        <p:nvCxnSpPr>
          <p:cNvPr id="25" name="直接箭头连接符 24">
            <a:extLst>
              <a:ext uri="{FF2B5EF4-FFF2-40B4-BE49-F238E27FC236}">
                <a16:creationId xmlns:a16="http://schemas.microsoft.com/office/drawing/2014/main" id="{1C49C6E5-6C10-65FA-847A-2D44FD79BDCD}"/>
              </a:ext>
            </a:extLst>
          </p:cNvPr>
          <p:cNvCxnSpPr>
            <a:cxnSpLocks/>
            <a:stCxn id="9" idx="2"/>
            <a:endCxn id="11" idx="0"/>
          </p:cNvCxnSpPr>
          <p:nvPr/>
        </p:nvCxnSpPr>
        <p:spPr>
          <a:xfrm>
            <a:off x="8139159" y="8820619"/>
            <a:ext cx="0" cy="2065711"/>
          </a:xfrm>
          <a:prstGeom prst="straightConnector1">
            <a:avLst/>
          </a:prstGeom>
          <a:ln w="508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325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40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690394" y="4785598"/>
            <a:ext cx="10174396" cy="4981511"/>
          </a:xfrm>
        </p:spPr>
        <p:txBody>
          <a:bodyPr>
            <a:normAutofit/>
          </a:bodyPr>
          <a:lstStyle/>
          <a:p>
            <a:r>
              <a:rPr kumimoji="1" lang="zh-CN" altLang="en-US" sz="2400" dirty="0"/>
              <a:t>将选出的</a:t>
            </a:r>
            <a:r>
              <a:rPr kumimoji="1" lang="en-US" altLang="zh-CN" sz="2400" dirty="0"/>
              <a:t>Linear</a:t>
            </a:r>
            <a:r>
              <a:rPr kumimoji="1" lang="zh-CN" altLang="en-US" sz="2400" dirty="0"/>
              <a:t>瓦片抽象成一个大的点</a:t>
            </a:r>
            <a:r>
              <a:rPr kumimoji="1" lang="en-US" altLang="zh-CN" sz="2400" dirty="0"/>
              <a:t>, Quadratic</a:t>
            </a:r>
            <a:r>
              <a:rPr kumimoji="1" lang="zh-CN" altLang="en-US" sz="2400" dirty="0"/>
              <a:t>瓦片中的点保持不变</a:t>
            </a:r>
            <a:endParaRPr kumimoji="1" lang="en-US" altLang="zh-CN" sz="2400" dirty="0"/>
          </a:p>
        </p:txBody>
      </p:sp>
      <p:grpSp>
        <p:nvGrpSpPr>
          <p:cNvPr id="31" name="组合 30">
            <a:extLst>
              <a:ext uri="{FF2B5EF4-FFF2-40B4-BE49-F238E27FC236}">
                <a16:creationId xmlns:a16="http://schemas.microsoft.com/office/drawing/2014/main" id="{831F3252-D20A-8B39-1BFB-836D8E68116A}"/>
              </a:ext>
            </a:extLst>
          </p:cNvPr>
          <p:cNvGrpSpPr/>
          <p:nvPr/>
        </p:nvGrpSpPr>
        <p:grpSpPr>
          <a:xfrm>
            <a:off x="4435781" y="5473121"/>
            <a:ext cx="9129100" cy="4563778"/>
            <a:chOff x="1231541" y="2062377"/>
            <a:chExt cx="9215491" cy="4606966"/>
          </a:xfrm>
        </p:grpSpPr>
        <p:sp>
          <p:nvSpPr>
            <p:cNvPr id="3" name="椭圆 2">
              <a:extLst>
                <a:ext uri="{FF2B5EF4-FFF2-40B4-BE49-F238E27FC236}">
                  <a16:creationId xmlns:a16="http://schemas.microsoft.com/office/drawing/2014/main" id="{9916C281-F946-9273-670E-F3B3BCB4DFFC}"/>
                </a:ext>
              </a:extLst>
            </p:cNvPr>
            <p:cNvSpPr/>
            <p:nvPr/>
          </p:nvSpPr>
          <p:spPr>
            <a:xfrm>
              <a:off x="4209679" y="206237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9E766C5A-3D3F-633B-9CE5-20C0EEFF8B04}"/>
                </a:ext>
              </a:extLst>
            </p:cNvPr>
            <p:cNvSpPr/>
            <p:nvPr/>
          </p:nvSpPr>
          <p:spPr>
            <a:xfrm>
              <a:off x="4209679" y="3235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44EF8344-259D-8A98-E27A-CEADE83DB5F7}"/>
                </a:ext>
              </a:extLst>
            </p:cNvPr>
            <p:cNvSpPr/>
            <p:nvPr/>
          </p:nvSpPr>
          <p:spPr>
            <a:xfrm>
              <a:off x="3376659" y="409832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226EC00A-DC4E-80A9-EF9D-EC96D7881979}"/>
                </a:ext>
              </a:extLst>
            </p:cNvPr>
            <p:cNvCxnSpPr>
              <a:stCxn id="3" idx="4"/>
              <a:endCxn id="5" idx="0"/>
            </p:cNvCxnSpPr>
            <p:nvPr/>
          </p:nvCxnSpPr>
          <p:spPr>
            <a:xfrm rot="5400000">
              <a:off x="4342104" y="3008589"/>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EB26168F-72EB-B946-85CD-009BB0367652}"/>
                </a:ext>
              </a:extLst>
            </p:cNvPr>
            <p:cNvCxnSpPr>
              <a:stCxn id="5" idx="4"/>
              <a:endCxn id="6" idx="6"/>
            </p:cNvCxnSpPr>
            <p:nvPr/>
          </p:nvCxnSpPr>
          <p:spPr>
            <a:xfrm rot="5400000">
              <a:off x="4080954" y="3969599"/>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EA62D3B6-FEE9-5805-F81A-821B27DEC6A5}"/>
                </a:ext>
              </a:extLst>
            </p:cNvPr>
            <p:cNvCxnSpPr>
              <a:cxnSpLocks/>
              <a:stCxn id="3" idx="3"/>
              <a:endCxn id="6" idx="0"/>
            </p:cNvCxnSpPr>
            <p:nvPr/>
          </p:nvCxnSpPr>
          <p:spPr>
            <a:xfrm rot="5400000">
              <a:off x="3314514" y="3097851"/>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9A4F1EC-DAFA-87C5-D55E-508EAE74E828}"/>
                </a:ext>
              </a:extLst>
            </p:cNvPr>
            <p:cNvSpPr/>
            <p:nvPr/>
          </p:nvSpPr>
          <p:spPr>
            <a:xfrm>
              <a:off x="2557906" y="504859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2" name="连接符: 曲线 11">
              <a:extLst>
                <a:ext uri="{FF2B5EF4-FFF2-40B4-BE49-F238E27FC236}">
                  <a16:creationId xmlns:a16="http://schemas.microsoft.com/office/drawing/2014/main" id="{8ABDFEFB-4B22-AA1E-A383-8D53CCEE524E}"/>
                </a:ext>
              </a:extLst>
            </p:cNvPr>
            <p:cNvCxnSpPr>
              <a:stCxn id="6" idx="3"/>
              <a:endCxn id="11" idx="7"/>
            </p:cNvCxnSpPr>
            <p:nvPr/>
          </p:nvCxnSpPr>
          <p:spPr>
            <a:xfrm rot="5400000">
              <a:off x="3105931" y="4777865"/>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FB05F541-6F7D-622E-9667-817910B1920E}"/>
                </a:ext>
              </a:extLst>
            </p:cNvPr>
            <p:cNvCxnSpPr>
              <a:stCxn id="3" idx="2"/>
              <a:endCxn id="11" idx="0"/>
            </p:cNvCxnSpPr>
            <p:nvPr/>
          </p:nvCxnSpPr>
          <p:spPr>
            <a:xfrm rot="10800000" flipV="1">
              <a:off x="2917453" y="2421923"/>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8B34A82-022D-FE4B-43FE-50D5E6D07886}"/>
                </a:ext>
              </a:extLst>
            </p:cNvPr>
            <p:cNvSpPr/>
            <p:nvPr/>
          </p:nvSpPr>
          <p:spPr>
            <a:xfrm>
              <a:off x="1231541" y="50684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5" name="椭圆 14">
              <a:extLst>
                <a:ext uri="{FF2B5EF4-FFF2-40B4-BE49-F238E27FC236}">
                  <a16:creationId xmlns:a16="http://schemas.microsoft.com/office/drawing/2014/main" id="{71648729-B346-C4F7-2D76-CDA011F085EA}"/>
                </a:ext>
              </a:extLst>
            </p:cNvPr>
            <p:cNvSpPr/>
            <p:nvPr/>
          </p:nvSpPr>
          <p:spPr>
            <a:xfrm>
              <a:off x="1920722" y="595025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6" name="连接符: 曲线 15">
              <a:extLst>
                <a:ext uri="{FF2B5EF4-FFF2-40B4-BE49-F238E27FC236}">
                  <a16:creationId xmlns:a16="http://schemas.microsoft.com/office/drawing/2014/main" id="{C33B9D58-044D-CE0F-7250-3E8E0180B063}"/>
                </a:ext>
              </a:extLst>
            </p:cNvPr>
            <p:cNvCxnSpPr>
              <a:stCxn id="14" idx="5"/>
              <a:endCxn id="15" idx="1"/>
            </p:cNvCxnSpPr>
            <p:nvPr/>
          </p:nvCxnSpPr>
          <p:spPr>
            <a:xfrm rot="16200000" flipH="1">
              <a:off x="1749010" y="5778540"/>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611F99A9-4EA3-2989-37AA-4A13B6174759}"/>
                </a:ext>
              </a:extLst>
            </p:cNvPr>
            <p:cNvCxnSpPr>
              <a:stCxn id="11" idx="3"/>
              <a:endCxn id="15" idx="7"/>
            </p:cNvCxnSpPr>
            <p:nvPr/>
          </p:nvCxnSpPr>
          <p:spPr>
            <a:xfrm rot="5400000">
              <a:off x="2402268" y="5794614"/>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2E932D1-931A-34FF-4289-B66E5A73B74D}"/>
                </a:ext>
              </a:extLst>
            </p:cNvPr>
            <p:cNvSpPr/>
            <p:nvPr/>
          </p:nvSpPr>
          <p:spPr>
            <a:xfrm>
              <a:off x="9727941" y="220237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9" name="椭圆 18">
              <a:extLst>
                <a:ext uri="{FF2B5EF4-FFF2-40B4-BE49-F238E27FC236}">
                  <a16:creationId xmlns:a16="http://schemas.microsoft.com/office/drawing/2014/main" id="{3C93BF99-A2E5-87A4-B772-BE02514CCA59}"/>
                </a:ext>
              </a:extLst>
            </p:cNvPr>
            <p:cNvSpPr/>
            <p:nvPr/>
          </p:nvSpPr>
          <p:spPr>
            <a:xfrm>
              <a:off x="9727941" y="337571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20" name="椭圆 19">
              <a:extLst>
                <a:ext uri="{FF2B5EF4-FFF2-40B4-BE49-F238E27FC236}">
                  <a16:creationId xmlns:a16="http://schemas.microsoft.com/office/drawing/2014/main" id="{56C830B9-B301-1FBA-C5B8-AAB5AD37B760}"/>
                </a:ext>
              </a:extLst>
            </p:cNvPr>
            <p:cNvSpPr/>
            <p:nvPr/>
          </p:nvSpPr>
          <p:spPr>
            <a:xfrm>
              <a:off x="8894921" y="423832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21" name="连接符: 曲线 20">
              <a:extLst>
                <a:ext uri="{FF2B5EF4-FFF2-40B4-BE49-F238E27FC236}">
                  <a16:creationId xmlns:a16="http://schemas.microsoft.com/office/drawing/2014/main" id="{5F32C2CC-0BF5-477C-C861-7A09E9ECA3F9}"/>
                </a:ext>
              </a:extLst>
            </p:cNvPr>
            <p:cNvCxnSpPr>
              <a:stCxn id="18" idx="4"/>
              <a:endCxn id="19" idx="0"/>
            </p:cNvCxnSpPr>
            <p:nvPr/>
          </p:nvCxnSpPr>
          <p:spPr>
            <a:xfrm rot="5400000">
              <a:off x="9860366" y="314859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88EE4A8-F652-C055-BB56-5D390CC9120E}"/>
                </a:ext>
              </a:extLst>
            </p:cNvPr>
            <p:cNvCxnSpPr>
              <a:stCxn id="19" idx="4"/>
              <a:endCxn id="20" idx="6"/>
            </p:cNvCxnSpPr>
            <p:nvPr/>
          </p:nvCxnSpPr>
          <p:spPr>
            <a:xfrm rot="5400000">
              <a:off x="9599216" y="410960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D8DFC00-F890-03F6-7337-5B4A82FB7B0B}"/>
                </a:ext>
              </a:extLst>
            </p:cNvPr>
            <p:cNvCxnSpPr>
              <a:cxnSpLocks/>
              <a:stCxn id="18" idx="3"/>
              <a:endCxn id="20" idx="0"/>
            </p:cNvCxnSpPr>
            <p:nvPr/>
          </p:nvCxnSpPr>
          <p:spPr>
            <a:xfrm rot="5400000">
              <a:off x="8832776" y="323785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670A828-E303-279D-912A-615030FF320F}"/>
                </a:ext>
              </a:extLst>
            </p:cNvPr>
            <p:cNvSpPr/>
            <p:nvPr/>
          </p:nvSpPr>
          <p:spPr>
            <a:xfrm>
              <a:off x="8076168" y="518859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5" name="连接符: 曲线 24">
              <a:extLst>
                <a:ext uri="{FF2B5EF4-FFF2-40B4-BE49-F238E27FC236}">
                  <a16:creationId xmlns:a16="http://schemas.microsoft.com/office/drawing/2014/main" id="{E721C6B2-744A-AFEA-CBEB-04A5A4921BF7}"/>
                </a:ext>
              </a:extLst>
            </p:cNvPr>
            <p:cNvCxnSpPr>
              <a:stCxn id="20" idx="3"/>
              <a:endCxn id="24" idx="7"/>
            </p:cNvCxnSpPr>
            <p:nvPr/>
          </p:nvCxnSpPr>
          <p:spPr>
            <a:xfrm rot="5400000">
              <a:off x="8624193" y="491786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70BF0269-2E4D-9160-9AA6-01F61FE5F61B}"/>
                </a:ext>
              </a:extLst>
            </p:cNvPr>
            <p:cNvCxnSpPr>
              <a:cxnSpLocks/>
              <a:stCxn id="18" idx="2"/>
              <a:endCxn id="28" idx="1"/>
            </p:cNvCxnSpPr>
            <p:nvPr/>
          </p:nvCxnSpPr>
          <p:spPr>
            <a:xfrm rot="10800000" flipV="1">
              <a:off x="7109347" y="2561923"/>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2C4FF0B0-E743-2EA7-AC93-E1A9A8883E94}"/>
                </a:ext>
              </a:extLst>
            </p:cNvPr>
            <p:cNvSpPr/>
            <p:nvPr/>
          </p:nvSpPr>
          <p:spPr>
            <a:xfrm>
              <a:off x="7962238" y="41628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28" name="椭圆 27">
              <a:extLst>
                <a:ext uri="{FF2B5EF4-FFF2-40B4-BE49-F238E27FC236}">
                  <a16:creationId xmlns:a16="http://schemas.microsoft.com/office/drawing/2014/main" id="{4A07A434-68DD-DE7B-6A8C-6AFE574018F5}"/>
                </a:ext>
              </a:extLst>
            </p:cNvPr>
            <p:cNvSpPr/>
            <p:nvPr/>
          </p:nvSpPr>
          <p:spPr>
            <a:xfrm>
              <a:off x="7004039" y="579793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9" name="连接符: 曲线 28">
              <a:extLst>
                <a:ext uri="{FF2B5EF4-FFF2-40B4-BE49-F238E27FC236}">
                  <a16:creationId xmlns:a16="http://schemas.microsoft.com/office/drawing/2014/main" id="{3C068969-F42F-E826-CA4E-73AFE376B3ED}"/>
                </a:ext>
              </a:extLst>
            </p:cNvPr>
            <p:cNvCxnSpPr>
              <a:cxnSpLocks/>
              <a:stCxn id="27" idx="4"/>
              <a:endCxn id="24" idx="0"/>
            </p:cNvCxnSpPr>
            <p:nvPr/>
          </p:nvCxnSpPr>
          <p:spPr>
            <a:xfrm rot="16200000" flipH="1">
              <a:off x="8225423" y="4978303"/>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8E18E72-5EA9-B0CE-06AC-998311BFB741}"/>
                </a:ext>
              </a:extLst>
            </p:cNvPr>
            <p:cNvCxnSpPr>
              <a:cxnSpLocks/>
              <a:stCxn id="24" idx="2"/>
              <a:endCxn id="28" idx="7"/>
            </p:cNvCxnSpPr>
            <p:nvPr/>
          </p:nvCxnSpPr>
          <p:spPr>
            <a:xfrm rot="10800000" flipV="1">
              <a:off x="7617822" y="5548139"/>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6D7814AF-FADB-C580-6F6F-74BD1FB4642A}"/>
              </a:ext>
            </a:extLst>
          </p:cNvPr>
          <p:cNvCxnSpPr>
            <a:cxnSpLocks/>
          </p:cNvCxnSpPr>
          <p:nvPr/>
        </p:nvCxnSpPr>
        <p:spPr>
          <a:xfrm flipH="1">
            <a:off x="4123540"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D670A5-3ED6-C851-A95D-98386E0A865E}"/>
              </a:ext>
            </a:extLst>
          </p:cNvPr>
          <p:cNvCxnSpPr/>
          <p:nvPr/>
        </p:nvCxnSpPr>
        <p:spPr>
          <a:xfrm>
            <a:off x="4123539"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F538E6B-8747-416F-413C-A09518D4E926}"/>
              </a:ext>
            </a:extLst>
          </p:cNvPr>
          <p:cNvCxnSpPr/>
          <p:nvPr/>
        </p:nvCxnSpPr>
        <p:spPr>
          <a:xfrm flipV="1">
            <a:off x="4397610" y="10036908"/>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8790EB7-1692-E7F0-AC5C-B41C5005DA04}"/>
              </a:ext>
            </a:extLst>
          </p:cNvPr>
          <p:cNvCxnSpPr/>
          <p:nvPr/>
        </p:nvCxnSpPr>
        <p:spPr>
          <a:xfrm flipV="1">
            <a:off x="6462071"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D6B6C2-FB37-326A-F00D-E01F5EBEC42C}"/>
              </a:ext>
            </a:extLst>
          </p:cNvPr>
          <p:cNvCxnSpPr>
            <a:cxnSpLocks/>
          </p:cNvCxnSpPr>
          <p:nvPr/>
        </p:nvCxnSpPr>
        <p:spPr>
          <a:xfrm flipH="1" flipV="1">
            <a:off x="7021294"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93DEE2F-12B7-FF37-6598-DC598D199253}"/>
              </a:ext>
            </a:extLst>
          </p:cNvPr>
          <p:cNvCxnSpPr/>
          <p:nvPr/>
        </p:nvCxnSpPr>
        <p:spPr>
          <a:xfrm flipV="1">
            <a:off x="7012745" y="6081158"/>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DB65D3-F970-94A0-687F-4390FD0C530E}"/>
              </a:ext>
            </a:extLst>
          </p:cNvPr>
          <p:cNvCxnSpPr/>
          <p:nvPr/>
        </p:nvCxnSpPr>
        <p:spPr>
          <a:xfrm>
            <a:off x="8211219"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AA70D41-AA4D-FA25-CB75-A7404D2B4E6E}"/>
              </a:ext>
            </a:extLst>
          </p:cNvPr>
          <p:cNvCxnSpPr>
            <a:cxnSpLocks/>
          </p:cNvCxnSpPr>
          <p:nvPr/>
        </p:nvCxnSpPr>
        <p:spPr>
          <a:xfrm flipH="1">
            <a:off x="9666510"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9A7E128-BC2B-4E9F-5190-50B4E210993F}"/>
              </a:ext>
            </a:extLst>
          </p:cNvPr>
          <p:cNvCxnSpPr/>
          <p:nvPr/>
        </p:nvCxnSpPr>
        <p:spPr>
          <a:xfrm>
            <a:off x="9666509"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F1E4F6-0850-8A39-956F-0E0A26CD2749}"/>
              </a:ext>
            </a:extLst>
          </p:cNvPr>
          <p:cNvCxnSpPr/>
          <p:nvPr/>
        </p:nvCxnSpPr>
        <p:spPr>
          <a:xfrm flipV="1">
            <a:off x="9940580" y="10036908"/>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312CEDD-F80B-A4D9-E221-93A46D4A6BF2}"/>
              </a:ext>
            </a:extLst>
          </p:cNvPr>
          <p:cNvCxnSpPr/>
          <p:nvPr/>
        </p:nvCxnSpPr>
        <p:spPr>
          <a:xfrm flipV="1">
            <a:off x="12005041"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816A9C-DD24-D9D1-60F3-D87DFF0B661C}"/>
              </a:ext>
            </a:extLst>
          </p:cNvPr>
          <p:cNvCxnSpPr>
            <a:cxnSpLocks/>
          </p:cNvCxnSpPr>
          <p:nvPr/>
        </p:nvCxnSpPr>
        <p:spPr>
          <a:xfrm flipH="1" flipV="1">
            <a:off x="12564264"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6ADC081-1745-9323-B4D6-73F61E6CEF65}"/>
              </a:ext>
            </a:extLst>
          </p:cNvPr>
          <p:cNvCxnSpPr/>
          <p:nvPr/>
        </p:nvCxnSpPr>
        <p:spPr>
          <a:xfrm flipV="1">
            <a:off x="12555715" y="6081158"/>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98D6586-8916-B795-3952-86157A8DCE32}"/>
              </a:ext>
            </a:extLst>
          </p:cNvPr>
          <p:cNvCxnSpPr/>
          <p:nvPr/>
        </p:nvCxnSpPr>
        <p:spPr>
          <a:xfrm>
            <a:off x="13754189"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61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A1F715DA-5283-01E4-214E-C0173BB23F3A}"/>
              </a:ext>
            </a:extLst>
          </p:cNvPr>
          <p:cNvPicPr>
            <a:picLocks noChangeAspect="1"/>
          </p:cNvPicPr>
          <p:nvPr/>
        </p:nvPicPr>
        <p:blipFill>
          <a:blip r:embed="rId2"/>
          <a:stretch>
            <a:fillRect/>
          </a:stretch>
        </p:blipFill>
        <p:spPr>
          <a:xfrm>
            <a:off x="3730190" y="5301465"/>
            <a:ext cx="4495800" cy="3381375"/>
          </a:xfrm>
          <a:prstGeom prst="rect">
            <a:avLst/>
          </a:prstGeom>
        </p:spPr>
      </p:pic>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41</a:t>
            </a:fld>
            <a:endParaRPr lang="zh-CN" altLang="en-US" dirty="0"/>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690394" y="4785598"/>
            <a:ext cx="10174396" cy="4981511"/>
          </a:xfrm>
        </p:spPr>
        <p:txBody>
          <a:bodyPr>
            <a:normAutofit/>
          </a:bodyPr>
          <a:lstStyle/>
          <a:p>
            <a:r>
              <a:rPr kumimoji="1" lang="zh-CN" altLang="en-US" sz="2400" dirty="0"/>
              <a:t>抽象后的图如图所示</a:t>
            </a:r>
            <a:r>
              <a:rPr kumimoji="1" lang="en-US" altLang="zh-CN" sz="2400" dirty="0"/>
              <a:t>:</a:t>
            </a: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32" name="AutoShape 2">
            <a:extLst>
              <a:ext uri="{FF2B5EF4-FFF2-40B4-BE49-F238E27FC236}">
                <a16:creationId xmlns:a16="http://schemas.microsoft.com/office/drawing/2014/main" id="{166A6639-02D7-37AC-714B-050656EDCE60}"/>
              </a:ext>
            </a:extLst>
          </p:cNvPr>
          <p:cNvSpPr>
            <a:spLocks noChangeAspect="1" noChangeArrowheads="1"/>
          </p:cNvSpPr>
          <p:nvPr/>
        </p:nvSpPr>
        <p:spPr bwMode="auto">
          <a:xfrm>
            <a:off x="8847931" y="6687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内容占位符 2">
            <a:extLst>
              <a:ext uri="{FF2B5EF4-FFF2-40B4-BE49-F238E27FC236}">
                <a16:creationId xmlns:a16="http://schemas.microsoft.com/office/drawing/2014/main" id="{DB5906F8-F0E9-CFC5-11CC-2F489B26F342}"/>
              </a:ext>
            </a:extLst>
          </p:cNvPr>
          <p:cNvSpPr txBox="1">
            <a:spLocks/>
          </p:cNvSpPr>
          <p:nvPr/>
        </p:nvSpPr>
        <p:spPr>
          <a:xfrm>
            <a:off x="7876381" y="4785597"/>
            <a:ext cx="6061710" cy="4981511"/>
          </a:xfrm>
          <a:prstGeom prst="rect">
            <a:avLst/>
          </a:prstGeom>
        </p:spPr>
        <p:txBody>
          <a:bodyPr vert="horz" lIns="91440" tIns="45720" rIns="91440" bIns="45720" rtlCol="0">
            <a:normAutofit/>
          </a:bodyPr>
          <a:lstStyle>
            <a:lvl1pPr marL="411480" indent="-411480" algn="l" defTabSz="1097280" rtl="0" eaLnBrk="1" latinLnBrk="0" hangingPunct="1">
              <a:lnSpc>
                <a:spcPct val="120000"/>
              </a:lnSpc>
              <a:spcBef>
                <a:spcPts val="1440"/>
              </a:spcBef>
              <a:buFont typeface="Arial" pitchFamily="34" charset="0"/>
              <a:buChar char="•"/>
              <a:defRPr sz="312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891540" indent="-342900" algn="l" defTabSz="1097280" rtl="0" eaLnBrk="1" latinLnBrk="0" hangingPunct="1">
              <a:lnSpc>
                <a:spcPct val="120000"/>
              </a:lnSpc>
              <a:spcBef>
                <a:spcPct val="20000"/>
              </a:spcBef>
              <a:buFont typeface="Arial" pitchFamily="34" charset="0"/>
              <a:buChar char="–"/>
              <a:defRPr sz="288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371600" indent="-274320" algn="l" defTabSz="109728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92024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46888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kumimoji="1" lang="zh-CN" altLang="en-US" sz="2400" dirty="0"/>
              <a:t>边的类型有以下几种</a:t>
            </a:r>
            <a:endParaRPr kumimoji="1" lang="en-US" altLang="zh-CN" sz="24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err="1"/>
              <a:t>RNode</a:t>
            </a:r>
            <a:r>
              <a:rPr kumimoji="1" lang="en-US" altLang="zh-CN" sz="2000" b="1" dirty="0"/>
              <a:t> </a:t>
            </a:r>
            <a:r>
              <a:rPr kumimoji="1" lang="zh-CN" altLang="en-US" sz="2000" b="1" dirty="0"/>
              <a:t>节点</a:t>
            </a:r>
            <a:r>
              <a:rPr kumimoji="1" lang="en-US" altLang="zh-CN" sz="2000" dirty="0"/>
              <a:t>: </a:t>
            </a:r>
            <a:r>
              <a:rPr kumimoji="1" lang="zh-CN" altLang="en-US" sz="2000" dirty="0"/>
              <a:t>与抽象前的 </a:t>
            </a:r>
            <a:r>
              <a:rPr kumimoji="1" lang="en-US" altLang="zh-CN" sz="2000" dirty="0" err="1"/>
              <a:t>RNodeGraph</a:t>
            </a:r>
            <a:r>
              <a:rPr kumimoji="1" lang="en-US" altLang="zh-CN" sz="2000" dirty="0"/>
              <a:t> </a:t>
            </a:r>
            <a:r>
              <a:rPr kumimoji="1" lang="zh-CN" altLang="en-US" sz="2000" dirty="0"/>
              <a:t>保持一致</a:t>
            </a:r>
            <a:endParaRPr kumimoji="1" lang="en-US" altLang="zh-CN" sz="2000" dirty="0"/>
          </a:p>
          <a:p>
            <a:pPr lvl="1"/>
            <a:endParaRPr kumimoji="1" lang="zh-CN" altLang="en-US" sz="20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如果抽象节点所代表的 </a:t>
            </a:r>
            <a:r>
              <a:rPr kumimoji="1" lang="en-US" altLang="zh-CN" sz="2000" dirty="0"/>
              <a:t>Linear</a:t>
            </a:r>
            <a:r>
              <a:rPr kumimoji="1" lang="zh-CN" altLang="en-US" sz="2000" dirty="0"/>
              <a:t>瓦片中存在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a:t>
            </a:r>
            <a:endParaRPr kumimoji="1" lang="en-US" altLang="zh-CN" sz="2000" dirty="0"/>
          </a:p>
          <a:p>
            <a:pPr lvl="1"/>
            <a:endParaRPr kumimoji="1" lang="zh-CN" altLang="en-US" sz="2000" dirty="0"/>
          </a:p>
          <a:p>
            <a:pPr lvl="1"/>
            <a:r>
              <a:rPr kumimoji="1" lang="en-US" altLang="zh-CN" sz="2000" b="1" dirty="0"/>
              <a:t>Linear </a:t>
            </a:r>
            <a:r>
              <a:rPr kumimoji="1" lang="zh-CN" altLang="en-US" sz="2000" b="1" dirty="0"/>
              <a:t>瓦片抽象节点节点到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如果两个抽象节点所代表的 </a:t>
            </a:r>
            <a:r>
              <a:rPr kumimoji="1" lang="en-US" altLang="zh-CN" sz="2000" dirty="0"/>
              <a:t>Linear </a:t>
            </a:r>
            <a:r>
              <a:rPr kumimoji="1" lang="zh-CN" altLang="en-US" sz="2000" dirty="0"/>
              <a:t>瓦片存在公有的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则存在边</a:t>
            </a:r>
            <a:endParaRPr kumimoji="1" lang="en-US" altLang="zh-CN" sz="2000" dirty="0"/>
          </a:p>
        </p:txBody>
      </p:sp>
    </p:spTree>
    <p:extLst>
      <p:ext uri="{BB962C8B-B14F-4D97-AF65-F5344CB8AC3E}">
        <p14:creationId xmlns:p14="http://schemas.microsoft.com/office/powerpoint/2010/main" val="4147191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4:</a:t>
            </a:r>
            <a:r>
              <a:rPr kumimoji="1" lang="zh-CN" altLang="en-US" dirty="0"/>
              <a:t> 瓦片权重计算</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42</a:t>
            </a:fld>
            <a:endParaRPr lang="zh-CN" altLang="en-US"/>
          </a:p>
        </p:txBody>
      </p:sp>
      <mc:AlternateContent xmlns:mc="http://schemas.openxmlformats.org/markup-compatibility/2006">
        <mc:Choice xmlns:a14="http://schemas.microsoft.com/office/drawing/2010/main"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690394" y="4785598"/>
                <a:ext cx="10174396" cy="4981511"/>
              </a:xfrm>
            </p:spPr>
            <p:txBody>
              <a:bodyPr>
                <a:normAutofit/>
              </a:bodyPr>
              <a:lstStyle/>
              <a:p>
                <a:r>
                  <a:rPr kumimoji="1" lang="zh-CN" altLang="en-US" sz="2400" dirty="0"/>
                  <a:t>使用</a:t>
                </a:r>
                <a:r>
                  <a:rPr kumimoji="1" lang="en-US" altLang="zh-CN" sz="2400" dirty="0"/>
                  <a:t>Weighted </a:t>
                </a:r>
                <a:r>
                  <a:rPr kumimoji="1" lang="en-US" altLang="zh-CN" sz="2400" dirty="0" err="1"/>
                  <a:t>Pagerank</a:t>
                </a:r>
                <a:r>
                  <a:rPr kumimoji="1" lang="zh-CN" altLang="en-US" sz="2400" dirty="0"/>
                  <a:t>算法</a:t>
                </a:r>
                <a:endParaRPr kumimoji="1" lang="en-US" altLang="zh-CN" sz="2400" dirty="0"/>
              </a:p>
              <a:p>
                <a:pPr lvl="1"/>
                <a:r>
                  <a:rPr kumimoji="1" lang="en-US" altLang="zh-CN" sz="2160" dirty="0"/>
                  <a:t>Xing W, </a:t>
                </a:r>
                <a:r>
                  <a:rPr kumimoji="1" lang="en-US" altLang="zh-CN" sz="2160" dirty="0" err="1"/>
                  <a:t>Ghorbani</a:t>
                </a:r>
                <a:r>
                  <a:rPr kumimoji="1" lang="en-US" altLang="zh-CN" sz="2160" dirty="0"/>
                  <a:t> A. Weighted </a:t>
                </a:r>
                <a:r>
                  <a:rPr kumimoji="1" lang="en-US" altLang="zh-CN" sz="2160" dirty="0" err="1"/>
                  <a:t>pagerank</a:t>
                </a:r>
                <a:r>
                  <a:rPr kumimoji="1" lang="en-US" altLang="zh-CN" sz="2160" dirty="0"/>
                  <a:t> algorithm[C]//Proceedings. Second Annual Conference on Communication Networks and Services Research, 2004. IEEE, 2004: 305-314.</a:t>
                </a:r>
              </a:p>
              <a:p>
                <a:r>
                  <a:rPr kumimoji="1" lang="zh-CN" altLang="en-US" sz="2400" dirty="0"/>
                  <a:t>权重公式</a:t>
                </a:r>
                <a:endParaRPr kumimoji="1" lang="en-US" altLang="zh-CN" sz="2400" dirty="0"/>
              </a:p>
              <a:p>
                <a:pPr lvl="1"/>
                <a14:m>
                  <m:oMath xmlns:m="http://schemas.openxmlformats.org/officeDocument/2006/math">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)=(1−</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3200" i="1">
                            <a:latin typeface="Cambria Math" panose="02040503050406030204" pitchFamily="18" charset="0"/>
                            <a:ea typeface="Cambria Math" panose="02040503050406030204" pitchFamily="18" charset="0"/>
                          </a:rPr>
                        </m:ctrlPr>
                      </m:limLow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𝐵</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sz="3200" dirty="0">
                  <a:latin typeface="Times New Roman" panose="02020603050405020304" pitchFamily="18" charset="0"/>
                  <a:ea typeface="Times New Roman" panose="02020603050405020304" pitchFamily="18" charset="0"/>
                </a:endParaRPr>
              </a:p>
              <a:p>
                <a:r>
                  <a:rPr kumimoji="1" lang="zh-CN" altLang="en-US" sz="2400" dirty="0"/>
                  <a:t>对</a:t>
                </a:r>
                <a:r>
                  <a:rPr kumimoji="1" lang="en-US" altLang="zh-CN" sz="2400" dirty="0"/>
                  <a:t>Linear</a:t>
                </a:r>
                <a:r>
                  <a:rPr kumimoji="1" lang="zh-CN" altLang="en-US" sz="2400" dirty="0"/>
                  <a:t>瓦片</a:t>
                </a:r>
                <a:r>
                  <a:rPr kumimoji="1" lang="en-US" altLang="zh-CN" sz="2400" dirty="0"/>
                  <a:t>,</a:t>
                </a:r>
                <a:r>
                  <a:rPr kumimoji="1" lang="zh-CN" altLang="en-US" sz="2400" dirty="0"/>
                  <a:t>使用其约束中系数的方差作为权重</a:t>
                </a:r>
                <a:endParaRPr kumimoji="1" lang="zh-CN" altLang="zh-CN" sz="2400" dirty="0"/>
              </a:p>
              <a:p>
                <a:pPr lvl="1"/>
                <a:endParaRPr kumimoji="1" lang="en-US" altLang="zh-CN" sz="2160" dirty="0"/>
              </a:p>
            </p:txBody>
          </p:sp>
        </mc:Choice>
        <mc:Fallback>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3690394" y="4785598"/>
                <a:ext cx="10174396" cy="4981511"/>
              </a:xfrm>
              <a:blipFill>
                <a:blip r:embed="rId2"/>
                <a:stretch>
                  <a:fillRect l="-779" t="-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0983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5:</a:t>
            </a:r>
            <a:r>
              <a:rPr kumimoji="1" lang="zh-CN" altLang="en-US" dirty="0"/>
              <a:t> 对线性瓦片的调整</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43</a:t>
            </a:fld>
            <a:endParaRPr lang="zh-CN" altLang="en-US"/>
          </a:p>
        </p:txBody>
      </p:sp>
      <mc:AlternateContent xmlns:mc="http://schemas.openxmlformats.org/markup-compatibility/2006">
        <mc:Choice xmlns:a14="http://schemas.microsoft.com/office/drawing/2010/main"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3690394" y="4785598"/>
                <a:ext cx="10174396" cy="4981511"/>
              </a:xfrm>
            </p:spPr>
            <p:txBody>
              <a:bodyPr>
                <a:normAutofit lnSpcReduction="10000"/>
              </a:bodyPr>
              <a:lstStyle/>
              <a:p>
                <a:r>
                  <a:rPr kumimoji="1" lang="zh-CN" altLang="en-US" sz="2400" dirty="0"/>
                  <a:t>为什么要调整</a:t>
                </a:r>
                <a:endParaRPr kumimoji="1" lang="en-US" altLang="zh-CN" sz="2400" dirty="0"/>
              </a:p>
              <a:p>
                <a:pPr lvl="1"/>
                <a:r>
                  <a:rPr kumimoji="1" lang="zh-CN" altLang="en-US" sz="1920" dirty="0"/>
                  <a:t>将线性瓦片抽象成一个顶点之后</a:t>
                </a:r>
                <a:r>
                  <a:rPr kumimoji="1" lang="en-US" altLang="zh-CN" sz="1920" dirty="0"/>
                  <a:t>, </a:t>
                </a:r>
                <a:r>
                  <a:rPr kumimoji="1" lang="zh-CN" altLang="en-US" sz="1920" dirty="0"/>
                  <a:t>对于瓦片中新增的节点</a:t>
                </a:r>
                <a:r>
                  <a:rPr kumimoji="1" lang="en-US" altLang="zh-CN" sz="1920" dirty="0"/>
                  <a:t>, </a:t>
                </a:r>
                <a:r>
                  <a:rPr kumimoji="1" lang="zh-CN" altLang="en-US" sz="1920" dirty="0"/>
                  <a:t>没有有效的排序标准</a:t>
                </a:r>
                <a:endParaRPr kumimoji="1" lang="en-US" altLang="zh-CN" sz="1920" dirty="0"/>
              </a:p>
              <a:p>
                <a:pPr lvl="1"/>
                <a:endParaRPr kumimoji="1" lang="en-US" altLang="zh-CN" sz="1920" dirty="0"/>
              </a:p>
              <a:p>
                <a:r>
                  <a:rPr kumimoji="1" lang="zh-CN" altLang="en-US" sz="2400" dirty="0"/>
                  <a:t>提出排序标准</a:t>
                </a:r>
                <a:endParaRPr kumimoji="1" lang="en-US" altLang="zh-CN" sz="2400" dirty="0"/>
              </a:p>
              <a:p>
                <a:pPr lvl="1"/>
                <a14:m>
                  <m:oMath xmlns:m="http://schemas.openxmlformats.org/officeDocument/2006/math">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latin typeface="Times New Roman" panose="02020603050405020304" pitchFamily="18" charset="0"/>
                  <a:ea typeface="Times New Roman" panose="02020603050405020304" pitchFamily="18" charset="0"/>
                </a:endParaRPr>
              </a:p>
              <a:p>
                <a:pPr lvl="1"/>
                <a:endParaRPr lang="en-US" altLang="zh-CN" sz="2400" dirty="0">
                  <a:latin typeface="Times New Roman" panose="02020603050405020304" pitchFamily="18" charset="0"/>
                  <a:ea typeface="Times New Roman" panose="02020603050405020304" pitchFamily="18" charset="0"/>
                </a:endParaRPr>
              </a:p>
              <a:p>
                <a:r>
                  <a:rPr kumimoji="1" lang="zh-CN" altLang="en-US" sz="2400" dirty="0"/>
                  <a:t>原因</a:t>
                </a:r>
                <a:endParaRPr kumimoji="1" lang="en-US" altLang="zh-CN" sz="2400" dirty="0"/>
              </a:p>
              <a:p>
                <a:pPr lvl="1"/>
                <a:r>
                  <a:rPr kumimoji="1" lang="zh-CN" altLang="en-US" sz="1920" dirty="0"/>
                  <a:t>在线性瓦片中引入的新变量</a:t>
                </a:r>
                <a:r>
                  <a:rPr kumimoji="1" lang="en-US" altLang="zh-CN" sz="1920" dirty="0"/>
                  <a:t>, </a:t>
                </a:r>
                <a:r>
                  <a:rPr kumimoji="1" lang="zh-CN" altLang="en-US" sz="1920" dirty="0"/>
                  <a:t>其在其他线性瓦片中出现的情况某种程度上反映了其在整个约束组中的重要程度</a:t>
                </a:r>
                <a:endParaRPr kumimoji="1" lang="en-US" altLang="zh-CN" sz="1920" dirty="0"/>
              </a:p>
              <a:p>
                <a:pPr lvl="1"/>
                <a:r>
                  <a:rPr kumimoji="1" lang="zh-CN" altLang="en-US" sz="1920" dirty="0"/>
                  <a:t>如果某些新变量只在本身的约束中出现</a:t>
                </a:r>
                <a:r>
                  <a:rPr kumimoji="1" lang="en-US" altLang="zh-CN" sz="1920" dirty="0"/>
                  <a:t>, </a:t>
                </a:r>
                <a:r>
                  <a:rPr kumimoji="1" lang="zh-CN" altLang="en-US" sz="1920" dirty="0"/>
                  <a:t>他们的权重都将为 </a:t>
                </a:r>
                <a:r>
                  <a:rPr kumimoji="1" lang="en-US" altLang="zh-CN" sz="1920" dirty="0"/>
                  <a:t>0.</a:t>
                </a:r>
                <a:endParaRPr kumimoji="1" lang="zh-CN" altLang="zh-CN" sz="1920" dirty="0"/>
              </a:p>
              <a:p>
                <a:pPr lvl="1"/>
                <a:endParaRPr kumimoji="1" lang="en-US" altLang="zh-CN" sz="1920" dirty="0"/>
              </a:p>
              <a:p>
                <a:endParaRPr kumimoji="1" lang="en-US" altLang="zh-CN" sz="2160" dirty="0"/>
              </a:p>
            </p:txBody>
          </p:sp>
        </mc:Choice>
        <mc:Fallback>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3690394" y="4785598"/>
                <a:ext cx="10174396" cy="4981511"/>
              </a:xfrm>
              <a:blipFill>
                <a:blip r:embed="rId2"/>
                <a:stretch>
                  <a:fillRect l="-779" t="-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556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2A967-08CC-DC8F-8C2E-CE3105BF0D5A}"/>
              </a:ext>
            </a:extLst>
          </p:cNvPr>
          <p:cNvSpPr/>
          <p:nvPr/>
        </p:nvSpPr>
        <p:spPr>
          <a:xfrm>
            <a:off x="2652210" y="4165415"/>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R1CS</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7" name="矩形: 圆角 6">
            <a:extLst>
              <a:ext uri="{FF2B5EF4-FFF2-40B4-BE49-F238E27FC236}">
                <a16:creationId xmlns:a16="http://schemas.microsoft.com/office/drawing/2014/main" id="{DF66EB43-A110-D890-0167-1F1CFA50C6F4}"/>
              </a:ext>
            </a:extLst>
          </p:cNvPr>
          <p:cNvSpPr/>
          <p:nvPr/>
        </p:nvSpPr>
        <p:spPr>
          <a:xfrm>
            <a:off x="5946740" y="4165415"/>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Generate RNode Graph</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8" name="矩形: 圆角 7">
            <a:extLst>
              <a:ext uri="{FF2B5EF4-FFF2-40B4-BE49-F238E27FC236}">
                <a16:creationId xmlns:a16="http://schemas.microsoft.com/office/drawing/2014/main" id="{535EBEC7-0846-C66A-718E-F1078137F2D1}"/>
              </a:ext>
            </a:extLst>
          </p:cNvPr>
          <p:cNvSpPr/>
          <p:nvPr/>
        </p:nvSpPr>
        <p:spPr>
          <a:xfrm>
            <a:off x="9238250" y="3594847"/>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Tile Selection</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9" name="矩形: 圆角 8">
            <a:extLst>
              <a:ext uri="{FF2B5EF4-FFF2-40B4-BE49-F238E27FC236}">
                <a16:creationId xmlns:a16="http://schemas.microsoft.com/office/drawing/2014/main" id="{0ACC6B8C-A684-481A-2D59-D90E441B28B1}"/>
              </a:ext>
            </a:extLst>
          </p:cNvPr>
          <p:cNvSpPr/>
          <p:nvPr/>
        </p:nvSpPr>
        <p:spPr>
          <a:xfrm>
            <a:off x="9238250" y="4858871"/>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Graph Abstraction</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0" name="矩形: 圆角 9">
            <a:extLst>
              <a:ext uri="{FF2B5EF4-FFF2-40B4-BE49-F238E27FC236}">
                <a16:creationId xmlns:a16="http://schemas.microsoft.com/office/drawing/2014/main" id="{F59A8F67-B78D-D547-A81F-8D2C45EE98D0}"/>
              </a:ext>
            </a:extLst>
          </p:cNvPr>
          <p:cNvSpPr/>
          <p:nvPr/>
        </p:nvSpPr>
        <p:spPr>
          <a:xfrm>
            <a:off x="12529760" y="3594847"/>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Tile Weight Calculation</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1" name="矩形: 圆角 10">
            <a:extLst>
              <a:ext uri="{FF2B5EF4-FFF2-40B4-BE49-F238E27FC236}">
                <a16:creationId xmlns:a16="http://schemas.microsoft.com/office/drawing/2014/main" id="{A412956E-8F42-CB84-69D9-6227DB463446}"/>
              </a:ext>
            </a:extLst>
          </p:cNvPr>
          <p:cNvSpPr/>
          <p:nvPr/>
        </p:nvSpPr>
        <p:spPr>
          <a:xfrm>
            <a:off x="12529760" y="4858871"/>
            <a:ext cx="2192418" cy="693456"/>
          </a:xfrm>
          <a:prstGeom prst="roundRect">
            <a:avLst/>
          </a:prstGeom>
          <a:no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cs typeface="Times New Roman" panose="02020603050405020304" pitchFamily="18" charset="0"/>
              </a:rPr>
              <a:t>Normalized R1CS</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1" name="矩形: 圆角 60">
            <a:extLst>
              <a:ext uri="{FF2B5EF4-FFF2-40B4-BE49-F238E27FC236}">
                <a16:creationId xmlns:a16="http://schemas.microsoft.com/office/drawing/2014/main" id="{F2C25F8C-987C-F4F7-E7D8-C4BB370F82AA}"/>
              </a:ext>
            </a:extLst>
          </p:cNvPr>
          <p:cNvSpPr/>
          <p:nvPr/>
        </p:nvSpPr>
        <p:spPr>
          <a:xfrm>
            <a:off x="4844630" y="8127164"/>
            <a:ext cx="2654193" cy="693455"/>
          </a:xfrm>
          <a:prstGeom prst="roundRect">
            <a:avLst/>
          </a:prstGeom>
          <a:noFill/>
          <a:ln w="19050" cap="flat" cmpd="sng" algn="ctr">
            <a:solidFill>
              <a:srgbClr val="BE384B"/>
            </a:solidFill>
            <a:prstDash val="solid"/>
            <a:miter lim="800000"/>
          </a:ln>
          <a:effectLst/>
        </p:spPr>
        <p:txBody>
          <a:bodyPr rtlCol="0" anchor="ctr"/>
          <a:lstStyle/>
          <a:p>
            <a:pPr algn="ctr"/>
            <a:r>
              <a:rPr lang="en-US" altLang="zh-CN" sz="1600" dirty="0">
                <a:latin typeface="Times New Roman" panose="02020603050405020304" pitchFamily="18" charset="0"/>
                <a:cs typeface="Times New Roman" panose="02020603050405020304" pitchFamily="18" charset="0"/>
              </a:rPr>
              <a:t>Developing benchmark constraint sets</a:t>
            </a:r>
          </a:p>
        </p:txBody>
      </p:sp>
      <p:cxnSp>
        <p:nvCxnSpPr>
          <p:cNvPr id="63" name="直接箭头连接符 62">
            <a:extLst>
              <a:ext uri="{FF2B5EF4-FFF2-40B4-BE49-F238E27FC236}">
                <a16:creationId xmlns:a16="http://schemas.microsoft.com/office/drawing/2014/main" id="{1EA01692-CB74-1A32-350E-C08A8ED0D78E}"/>
              </a:ext>
            </a:extLst>
          </p:cNvPr>
          <p:cNvCxnSpPr>
            <a:cxnSpLocks/>
            <a:stCxn id="4" idx="3"/>
            <a:endCxn id="7" idx="1"/>
          </p:cNvCxnSpPr>
          <p:nvPr/>
        </p:nvCxnSpPr>
        <p:spPr>
          <a:xfrm>
            <a:off x="4844628" y="4512143"/>
            <a:ext cx="1102112" cy="0"/>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EC70F33-F4BB-B498-DDF5-16BAF5D9B08E}"/>
              </a:ext>
            </a:extLst>
          </p:cNvPr>
          <p:cNvCxnSpPr>
            <a:cxnSpLocks/>
            <a:stCxn id="7" idx="3"/>
            <a:endCxn id="8" idx="1"/>
          </p:cNvCxnSpPr>
          <p:nvPr/>
        </p:nvCxnSpPr>
        <p:spPr>
          <a:xfrm flipV="1">
            <a:off x="8139158" y="3941575"/>
            <a:ext cx="1099092" cy="570568"/>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839AC514-0F67-7004-29BA-7D3DA3BB4179}"/>
              </a:ext>
            </a:extLst>
          </p:cNvPr>
          <p:cNvCxnSpPr>
            <a:cxnSpLocks/>
            <a:stCxn id="7" idx="3"/>
            <a:endCxn id="9" idx="1"/>
          </p:cNvCxnSpPr>
          <p:nvPr/>
        </p:nvCxnSpPr>
        <p:spPr>
          <a:xfrm>
            <a:off x="8139158" y="4512143"/>
            <a:ext cx="1099092" cy="693456"/>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D63E3EAA-1E50-B8A9-E378-3AD74519BC1F}"/>
              </a:ext>
            </a:extLst>
          </p:cNvPr>
          <p:cNvCxnSpPr>
            <a:cxnSpLocks/>
            <a:stCxn id="8" idx="2"/>
            <a:endCxn id="9" idx="0"/>
          </p:cNvCxnSpPr>
          <p:nvPr/>
        </p:nvCxnSpPr>
        <p:spPr>
          <a:xfrm>
            <a:off x="10334459" y="4288303"/>
            <a:ext cx="0" cy="570568"/>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CC33D79A-F6ED-8D69-C954-A70B99ECA4F0}"/>
              </a:ext>
            </a:extLst>
          </p:cNvPr>
          <p:cNvCxnSpPr>
            <a:cxnSpLocks/>
            <a:stCxn id="9" idx="3"/>
            <a:endCxn id="10" idx="1"/>
          </p:cNvCxnSpPr>
          <p:nvPr/>
        </p:nvCxnSpPr>
        <p:spPr>
          <a:xfrm flipV="1">
            <a:off x="11430668" y="3941575"/>
            <a:ext cx="1099092" cy="1264024"/>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CF532309-EBEF-15FC-A6A8-27EB5FF409BD}"/>
              </a:ext>
            </a:extLst>
          </p:cNvPr>
          <p:cNvCxnSpPr>
            <a:cxnSpLocks/>
            <a:stCxn id="9" idx="3"/>
            <a:endCxn id="11" idx="1"/>
          </p:cNvCxnSpPr>
          <p:nvPr/>
        </p:nvCxnSpPr>
        <p:spPr>
          <a:xfrm>
            <a:off x="11430668" y="5205599"/>
            <a:ext cx="1099092" cy="0"/>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B0347A39-05C3-E1AA-EA6B-E47DF0DB6AA3}"/>
              </a:ext>
            </a:extLst>
          </p:cNvPr>
          <p:cNvCxnSpPr>
            <a:cxnSpLocks/>
            <a:stCxn id="11" idx="0"/>
            <a:endCxn id="10" idx="2"/>
          </p:cNvCxnSpPr>
          <p:nvPr/>
        </p:nvCxnSpPr>
        <p:spPr>
          <a:xfrm flipV="1">
            <a:off x="13625969" y="4288303"/>
            <a:ext cx="0" cy="570568"/>
          </a:xfrm>
          <a:prstGeom prst="straightConnector1">
            <a:avLst/>
          </a:prstGeom>
          <a:ln w="19050">
            <a:solidFill>
              <a:srgbClr val="BE384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58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预期进度</a:t>
            </a: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pPr defTabSz="1097280"/>
            <a:fld id="{ADE361C3-C043-4A6E-BDCE-8DA1E7D90A3B}" type="slidenum">
              <a:rPr lang="zh-CN" altLang="en-US">
                <a:solidFill>
                  <a:srgbClr val="000000">
                    <a:tint val="75000"/>
                  </a:srgbClr>
                </a:solidFill>
              </a:rPr>
              <a:pPr defTabSz="1097280"/>
              <a:t>6</a:t>
            </a:fld>
            <a:endParaRPr lang="zh-CN" altLang="en-US">
              <a:solidFill>
                <a:srgbClr val="000000">
                  <a:tint val="75000"/>
                </a:srgbClr>
              </a:solidFill>
            </a:endParaRPr>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nvPr>
        </p:nvGraphicFramePr>
        <p:xfrm>
          <a:off x="4062571" y="5010944"/>
          <a:ext cx="9875520" cy="4392168"/>
        </p:xfrm>
        <a:graphic>
          <a:graphicData uri="http://schemas.openxmlformats.org/drawingml/2006/table">
            <a:tbl>
              <a:tblPr firstRow="1" bandRow="1">
                <a:tableStyleId>{5C22544A-7EE6-4342-B048-85BDC9FD1C3A}</a:tableStyleId>
              </a:tblPr>
              <a:tblGrid>
                <a:gridCol w="1999834">
                  <a:extLst>
                    <a:ext uri="{9D8B030D-6E8A-4147-A177-3AD203B41FA5}">
                      <a16:colId xmlns:a16="http://schemas.microsoft.com/office/drawing/2014/main" val="39694728"/>
                    </a:ext>
                  </a:extLst>
                </a:gridCol>
                <a:gridCol w="1641782">
                  <a:extLst>
                    <a:ext uri="{9D8B030D-6E8A-4147-A177-3AD203B41FA5}">
                      <a16:colId xmlns:a16="http://schemas.microsoft.com/office/drawing/2014/main" val="3797062645"/>
                    </a:ext>
                  </a:extLst>
                </a:gridCol>
                <a:gridCol w="1987421">
                  <a:extLst>
                    <a:ext uri="{9D8B030D-6E8A-4147-A177-3AD203B41FA5}">
                      <a16:colId xmlns:a16="http://schemas.microsoft.com/office/drawing/2014/main" val="368964166"/>
                    </a:ext>
                  </a:extLst>
                </a:gridCol>
                <a:gridCol w="4246483">
                  <a:extLst>
                    <a:ext uri="{9D8B030D-6E8A-4147-A177-3AD203B41FA5}">
                      <a16:colId xmlns:a16="http://schemas.microsoft.com/office/drawing/2014/main" val="224139414"/>
                    </a:ext>
                  </a:extLst>
                </a:gridCol>
              </a:tblGrid>
              <a:tr h="504749">
                <a:tc>
                  <a:txBody>
                    <a:bodyPr/>
                    <a:lstStyle/>
                    <a:p>
                      <a:pPr algn="ctr"/>
                      <a:r>
                        <a:rPr lang="zh-CN" altLang="en-US" sz="2600" dirty="0"/>
                        <a:t>阶段</a:t>
                      </a:r>
                    </a:p>
                  </a:txBody>
                  <a:tcPr marL="109728" marR="109728" marT="54864" marB="54864"/>
                </a:tc>
                <a:tc>
                  <a:txBody>
                    <a:bodyPr/>
                    <a:lstStyle/>
                    <a:p>
                      <a:pPr algn="ctr"/>
                      <a:r>
                        <a:rPr lang="zh-CN" altLang="en-US" sz="2600" dirty="0"/>
                        <a:t>开始时间</a:t>
                      </a:r>
                    </a:p>
                  </a:txBody>
                  <a:tcPr marL="109728" marR="109728" marT="54864" marB="54864"/>
                </a:tc>
                <a:tc>
                  <a:txBody>
                    <a:bodyPr/>
                    <a:lstStyle/>
                    <a:p>
                      <a:pPr algn="ctr"/>
                      <a:r>
                        <a:rPr lang="zh-CN" altLang="en-US" sz="2600" dirty="0"/>
                        <a:t>结束时间</a:t>
                      </a:r>
                    </a:p>
                  </a:txBody>
                  <a:tcPr marL="109728" marR="109728" marT="54864" marB="54864"/>
                </a:tc>
                <a:tc>
                  <a:txBody>
                    <a:bodyPr/>
                    <a:lstStyle/>
                    <a:p>
                      <a:pPr algn="ctr"/>
                      <a:r>
                        <a:rPr lang="zh-CN" altLang="en-US" sz="2600" dirty="0"/>
                        <a:t>目标</a:t>
                      </a:r>
                    </a:p>
                  </a:txBody>
                  <a:tcPr marL="109728" marR="109728" marT="54864" marB="54864"/>
                </a:tc>
                <a:extLst>
                  <a:ext uri="{0D108BD9-81ED-4DB2-BD59-A6C34878D82A}">
                    <a16:rowId xmlns:a16="http://schemas.microsoft.com/office/drawing/2014/main" val="2084660440"/>
                  </a:ext>
                </a:extLst>
              </a:tr>
              <a:tr h="1024128">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7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853836478"/>
                  </a:ext>
                </a:extLst>
              </a:tr>
              <a:tr h="1024128">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850025451"/>
                  </a:ext>
                </a:extLst>
              </a:tr>
              <a:tr h="512064">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939059247"/>
                  </a:ext>
                </a:extLst>
              </a:tr>
              <a:tr h="768096">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149808298"/>
                  </a:ext>
                </a:extLst>
              </a:tr>
              <a:tr h="512064">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目前成果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180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4062571" y="5010954"/>
            <a:ext cx="9875520" cy="4756153"/>
          </a:xfrm>
        </p:spPr>
        <p:txBody>
          <a:bodyPr>
            <a:normAutofit/>
          </a:bodyPr>
          <a:lstStyle/>
          <a:p>
            <a:r>
              <a:rPr kumimoji="1" lang="zh-CN" altLang="en-US" sz="1920" dirty="0"/>
              <a:t>将每一个约束按照</a:t>
            </a:r>
            <a:r>
              <a:rPr kumimoji="1" lang="en-US" altLang="zh-CN" sz="1920" dirty="0"/>
              <a:t>a*b=c</a:t>
            </a:r>
            <a:r>
              <a:rPr kumimoji="1" lang="zh-CN" altLang="en-US" sz="1920" dirty="0"/>
              <a:t>转换为算式</a:t>
            </a:r>
            <a:r>
              <a:rPr kumimoji="1" lang="en-US" altLang="zh-CN" sz="1920" dirty="0"/>
              <a:t>,</a:t>
            </a:r>
            <a:r>
              <a:rPr kumimoji="1" lang="zh-CN" altLang="en-US" sz="1920" dirty="0"/>
              <a:t>比如</a:t>
            </a:r>
            <a:endParaRPr kumimoji="1" lang="en-US" altLang="zh-CN" sz="1920" dirty="0"/>
          </a:p>
          <a:p>
            <a:endParaRPr kumimoji="1" lang="en-US" altLang="zh-CN" sz="1920" dirty="0"/>
          </a:p>
          <a:p>
            <a:endParaRPr kumimoji="1" lang="en-US" altLang="zh-CN" sz="1920" dirty="0"/>
          </a:p>
          <a:p>
            <a:r>
              <a:rPr kumimoji="1" lang="zh-CN" altLang="en-US" sz="1920" dirty="0"/>
              <a:t>将原</a:t>
            </a:r>
            <a:r>
              <a:rPr kumimoji="1" lang="en-US" altLang="zh-CN" sz="1920" dirty="0"/>
              <a:t>R1CS </a:t>
            </a:r>
            <a:r>
              <a:rPr kumimoji="1" lang="zh-CN" altLang="en-US" sz="1920" dirty="0"/>
              <a:t>中每一个约束</a:t>
            </a:r>
            <a:r>
              <a:rPr kumimoji="1" lang="en-US" altLang="zh-CN" sz="1920" dirty="0"/>
              <a:t>, </a:t>
            </a:r>
            <a:r>
              <a:rPr kumimoji="1" lang="zh-CN" altLang="en-US" sz="1920" dirty="0"/>
              <a:t>都化成这样的算式</a:t>
            </a:r>
            <a:r>
              <a:rPr kumimoji="1" lang="en-US" altLang="zh-CN" sz="1920" dirty="0"/>
              <a:t>, </a:t>
            </a:r>
            <a:r>
              <a:rPr kumimoji="1" lang="zh-CN" altLang="en-US" sz="1920" dirty="0"/>
              <a:t>再将其结合在一起</a:t>
            </a:r>
            <a:endParaRPr kumimoji="1" lang="en-US" altLang="zh-CN" sz="1920" dirty="0"/>
          </a:p>
          <a:p>
            <a:r>
              <a:rPr kumimoji="1" lang="zh-CN" altLang="en-US" sz="1920" dirty="0"/>
              <a:t>得到一个以</a:t>
            </a:r>
            <a:r>
              <a:rPr kumimoji="1" lang="en-US" altLang="zh-CN" sz="1920" dirty="0"/>
              <a:t>DAG </a:t>
            </a:r>
            <a:r>
              <a:rPr kumimoji="1" lang="zh-CN" altLang="en-US" sz="1920" dirty="0"/>
              <a:t>形式存储的含有公共子式的算式树</a:t>
            </a:r>
            <a:r>
              <a:rPr kumimoji="1" lang="en-US" altLang="zh-CN" sz="1920" dirty="0"/>
              <a:t>,</a:t>
            </a:r>
            <a:r>
              <a:rPr kumimoji="1" lang="zh-CN" altLang="en-US" sz="1920" dirty="0"/>
              <a:t> </a:t>
            </a:r>
            <a:endParaRPr kumimoji="1" lang="en-US" altLang="zh-CN" sz="1920" dirty="0"/>
          </a:p>
          <a:p>
            <a:pPr lvl="1"/>
            <a:endParaRPr kumimoji="1" lang="en-US" altLang="zh-CN" sz="1680" dirty="0"/>
          </a:p>
        </p:txBody>
      </p:sp>
      <p:pic>
        <p:nvPicPr>
          <p:cNvPr id="8" name="图片 7">
            <a:extLst>
              <a:ext uri="{FF2B5EF4-FFF2-40B4-BE49-F238E27FC236}">
                <a16:creationId xmlns:a16="http://schemas.microsoft.com/office/drawing/2014/main" id="{8F8B1663-B8E9-611D-AA02-A8A2EA00CA9B}"/>
              </a:ext>
            </a:extLst>
          </p:cNvPr>
          <p:cNvPicPr>
            <a:picLocks noChangeAspect="1"/>
          </p:cNvPicPr>
          <p:nvPr/>
        </p:nvPicPr>
        <p:blipFill>
          <a:blip r:embed="rId2"/>
          <a:stretch>
            <a:fillRect/>
          </a:stretch>
        </p:blipFill>
        <p:spPr>
          <a:xfrm>
            <a:off x="4597637" y="5552365"/>
            <a:ext cx="8805388" cy="874294"/>
          </a:xfrm>
          <a:prstGeom prst="rect">
            <a:avLst/>
          </a:prstGeom>
        </p:spPr>
      </p:pic>
    </p:spTree>
    <p:extLst>
      <p:ext uri="{BB962C8B-B14F-4D97-AF65-F5344CB8AC3E}">
        <p14:creationId xmlns:p14="http://schemas.microsoft.com/office/powerpoint/2010/main" val="136448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4062571" y="5010954"/>
            <a:ext cx="9875520" cy="4756153"/>
          </a:xfrm>
        </p:spPr>
        <p:txBody>
          <a:bodyPr>
            <a:normAutofit/>
          </a:bodyPr>
          <a:lstStyle/>
          <a:p>
            <a:r>
              <a:rPr kumimoji="1" lang="zh-CN" altLang="en-US" sz="2160" dirty="0"/>
              <a:t>第一次尝试</a:t>
            </a:r>
            <a:r>
              <a:rPr kumimoji="1" lang="en-US" altLang="zh-CN" sz="2160" dirty="0"/>
              <a:t>: </a:t>
            </a:r>
            <a:r>
              <a:rPr kumimoji="1" lang="zh-CN" altLang="en-US" sz="2160" dirty="0"/>
              <a:t>将运算符和变量的</a:t>
            </a:r>
            <a:r>
              <a:rPr kumimoji="1" lang="en-US" altLang="zh-CN" sz="2160" dirty="0"/>
              <a:t>node</a:t>
            </a:r>
            <a:r>
              <a:rPr kumimoji="1" lang="zh-CN" altLang="en-US" sz="2160" dirty="0"/>
              <a:t>类型分开</a:t>
            </a:r>
            <a:endParaRPr kumimoji="1" lang="en-US" altLang="zh-CN" sz="2160" dirty="0"/>
          </a:p>
          <a:p>
            <a:pPr lvl="1"/>
            <a:r>
              <a:rPr kumimoji="1" lang="en-US" altLang="zh-CN" sz="1920" dirty="0"/>
              <a:t>R1CS</a:t>
            </a:r>
            <a:r>
              <a:rPr kumimoji="1" lang="zh-CN" altLang="en-US" sz="1920" dirty="0"/>
              <a:t>约束间合并方式不同</a:t>
            </a:r>
            <a:r>
              <a:rPr kumimoji="1" lang="en-US" altLang="zh-CN" sz="1920" dirty="0"/>
              <a:t>, </a:t>
            </a:r>
            <a:r>
              <a:rPr kumimoji="1" lang="zh-CN" altLang="en-US" sz="1920" dirty="0"/>
              <a:t>即当中间变量选取不同时</a:t>
            </a:r>
            <a:r>
              <a:rPr kumimoji="1" lang="en-US" altLang="zh-CN" sz="1920" dirty="0"/>
              <a:t>, </a:t>
            </a:r>
            <a:r>
              <a:rPr kumimoji="1" lang="zh-CN" altLang="en-US" sz="1920" dirty="0"/>
              <a:t>建立的数据流树不同</a:t>
            </a:r>
            <a:r>
              <a:rPr kumimoji="1" lang="en-US" altLang="zh-CN" sz="1920" dirty="0"/>
              <a:t> </a:t>
            </a:r>
          </a:p>
          <a:p>
            <a:pPr lvl="1"/>
            <a:r>
              <a:rPr kumimoji="1" lang="zh-CN" altLang="en-US" sz="1920" dirty="0"/>
              <a:t>树的结构复杂</a:t>
            </a:r>
            <a:r>
              <a:rPr kumimoji="1" lang="en-US" altLang="zh-CN" sz="1920" dirty="0"/>
              <a:t>, </a:t>
            </a:r>
            <a:r>
              <a:rPr kumimoji="1" lang="zh-CN" altLang="en-US" sz="1920" dirty="0"/>
              <a:t>导致需要考虑情况很多</a:t>
            </a:r>
            <a:r>
              <a:rPr kumimoji="1" lang="en-US" altLang="zh-CN" sz="1920" dirty="0"/>
              <a:t>, </a:t>
            </a:r>
            <a:r>
              <a:rPr kumimoji="1" lang="zh-CN" altLang="en-US" sz="1920" dirty="0"/>
              <a:t>算法实现较为复杂困难</a:t>
            </a:r>
          </a:p>
          <a:p>
            <a:r>
              <a:rPr kumimoji="1" lang="zh-CN" altLang="en-US" sz="2160" dirty="0"/>
              <a:t>第二次尝试</a:t>
            </a:r>
            <a:r>
              <a:rPr kumimoji="1" lang="en-US" altLang="zh-CN" sz="2160" dirty="0"/>
              <a:t>: </a:t>
            </a:r>
            <a:r>
              <a:rPr kumimoji="1" lang="zh-CN" altLang="en-US" sz="2160" dirty="0"/>
              <a:t>使用一种</a:t>
            </a:r>
            <a:r>
              <a:rPr kumimoji="1" lang="en-US" altLang="zh-CN" sz="2160" dirty="0"/>
              <a:t>node</a:t>
            </a:r>
          </a:p>
          <a:p>
            <a:pPr lvl="1"/>
            <a:r>
              <a:rPr kumimoji="1" lang="zh-CN" altLang="en-US" sz="1920" dirty="0"/>
              <a:t>使用</a:t>
            </a:r>
            <a:r>
              <a:rPr kumimoji="1" lang="en-US" altLang="zh-CN" sz="1920" dirty="0"/>
              <a:t>node id</a:t>
            </a:r>
            <a:r>
              <a:rPr kumimoji="1" lang="zh-CN" altLang="en-US" sz="1920" dirty="0"/>
              <a:t>标识</a:t>
            </a:r>
            <a:r>
              <a:rPr kumimoji="1" lang="en-US" altLang="zh-CN" sz="1920" dirty="0"/>
              <a:t>node</a:t>
            </a:r>
          </a:p>
          <a:p>
            <a:pPr lvl="1"/>
            <a:r>
              <a:rPr kumimoji="1" lang="en-US" altLang="zh-CN" sz="1920" dirty="0"/>
              <a:t>Node</a:t>
            </a:r>
            <a:r>
              <a:rPr kumimoji="1" lang="zh-CN" altLang="en-US" sz="1920" dirty="0"/>
              <a:t>中包含运算符信息</a:t>
            </a:r>
            <a:endParaRPr kumimoji="1" lang="en-US" altLang="zh-CN" sz="1920" dirty="0"/>
          </a:p>
          <a:p>
            <a:pPr marL="548640" lvl="1" indent="0">
              <a:buNone/>
            </a:pPr>
            <a:r>
              <a:rPr kumimoji="1" lang="zh-CN" altLang="en-US" sz="1920" dirty="0"/>
              <a:t>    以便查看其生成方式</a:t>
            </a:r>
            <a:endParaRPr kumimoji="1" lang="en-US" altLang="zh-CN" sz="1920" dirty="0"/>
          </a:p>
        </p:txBody>
      </p:sp>
      <p:pic>
        <p:nvPicPr>
          <p:cNvPr id="5" name="图片 4">
            <a:extLst>
              <a:ext uri="{FF2B5EF4-FFF2-40B4-BE49-F238E27FC236}">
                <a16:creationId xmlns:a16="http://schemas.microsoft.com/office/drawing/2014/main" id="{CAEB431E-D581-B9E6-8545-BBCB98D33D43}"/>
              </a:ext>
            </a:extLst>
          </p:cNvPr>
          <p:cNvPicPr>
            <a:picLocks noChangeAspect="1"/>
          </p:cNvPicPr>
          <p:nvPr/>
        </p:nvPicPr>
        <p:blipFill>
          <a:blip r:embed="rId2"/>
          <a:stretch>
            <a:fillRect/>
          </a:stretch>
        </p:blipFill>
        <p:spPr>
          <a:xfrm>
            <a:off x="8041293" y="7299788"/>
            <a:ext cx="5896798" cy="2467319"/>
          </a:xfrm>
          <a:prstGeom prst="rect">
            <a:avLst/>
          </a:prstGeom>
        </p:spPr>
      </p:pic>
    </p:spTree>
    <p:extLst>
      <p:ext uri="{BB962C8B-B14F-4D97-AF65-F5344CB8AC3E}">
        <p14:creationId xmlns:p14="http://schemas.microsoft.com/office/powerpoint/2010/main" val="1696840372"/>
      </p:ext>
    </p:extLst>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2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2916</TotalTime>
  <Words>1868</Words>
  <Application>Microsoft Office PowerPoint</Application>
  <PresentationFormat>自定义</PresentationFormat>
  <Paragraphs>768</Paragraphs>
  <Slides>44</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44</vt:i4>
      </vt:variant>
    </vt:vector>
  </HeadingPairs>
  <TitlesOfParts>
    <vt:vector size="56" baseType="lpstr">
      <vt:lpstr>DengXian</vt:lpstr>
      <vt:lpstr>DengXian</vt:lpstr>
      <vt:lpstr>宋体</vt:lpstr>
      <vt:lpstr>Microsoft YaHei</vt:lpstr>
      <vt:lpstr>Arial</vt:lpstr>
      <vt:lpstr>Calibri</vt:lpstr>
      <vt:lpstr>Calibri Light</vt:lpstr>
      <vt:lpstr>Cambria Math</vt:lpstr>
      <vt:lpstr>Times New Roman</vt:lpstr>
      <vt:lpstr>1_Office 主题​​</vt:lpstr>
      <vt:lpstr>2_Office 主题​​</vt:lpstr>
      <vt:lpstr>Office 主题​​</vt:lpstr>
      <vt:lpstr>基于数据流的R1CS等价性检查与范式生成 中期答辩</vt:lpstr>
      <vt:lpstr>目录</vt:lpstr>
      <vt:lpstr>预期进度</vt:lpstr>
      <vt:lpstr>PowerPoint 演示文稿</vt:lpstr>
      <vt:lpstr>PowerPoint 演示文稿</vt:lpstr>
      <vt:lpstr>预期进度</vt:lpstr>
      <vt:lpstr>目前成果</vt:lpstr>
      <vt:lpstr>目前成果1: 建立Rnode Graph</vt:lpstr>
      <vt:lpstr>目前成果1: 建立Rnode Graph</vt:lpstr>
      <vt:lpstr>目前成果1: 建立Rnode Graph</vt:lpstr>
      <vt:lpstr>目前成果1: 建立Rnode Graph</vt:lpstr>
      <vt:lpstr>PowerPoint 演示文稿</vt:lpstr>
      <vt:lpstr>目前成果1.5: 计算Rnode Graph节点权重</vt:lpstr>
      <vt:lpstr>目前成果2: 瓦片生成</vt:lpstr>
      <vt:lpstr>目前成果2:瓦片生成</vt:lpstr>
      <vt:lpstr>PowerPoint 演示文稿</vt:lpstr>
      <vt:lpstr>PowerPoint 演示文稿</vt:lpstr>
      <vt:lpstr>Pagerank initial state</vt:lpstr>
      <vt:lpstr>Pagerank updating</vt:lpstr>
      <vt:lpstr>PowerPoint 演示文稿</vt:lpstr>
      <vt:lpstr>Pagerank initial state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回顾：应用程序仅使用虚拟地址</vt:lpstr>
      <vt:lpstr>回顾：应用程序仅使用虚拟地址</vt:lpstr>
      <vt:lpstr>PowerPoint 演示文稿</vt:lpstr>
      <vt:lpstr>PowerPoint 演示文稿</vt:lpstr>
      <vt:lpstr>目前成果2: 瓦片生成</vt:lpstr>
      <vt:lpstr>目前成果3:对图的进一步抽象</vt:lpstr>
      <vt:lpstr>目前成果3:对图的进一步抽象</vt:lpstr>
      <vt:lpstr>目前成果4: 瓦片权重计算</vt:lpstr>
      <vt:lpstr>目前成果5: 对线性瓦片的调整</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基于数据流的R1CS等价性检查与范式生成 进度报告</dc:title>
  <dc:creator>施 宸昊</dc:creator>
  <cp:lastModifiedBy>宸昊 施</cp:lastModifiedBy>
  <cp:revision>23</cp:revision>
  <dcterms:created xsi:type="dcterms:W3CDTF">2023-02-24T01:29:49Z</dcterms:created>
  <dcterms:modified xsi:type="dcterms:W3CDTF">2023-10-09T09:05:55Z</dcterms:modified>
</cp:coreProperties>
</file>