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0" r:id="rId3"/>
  </p:sldMasterIdLst>
  <p:notesMasterIdLst>
    <p:notesMasterId r:id="rId44"/>
  </p:notesMasterIdLst>
  <p:sldIdLst>
    <p:sldId id="2345" r:id="rId4"/>
    <p:sldId id="2234" r:id="rId5"/>
    <p:sldId id="2618" r:id="rId6"/>
    <p:sldId id="2658" r:id="rId7"/>
    <p:sldId id="2661" r:id="rId8"/>
    <p:sldId id="2619" r:id="rId9"/>
    <p:sldId id="2621" r:id="rId10"/>
    <p:sldId id="2629" r:id="rId11"/>
    <p:sldId id="2615" r:id="rId12"/>
    <p:sldId id="2622" r:id="rId13"/>
    <p:sldId id="2631" r:id="rId14"/>
    <p:sldId id="2656" r:id="rId15"/>
    <p:sldId id="2633" r:id="rId16"/>
    <p:sldId id="2637" r:id="rId17"/>
    <p:sldId id="2632" r:id="rId18"/>
    <p:sldId id="2657" r:id="rId19"/>
    <p:sldId id="2640" r:id="rId20"/>
    <p:sldId id="2642" r:id="rId21"/>
    <p:sldId id="2660" r:id="rId22"/>
    <p:sldId id="2641" r:id="rId23"/>
    <p:sldId id="2646" r:id="rId24"/>
    <p:sldId id="2659" r:id="rId25"/>
    <p:sldId id="2647" r:id="rId26"/>
    <p:sldId id="2650" r:id="rId27"/>
    <p:sldId id="2651" r:id="rId28"/>
    <p:sldId id="2648" r:id="rId29"/>
    <p:sldId id="2653" r:id="rId30"/>
    <p:sldId id="2655" r:id="rId31"/>
    <p:sldId id="2649" r:id="rId32"/>
    <p:sldId id="2654" r:id="rId33"/>
    <p:sldId id="2645" r:id="rId34"/>
    <p:sldId id="2652" r:id="rId35"/>
    <p:sldId id="2643" r:id="rId36"/>
    <p:sldId id="2644" r:id="rId37"/>
    <p:sldId id="2636" r:id="rId38"/>
    <p:sldId id="2634" r:id="rId39"/>
    <p:sldId id="2638" r:id="rId40"/>
    <p:sldId id="2635" r:id="rId41"/>
    <p:sldId id="2639" r:id="rId42"/>
    <p:sldId id="2625" r:id="rId43"/>
  </p:sldIdLst>
  <p:sldSz cx="14039850" cy="13679488"/>
  <p:notesSz cx="6858000" cy="9144000"/>
  <p:defaultTextStyle>
    <a:defPPr>
      <a:defRPr lang="zh-CN"/>
    </a:defPPr>
    <a:lvl1pPr marL="0" algn="l" defTabSz="914080" rtl="0" eaLnBrk="1" latinLnBrk="0" hangingPunct="1">
      <a:defRPr sz="1800" kern="1200">
        <a:solidFill>
          <a:schemeClr val="tx1"/>
        </a:solidFill>
        <a:latin typeface="+mn-lt"/>
        <a:ea typeface="+mn-ea"/>
        <a:cs typeface="+mn-cs"/>
      </a:defRPr>
    </a:lvl1pPr>
    <a:lvl2pPr marL="457040" algn="l" defTabSz="914080" rtl="0" eaLnBrk="1" latinLnBrk="0" hangingPunct="1">
      <a:defRPr sz="1800" kern="1200">
        <a:solidFill>
          <a:schemeClr val="tx1"/>
        </a:solidFill>
        <a:latin typeface="+mn-lt"/>
        <a:ea typeface="+mn-ea"/>
        <a:cs typeface="+mn-cs"/>
      </a:defRPr>
    </a:lvl2pPr>
    <a:lvl3pPr marL="914080" algn="l" defTabSz="914080" rtl="0" eaLnBrk="1" latinLnBrk="0" hangingPunct="1">
      <a:defRPr sz="1800" kern="1200">
        <a:solidFill>
          <a:schemeClr val="tx1"/>
        </a:solidFill>
        <a:latin typeface="+mn-lt"/>
        <a:ea typeface="+mn-ea"/>
        <a:cs typeface="+mn-cs"/>
      </a:defRPr>
    </a:lvl3pPr>
    <a:lvl4pPr marL="1371122" algn="l" defTabSz="914080" rtl="0" eaLnBrk="1" latinLnBrk="0" hangingPunct="1">
      <a:defRPr sz="1800" kern="1200">
        <a:solidFill>
          <a:schemeClr val="tx1"/>
        </a:solidFill>
        <a:latin typeface="+mn-lt"/>
        <a:ea typeface="+mn-ea"/>
        <a:cs typeface="+mn-cs"/>
      </a:defRPr>
    </a:lvl4pPr>
    <a:lvl5pPr marL="1828162" algn="l" defTabSz="914080" rtl="0" eaLnBrk="1" latinLnBrk="0" hangingPunct="1">
      <a:defRPr sz="1800" kern="1200">
        <a:solidFill>
          <a:schemeClr val="tx1"/>
        </a:solidFill>
        <a:latin typeface="+mn-lt"/>
        <a:ea typeface="+mn-ea"/>
        <a:cs typeface="+mn-cs"/>
      </a:defRPr>
    </a:lvl5pPr>
    <a:lvl6pPr marL="2285202" algn="l" defTabSz="914080" rtl="0" eaLnBrk="1" latinLnBrk="0" hangingPunct="1">
      <a:defRPr sz="1800" kern="1200">
        <a:solidFill>
          <a:schemeClr val="tx1"/>
        </a:solidFill>
        <a:latin typeface="+mn-lt"/>
        <a:ea typeface="+mn-ea"/>
        <a:cs typeface="+mn-cs"/>
      </a:defRPr>
    </a:lvl6pPr>
    <a:lvl7pPr marL="2742244" algn="l" defTabSz="914080" rtl="0" eaLnBrk="1" latinLnBrk="0" hangingPunct="1">
      <a:defRPr sz="1800" kern="1200">
        <a:solidFill>
          <a:schemeClr val="tx1"/>
        </a:solidFill>
        <a:latin typeface="+mn-lt"/>
        <a:ea typeface="+mn-ea"/>
        <a:cs typeface="+mn-cs"/>
      </a:defRPr>
    </a:lvl7pPr>
    <a:lvl8pPr marL="3199284" algn="l" defTabSz="914080" rtl="0" eaLnBrk="1" latinLnBrk="0" hangingPunct="1">
      <a:defRPr sz="1800" kern="1200">
        <a:solidFill>
          <a:schemeClr val="tx1"/>
        </a:solidFill>
        <a:latin typeface="+mn-lt"/>
        <a:ea typeface="+mn-ea"/>
        <a:cs typeface="+mn-cs"/>
      </a:defRPr>
    </a:lvl8pPr>
    <a:lvl9pPr marL="3656326" algn="l" defTabSz="91408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384B"/>
    <a:srgbClr val="44546A"/>
    <a:srgbClr val="FFFFFF"/>
    <a:srgbClr val="C8F0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8" d="100"/>
          <a:sy n="58" d="100"/>
        </p:scale>
        <p:origin x="22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75791-964B-4C63-BFCE-0ED49BE326E8}" type="datetimeFigureOut">
              <a:rPr lang="zh-CN" altLang="en-US" smtClean="0"/>
              <a:t>2023/10/8</a:t>
            </a:fld>
            <a:endParaRPr lang="zh-CN" altLang="en-US"/>
          </a:p>
        </p:txBody>
      </p:sp>
      <p:sp>
        <p:nvSpPr>
          <p:cNvPr id="4" name="幻灯片图像占位符 3"/>
          <p:cNvSpPr>
            <a:spLocks noGrp="1" noRot="1" noChangeAspect="1"/>
          </p:cNvSpPr>
          <p:nvPr>
            <p:ph type="sldImg" idx="2"/>
          </p:nvPr>
        </p:nvSpPr>
        <p:spPr>
          <a:xfrm>
            <a:off x="1844675" y="1143000"/>
            <a:ext cx="31686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6ACBB-0AD6-40A5-B5D5-F54294E7BE31}" type="slidenum">
              <a:rPr lang="zh-CN" altLang="en-US" smtClean="0"/>
              <a:t>‹#›</a:t>
            </a:fld>
            <a:endParaRPr lang="zh-CN" altLang="en-US"/>
          </a:p>
        </p:txBody>
      </p:sp>
    </p:spTree>
    <p:extLst>
      <p:ext uri="{BB962C8B-B14F-4D97-AF65-F5344CB8AC3E}">
        <p14:creationId xmlns:p14="http://schemas.microsoft.com/office/powerpoint/2010/main" val="1647996285"/>
      </p:ext>
    </p:extLst>
  </p:cSld>
  <p:clrMap bg1="lt1" tx1="dk1" bg2="lt2" tx2="dk2" accent1="accent1" accent2="accent2" accent3="accent3" accent4="accent4" accent5="accent5" accent6="accent6" hlink="hlink" folHlink="folHlink"/>
  <p:notesStyle>
    <a:lvl1pPr marL="0" algn="l" defTabSz="914080" rtl="0" eaLnBrk="1" latinLnBrk="0" hangingPunct="1">
      <a:defRPr sz="1200" kern="1200">
        <a:solidFill>
          <a:schemeClr val="tx1"/>
        </a:solidFill>
        <a:latin typeface="+mn-lt"/>
        <a:ea typeface="+mn-ea"/>
        <a:cs typeface="+mn-cs"/>
      </a:defRPr>
    </a:lvl1pPr>
    <a:lvl2pPr marL="457040" algn="l" defTabSz="914080" rtl="0" eaLnBrk="1" latinLnBrk="0" hangingPunct="1">
      <a:defRPr sz="1200" kern="1200">
        <a:solidFill>
          <a:schemeClr val="tx1"/>
        </a:solidFill>
        <a:latin typeface="+mn-lt"/>
        <a:ea typeface="+mn-ea"/>
        <a:cs typeface="+mn-cs"/>
      </a:defRPr>
    </a:lvl2pPr>
    <a:lvl3pPr marL="914080" algn="l" defTabSz="914080" rtl="0" eaLnBrk="1" latinLnBrk="0" hangingPunct="1">
      <a:defRPr sz="1200" kern="1200">
        <a:solidFill>
          <a:schemeClr val="tx1"/>
        </a:solidFill>
        <a:latin typeface="+mn-lt"/>
        <a:ea typeface="+mn-ea"/>
        <a:cs typeface="+mn-cs"/>
      </a:defRPr>
    </a:lvl3pPr>
    <a:lvl4pPr marL="1371122" algn="l" defTabSz="914080" rtl="0" eaLnBrk="1" latinLnBrk="0" hangingPunct="1">
      <a:defRPr sz="1200" kern="1200">
        <a:solidFill>
          <a:schemeClr val="tx1"/>
        </a:solidFill>
        <a:latin typeface="+mn-lt"/>
        <a:ea typeface="+mn-ea"/>
        <a:cs typeface="+mn-cs"/>
      </a:defRPr>
    </a:lvl4pPr>
    <a:lvl5pPr marL="1828162" algn="l" defTabSz="914080" rtl="0" eaLnBrk="1" latinLnBrk="0" hangingPunct="1">
      <a:defRPr sz="1200" kern="1200">
        <a:solidFill>
          <a:schemeClr val="tx1"/>
        </a:solidFill>
        <a:latin typeface="+mn-lt"/>
        <a:ea typeface="+mn-ea"/>
        <a:cs typeface="+mn-cs"/>
      </a:defRPr>
    </a:lvl5pPr>
    <a:lvl6pPr marL="2285202" algn="l" defTabSz="914080" rtl="0" eaLnBrk="1" latinLnBrk="0" hangingPunct="1">
      <a:defRPr sz="1200" kern="1200">
        <a:solidFill>
          <a:schemeClr val="tx1"/>
        </a:solidFill>
        <a:latin typeface="+mn-lt"/>
        <a:ea typeface="+mn-ea"/>
        <a:cs typeface="+mn-cs"/>
      </a:defRPr>
    </a:lvl6pPr>
    <a:lvl7pPr marL="2742244" algn="l" defTabSz="914080" rtl="0" eaLnBrk="1" latinLnBrk="0" hangingPunct="1">
      <a:defRPr sz="1200" kern="1200">
        <a:solidFill>
          <a:schemeClr val="tx1"/>
        </a:solidFill>
        <a:latin typeface="+mn-lt"/>
        <a:ea typeface="+mn-ea"/>
        <a:cs typeface="+mn-cs"/>
      </a:defRPr>
    </a:lvl7pPr>
    <a:lvl8pPr marL="3199284" algn="l" defTabSz="914080" rtl="0" eaLnBrk="1" latinLnBrk="0" hangingPunct="1">
      <a:defRPr sz="1200" kern="1200">
        <a:solidFill>
          <a:schemeClr val="tx1"/>
        </a:solidFill>
        <a:latin typeface="+mn-lt"/>
        <a:ea typeface="+mn-ea"/>
        <a:cs typeface="+mn-cs"/>
      </a:defRPr>
    </a:lvl8pPr>
    <a:lvl9pPr marL="3656326" algn="l" defTabSz="91408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70050" y="685800"/>
            <a:ext cx="35179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3285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844675" y="1143000"/>
            <a:ext cx="316865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1201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52994" y="4249521"/>
            <a:ext cx="11933873" cy="2932223"/>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105979" y="7751713"/>
            <a:ext cx="9827895" cy="3495868"/>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19789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65242" y="3641531"/>
            <a:ext cx="5966937" cy="867951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07676" y="3641531"/>
            <a:ext cx="5966937" cy="867951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4C042E6-B216-4592-8AF3-2B42AC14DDDB}" type="datetimeFigureOut">
              <a:rPr lang="zh-CN" altLang="en-US" smtClean="0"/>
              <a:t>2023/10/8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11790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67071" y="728311"/>
            <a:ext cx="12109371" cy="264407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67071" y="3353376"/>
            <a:ext cx="5939513" cy="1643438"/>
          </a:xfrm>
        </p:spPr>
        <p:txBody>
          <a:bodyPr anchor="b"/>
          <a:lstStyle>
            <a:lvl1pPr marL="0" indent="0">
              <a:buNone/>
              <a:defRPr sz="3685" b="1"/>
            </a:lvl1pPr>
            <a:lvl2pPr marL="701985" indent="0">
              <a:buNone/>
              <a:defRPr sz="3071" b="1"/>
            </a:lvl2pPr>
            <a:lvl3pPr marL="1403970" indent="0">
              <a:buNone/>
              <a:defRPr sz="2764" b="1"/>
            </a:lvl3pPr>
            <a:lvl4pPr marL="2105955" indent="0">
              <a:buNone/>
              <a:defRPr sz="2457" b="1"/>
            </a:lvl4pPr>
            <a:lvl5pPr marL="2807940" indent="0">
              <a:buNone/>
              <a:defRPr sz="2457" b="1"/>
            </a:lvl5pPr>
            <a:lvl6pPr marL="3509924" indent="0">
              <a:buNone/>
              <a:defRPr sz="2457" b="1"/>
            </a:lvl6pPr>
            <a:lvl7pPr marL="4211909" indent="0">
              <a:buNone/>
              <a:defRPr sz="2457" b="1"/>
            </a:lvl7pPr>
            <a:lvl8pPr marL="4913894" indent="0">
              <a:buNone/>
              <a:defRPr sz="2457" b="1"/>
            </a:lvl8pPr>
            <a:lvl9pPr marL="5615879" indent="0">
              <a:buNone/>
              <a:defRPr sz="2457" b="1"/>
            </a:lvl9pPr>
          </a:lstStyle>
          <a:p>
            <a:pPr lvl="0"/>
            <a:r>
              <a:rPr lang="zh-CN" altLang="en-US"/>
              <a:t>单击此处编辑母版文本样式</a:t>
            </a:r>
          </a:p>
        </p:txBody>
      </p:sp>
      <p:sp>
        <p:nvSpPr>
          <p:cNvPr id="4" name="Content Placeholder 3"/>
          <p:cNvSpPr>
            <a:spLocks noGrp="1"/>
          </p:cNvSpPr>
          <p:nvPr>
            <p:ph sz="half" idx="2"/>
          </p:nvPr>
        </p:nvSpPr>
        <p:spPr>
          <a:xfrm>
            <a:off x="967071" y="4996817"/>
            <a:ext cx="5939513" cy="73495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107675" y="3353376"/>
            <a:ext cx="5968765" cy="1643438"/>
          </a:xfrm>
        </p:spPr>
        <p:txBody>
          <a:bodyPr anchor="b"/>
          <a:lstStyle>
            <a:lvl1pPr marL="0" indent="0">
              <a:buNone/>
              <a:defRPr sz="3685" b="1"/>
            </a:lvl1pPr>
            <a:lvl2pPr marL="701985" indent="0">
              <a:buNone/>
              <a:defRPr sz="3071" b="1"/>
            </a:lvl2pPr>
            <a:lvl3pPr marL="1403970" indent="0">
              <a:buNone/>
              <a:defRPr sz="2764" b="1"/>
            </a:lvl3pPr>
            <a:lvl4pPr marL="2105955" indent="0">
              <a:buNone/>
              <a:defRPr sz="2457" b="1"/>
            </a:lvl4pPr>
            <a:lvl5pPr marL="2807940" indent="0">
              <a:buNone/>
              <a:defRPr sz="2457" b="1"/>
            </a:lvl5pPr>
            <a:lvl6pPr marL="3509924" indent="0">
              <a:buNone/>
              <a:defRPr sz="2457" b="1"/>
            </a:lvl6pPr>
            <a:lvl7pPr marL="4211909" indent="0">
              <a:buNone/>
              <a:defRPr sz="2457" b="1"/>
            </a:lvl7pPr>
            <a:lvl8pPr marL="4913894" indent="0">
              <a:buNone/>
              <a:defRPr sz="2457" b="1"/>
            </a:lvl8pPr>
            <a:lvl9pPr marL="5615879" indent="0">
              <a:buNone/>
              <a:defRPr sz="2457" b="1"/>
            </a:lvl9pPr>
          </a:lstStyle>
          <a:p>
            <a:pPr lvl="0"/>
            <a:r>
              <a:rPr lang="zh-CN" altLang="en-US"/>
              <a:t>单击此处编辑母版文本样式</a:t>
            </a:r>
          </a:p>
        </p:txBody>
      </p:sp>
      <p:sp>
        <p:nvSpPr>
          <p:cNvPr id="6" name="Content Placeholder 5"/>
          <p:cNvSpPr>
            <a:spLocks noGrp="1"/>
          </p:cNvSpPr>
          <p:nvPr>
            <p:ph sz="quarter" idx="4"/>
          </p:nvPr>
        </p:nvSpPr>
        <p:spPr>
          <a:xfrm>
            <a:off x="7107675" y="4996817"/>
            <a:ext cx="5968765" cy="73495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4C042E6-B216-4592-8AF3-2B42AC14DDDB}" type="datetimeFigureOut">
              <a:rPr lang="zh-CN" altLang="en-US" smtClean="0"/>
              <a:t>2023/10/8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744791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4C042E6-B216-4592-8AF3-2B42AC14DDDB}" type="datetimeFigureOut">
              <a:rPr lang="zh-CN" altLang="en-US" smtClean="0"/>
              <a:t>2023/10/8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213807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042E6-B216-4592-8AF3-2B42AC14DDDB}" type="datetimeFigureOut">
              <a:rPr lang="zh-CN" altLang="en-US" smtClean="0"/>
              <a:t>2023/10/8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639719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67072" y="911967"/>
            <a:ext cx="4528216" cy="3191881"/>
          </a:xfrm>
        </p:spPr>
        <p:txBody>
          <a:bodyPr anchor="b"/>
          <a:lstStyle>
            <a:lvl1pPr>
              <a:defRPr sz="4913"/>
            </a:lvl1pPr>
          </a:lstStyle>
          <a:p>
            <a:r>
              <a:rPr lang="zh-CN" altLang="en-US"/>
              <a:t>单击此处编辑母版标题样式</a:t>
            </a:r>
            <a:endParaRPr lang="en-US" dirty="0"/>
          </a:p>
        </p:txBody>
      </p:sp>
      <p:sp>
        <p:nvSpPr>
          <p:cNvPr id="3" name="Content Placeholder 2"/>
          <p:cNvSpPr>
            <a:spLocks noGrp="1"/>
          </p:cNvSpPr>
          <p:nvPr>
            <p:ph idx="1"/>
          </p:nvPr>
        </p:nvSpPr>
        <p:spPr>
          <a:xfrm>
            <a:off x="5968767" y="1969598"/>
            <a:ext cx="7107674" cy="9721304"/>
          </a:xfrm>
        </p:spPr>
        <p:txBody>
          <a:bodyPr/>
          <a:lstStyle>
            <a:lvl1pPr>
              <a:defRPr sz="4913"/>
            </a:lvl1pPr>
            <a:lvl2pPr>
              <a:defRPr sz="4299"/>
            </a:lvl2pPr>
            <a:lvl3pPr>
              <a:defRPr sz="3685"/>
            </a:lvl3pPr>
            <a:lvl4pPr>
              <a:defRPr sz="3071"/>
            </a:lvl4pPr>
            <a:lvl5pPr>
              <a:defRPr sz="3071"/>
            </a:lvl5pPr>
            <a:lvl6pPr>
              <a:defRPr sz="3071"/>
            </a:lvl6pPr>
            <a:lvl7pPr>
              <a:defRPr sz="3071"/>
            </a:lvl7pPr>
            <a:lvl8pPr>
              <a:defRPr sz="3071"/>
            </a:lvl8pPr>
            <a:lvl9pPr>
              <a:defRPr sz="307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67072" y="4103852"/>
            <a:ext cx="4528216" cy="7602882"/>
          </a:xfrm>
        </p:spPr>
        <p:txBody>
          <a:bodyPr/>
          <a:lstStyle>
            <a:lvl1pPr marL="0" indent="0">
              <a:buNone/>
              <a:defRPr sz="2457"/>
            </a:lvl1pPr>
            <a:lvl2pPr marL="701985" indent="0">
              <a:buNone/>
              <a:defRPr sz="2150"/>
            </a:lvl2pPr>
            <a:lvl3pPr marL="1403970" indent="0">
              <a:buNone/>
              <a:defRPr sz="1842"/>
            </a:lvl3pPr>
            <a:lvl4pPr marL="2105955" indent="0">
              <a:buNone/>
              <a:defRPr sz="1535"/>
            </a:lvl4pPr>
            <a:lvl5pPr marL="2807940" indent="0">
              <a:buNone/>
              <a:defRPr sz="1535"/>
            </a:lvl5pPr>
            <a:lvl6pPr marL="3509924" indent="0">
              <a:buNone/>
              <a:defRPr sz="1535"/>
            </a:lvl6pPr>
            <a:lvl7pPr marL="4211909" indent="0">
              <a:buNone/>
              <a:defRPr sz="1535"/>
            </a:lvl7pPr>
            <a:lvl8pPr marL="4913894" indent="0">
              <a:buNone/>
              <a:defRPr sz="1535"/>
            </a:lvl8pPr>
            <a:lvl9pPr marL="5615879" indent="0">
              <a:buNone/>
              <a:defRPr sz="15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8826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67072" y="911967"/>
            <a:ext cx="4528216" cy="3191881"/>
          </a:xfrm>
        </p:spPr>
        <p:txBody>
          <a:bodyPr anchor="b"/>
          <a:lstStyle>
            <a:lvl1pPr>
              <a:defRPr sz="491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968767" y="1969598"/>
            <a:ext cx="7107674" cy="9721304"/>
          </a:xfrm>
        </p:spPr>
        <p:txBody>
          <a:bodyPr anchor="t"/>
          <a:lstStyle>
            <a:lvl1pPr marL="0" indent="0">
              <a:buNone/>
              <a:defRPr sz="4913"/>
            </a:lvl1pPr>
            <a:lvl2pPr marL="701985" indent="0">
              <a:buNone/>
              <a:defRPr sz="4299"/>
            </a:lvl2pPr>
            <a:lvl3pPr marL="1403970" indent="0">
              <a:buNone/>
              <a:defRPr sz="3685"/>
            </a:lvl3pPr>
            <a:lvl4pPr marL="2105955" indent="0">
              <a:buNone/>
              <a:defRPr sz="3071"/>
            </a:lvl4pPr>
            <a:lvl5pPr marL="2807940" indent="0">
              <a:buNone/>
              <a:defRPr sz="3071"/>
            </a:lvl5pPr>
            <a:lvl6pPr marL="3509924" indent="0">
              <a:buNone/>
              <a:defRPr sz="3071"/>
            </a:lvl6pPr>
            <a:lvl7pPr marL="4211909" indent="0">
              <a:buNone/>
              <a:defRPr sz="3071"/>
            </a:lvl7pPr>
            <a:lvl8pPr marL="4913894" indent="0">
              <a:buNone/>
              <a:defRPr sz="3071"/>
            </a:lvl8pPr>
            <a:lvl9pPr marL="5615879" indent="0">
              <a:buNone/>
              <a:defRPr sz="3071"/>
            </a:lvl9pPr>
          </a:lstStyle>
          <a:p>
            <a:r>
              <a:rPr lang="zh-CN" altLang="en-US"/>
              <a:t>单击图标添加图片</a:t>
            </a:r>
            <a:endParaRPr lang="en-US" dirty="0"/>
          </a:p>
        </p:txBody>
      </p:sp>
      <p:sp>
        <p:nvSpPr>
          <p:cNvPr id="4" name="Text Placeholder 3"/>
          <p:cNvSpPr>
            <a:spLocks noGrp="1"/>
          </p:cNvSpPr>
          <p:nvPr>
            <p:ph type="body" sz="half" idx="2"/>
          </p:nvPr>
        </p:nvSpPr>
        <p:spPr>
          <a:xfrm>
            <a:off x="967072" y="4103852"/>
            <a:ext cx="4528216" cy="7602882"/>
          </a:xfrm>
        </p:spPr>
        <p:txBody>
          <a:bodyPr/>
          <a:lstStyle>
            <a:lvl1pPr marL="0" indent="0">
              <a:buNone/>
              <a:defRPr sz="2457"/>
            </a:lvl1pPr>
            <a:lvl2pPr marL="701985" indent="0">
              <a:buNone/>
              <a:defRPr sz="2150"/>
            </a:lvl2pPr>
            <a:lvl3pPr marL="1403970" indent="0">
              <a:buNone/>
              <a:defRPr sz="1842"/>
            </a:lvl3pPr>
            <a:lvl4pPr marL="2105955" indent="0">
              <a:buNone/>
              <a:defRPr sz="1535"/>
            </a:lvl4pPr>
            <a:lvl5pPr marL="2807940" indent="0">
              <a:buNone/>
              <a:defRPr sz="1535"/>
            </a:lvl5pPr>
            <a:lvl6pPr marL="3509924" indent="0">
              <a:buNone/>
              <a:defRPr sz="1535"/>
            </a:lvl6pPr>
            <a:lvl7pPr marL="4211909" indent="0">
              <a:buNone/>
              <a:defRPr sz="1535"/>
            </a:lvl7pPr>
            <a:lvl8pPr marL="4913894" indent="0">
              <a:buNone/>
              <a:defRPr sz="1535"/>
            </a:lvl8pPr>
            <a:lvl9pPr marL="5615879" indent="0">
              <a:buNone/>
              <a:defRPr sz="15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83454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415432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7269" y="728306"/>
            <a:ext cx="3027343" cy="115927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65240" y="728306"/>
            <a:ext cx="8906530" cy="11592736"/>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55678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01998" y="547817"/>
            <a:ext cx="12635865" cy="2155306"/>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88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277180" y="1050947"/>
            <a:ext cx="252699"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52833" y="1503237"/>
            <a:ext cx="1149605"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32797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9055" y="8790343"/>
            <a:ext cx="11933873" cy="2716895"/>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109055" y="5797957"/>
            <a:ext cx="11933873"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52834" y="9452030"/>
            <a:ext cx="1149605"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283034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52994" y="4249521"/>
            <a:ext cx="11933873" cy="2932223"/>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105979" y="7751713"/>
            <a:ext cx="9827895" cy="3495868"/>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C7A2471E-740E-BA4E-88ED-159BEFFBA756}"/>
              </a:ext>
            </a:extLst>
          </p:cNvPr>
          <p:cNvSpPr>
            <a:spLocks noGrp="1"/>
          </p:cNvSpPr>
          <p:nvPr>
            <p:ph type="ftr" sz="quarter" idx="3"/>
          </p:nvPr>
        </p:nvSpPr>
        <p:spPr>
          <a:xfrm>
            <a:off x="3921176" y="12699963"/>
            <a:ext cx="6083935" cy="728307"/>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133379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lvl1pPr>
              <a:lnSpc>
                <a:spcPct val="120000"/>
              </a:lnSpc>
              <a:defRPr sz="3120" b="1" i="0">
                <a:latin typeface="+mn-lt"/>
                <a:ea typeface="微软雅黑" panose="020B0503020204020204" pitchFamily="34" charset="-122"/>
                <a:cs typeface="微软雅黑" panose="020B0503020204020204" pitchFamily="34" charset="-122"/>
              </a:defRPr>
            </a:lvl1pPr>
            <a:lvl2pPr>
              <a:lnSpc>
                <a:spcPct val="120000"/>
              </a:lnSpc>
              <a:defRPr sz="288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277180" y="1050947"/>
            <a:ext cx="252699"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52833" y="1503237"/>
            <a:ext cx="1149605"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1" name="日期占位符 10">
            <a:extLst>
              <a:ext uri="{FF2B5EF4-FFF2-40B4-BE49-F238E27FC236}">
                <a16:creationId xmlns:a16="http://schemas.microsoft.com/office/drawing/2014/main" id="{0CF62270-1F5D-424A-A45E-3A95F9665E69}"/>
              </a:ext>
            </a:extLst>
          </p:cNvPr>
          <p:cNvSpPr>
            <a:spLocks noGrp="1"/>
          </p:cNvSpPr>
          <p:nvPr>
            <p:ph type="dt" sz="half" idx="10"/>
          </p:nvPr>
        </p:nvSpPr>
        <p:spPr/>
        <p:txBody>
          <a:bodyPr/>
          <a:lstStyle/>
          <a:p>
            <a:endParaRPr lang="zh-CN" altLang="en-US" dirty="0"/>
          </a:p>
        </p:txBody>
      </p:sp>
      <p:sp>
        <p:nvSpPr>
          <p:cNvPr id="13" name="灯片编号占位符 12">
            <a:extLst>
              <a:ext uri="{FF2B5EF4-FFF2-40B4-BE49-F238E27FC236}">
                <a16:creationId xmlns:a16="http://schemas.microsoft.com/office/drawing/2014/main" id="{301232BB-776E-8442-BC68-451FF5E9EF2A}"/>
              </a:ext>
            </a:extLst>
          </p:cNvPr>
          <p:cNvSpPr>
            <a:spLocks noGrp="1"/>
          </p:cNvSpPr>
          <p:nvPr>
            <p:ph type="sldNum" sz="quarter" idx="12"/>
          </p:nvPr>
        </p:nvSpPr>
        <p:spPr/>
        <p:txBody>
          <a:bodyPr/>
          <a:lstStyle/>
          <a:p>
            <a:fld id="{ADE361C3-C043-4A6E-BDCE-8DA1E7D90A3B}" type="slidenum">
              <a:rPr lang="zh-CN" altLang="en-US" smtClean="0"/>
              <a:pPr/>
              <a:t>‹#›</a:t>
            </a:fld>
            <a:endParaRPr lang="zh-CN" altLang="en-US"/>
          </a:p>
        </p:txBody>
      </p:sp>
      <p:sp>
        <p:nvSpPr>
          <p:cNvPr id="14" name="标题 13">
            <a:extLst>
              <a:ext uri="{FF2B5EF4-FFF2-40B4-BE49-F238E27FC236}">
                <a16:creationId xmlns:a16="http://schemas.microsoft.com/office/drawing/2014/main" id="{D65122C0-504F-FA46-B066-D8E22A26C909}"/>
              </a:ext>
            </a:extLst>
          </p:cNvPr>
          <p:cNvSpPr>
            <a:spLocks noGrp="1"/>
          </p:cNvSpPr>
          <p:nvPr>
            <p:ph type="title"/>
          </p:nvPr>
        </p:nvSpPr>
        <p:spPr/>
        <p:txBody>
          <a:bodyPr/>
          <a:lstStyle/>
          <a:p>
            <a:r>
              <a:rPr kumimoji="1" lang="zh-CN" altLang="en-US"/>
              <a:t>单击此处编辑母版标题样式</a:t>
            </a:r>
          </a:p>
        </p:txBody>
      </p:sp>
      <p:sp>
        <p:nvSpPr>
          <p:cNvPr id="15" name="页脚占位符 4">
            <a:extLst>
              <a:ext uri="{FF2B5EF4-FFF2-40B4-BE49-F238E27FC236}">
                <a16:creationId xmlns:a16="http://schemas.microsoft.com/office/drawing/2014/main" id="{56417E6E-741F-344B-92AB-FB18F831A1A0}"/>
              </a:ext>
            </a:extLst>
          </p:cNvPr>
          <p:cNvSpPr>
            <a:spLocks noGrp="1"/>
          </p:cNvSpPr>
          <p:nvPr>
            <p:ph type="ftr" sz="quarter" idx="3"/>
          </p:nvPr>
        </p:nvSpPr>
        <p:spPr>
          <a:xfrm>
            <a:off x="3921176" y="12699963"/>
            <a:ext cx="6083935" cy="728307"/>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2226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9055" y="8790343"/>
            <a:ext cx="11933873" cy="2716895"/>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109055" y="5797957"/>
            <a:ext cx="11933873"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52834" y="9452030"/>
            <a:ext cx="1149605"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0" name="页脚占位符 4">
            <a:extLst>
              <a:ext uri="{FF2B5EF4-FFF2-40B4-BE49-F238E27FC236}">
                <a16:creationId xmlns:a16="http://schemas.microsoft.com/office/drawing/2014/main" id="{0867B0DC-E4F4-8D4C-B8A3-9ADD138A7F8D}"/>
              </a:ext>
            </a:extLst>
          </p:cNvPr>
          <p:cNvSpPr>
            <a:spLocks noGrp="1"/>
          </p:cNvSpPr>
          <p:nvPr>
            <p:ph type="ftr" sz="quarter" idx="3"/>
          </p:nvPr>
        </p:nvSpPr>
        <p:spPr>
          <a:xfrm>
            <a:off x="3921176" y="12699963"/>
            <a:ext cx="6083935" cy="728307"/>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64654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52990" y="2238755"/>
            <a:ext cx="11933873" cy="4762487"/>
          </a:xfrm>
        </p:spPr>
        <p:txBody>
          <a:bodyPr anchor="b"/>
          <a:lstStyle>
            <a:lvl1pPr algn="ctr">
              <a:defRPr sz="9212"/>
            </a:lvl1pPr>
          </a:lstStyle>
          <a:p>
            <a:r>
              <a:rPr lang="zh-CN" altLang="en-US"/>
              <a:t>单击此处编辑母版标题样式</a:t>
            </a:r>
            <a:endParaRPr lang="en-US" dirty="0"/>
          </a:p>
        </p:txBody>
      </p:sp>
      <p:sp>
        <p:nvSpPr>
          <p:cNvPr id="3" name="Subtitle 2"/>
          <p:cNvSpPr>
            <a:spLocks noGrp="1"/>
          </p:cNvSpPr>
          <p:nvPr>
            <p:ph type="subTitle" idx="1"/>
          </p:nvPr>
        </p:nvSpPr>
        <p:spPr>
          <a:xfrm>
            <a:off x="1754982" y="7184900"/>
            <a:ext cx="10529888" cy="3302711"/>
          </a:xfrm>
        </p:spPr>
        <p:txBody>
          <a:bodyPr/>
          <a:lstStyle>
            <a:lvl1pPr marL="0" indent="0" algn="ctr">
              <a:buNone/>
              <a:defRPr sz="3685"/>
            </a:lvl1pPr>
            <a:lvl2pPr marL="701985" indent="0" algn="ctr">
              <a:buNone/>
              <a:defRPr sz="3071"/>
            </a:lvl2pPr>
            <a:lvl3pPr marL="1403970" indent="0" algn="ctr">
              <a:buNone/>
              <a:defRPr sz="2764"/>
            </a:lvl3pPr>
            <a:lvl4pPr marL="2105955" indent="0" algn="ctr">
              <a:buNone/>
              <a:defRPr sz="2457"/>
            </a:lvl4pPr>
            <a:lvl5pPr marL="2807940" indent="0" algn="ctr">
              <a:buNone/>
              <a:defRPr sz="2457"/>
            </a:lvl5pPr>
            <a:lvl6pPr marL="3509924" indent="0" algn="ctr">
              <a:buNone/>
              <a:defRPr sz="2457"/>
            </a:lvl6pPr>
            <a:lvl7pPr marL="4211909" indent="0" algn="ctr">
              <a:buNone/>
              <a:defRPr sz="2457"/>
            </a:lvl7pPr>
            <a:lvl8pPr marL="4913894" indent="0" algn="ctr">
              <a:buNone/>
              <a:defRPr sz="2457"/>
            </a:lvl8pPr>
            <a:lvl9pPr marL="5615879" indent="0" algn="ctr">
              <a:buNone/>
              <a:defRPr sz="245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60712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20952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57931" y="3410375"/>
            <a:ext cx="12109371" cy="5690287"/>
          </a:xfrm>
        </p:spPr>
        <p:txBody>
          <a:bodyPr anchor="b"/>
          <a:lstStyle>
            <a:lvl1pPr>
              <a:defRPr sz="9212"/>
            </a:lvl1pPr>
          </a:lstStyle>
          <a:p>
            <a:r>
              <a:rPr lang="zh-CN" altLang="en-US"/>
              <a:t>单击此处编辑母版标题样式</a:t>
            </a:r>
            <a:endParaRPr lang="en-US" dirty="0"/>
          </a:p>
        </p:txBody>
      </p:sp>
      <p:sp>
        <p:nvSpPr>
          <p:cNvPr id="3" name="Text Placeholder 2"/>
          <p:cNvSpPr>
            <a:spLocks noGrp="1"/>
          </p:cNvSpPr>
          <p:nvPr>
            <p:ph type="body" idx="1"/>
          </p:nvPr>
        </p:nvSpPr>
        <p:spPr>
          <a:xfrm>
            <a:off x="957931" y="9154500"/>
            <a:ext cx="12109371" cy="2992387"/>
          </a:xfrm>
        </p:spPr>
        <p:txBody>
          <a:bodyPr/>
          <a:lstStyle>
            <a:lvl1pPr marL="0" indent="0">
              <a:buNone/>
              <a:defRPr sz="3685">
                <a:solidFill>
                  <a:schemeClr val="tx1"/>
                </a:solidFill>
              </a:defRPr>
            </a:lvl1pPr>
            <a:lvl2pPr marL="701985" indent="0">
              <a:buNone/>
              <a:defRPr sz="3071">
                <a:solidFill>
                  <a:schemeClr val="tx1">
                    <a:tint val="75000"/>
                  </a:schemeClr>
                </a:solidFill>
              </a:defRPr>
            </a:lvl2pPr>
            <a:lvl3pPr marL="1403970" indent="0">
              <a:buNone/>
              <a:defRPr sz="2764">
                <a:solidFill>
                  <a:schemeClr val="tx1">
                    <a:tint val="75000"/>
                  </a:schemeClr>
                </a:solidFill>
              </a:defRPr>
            </a:lvl3pPr>
            <a:lvl4pPr marL="2105955" indent="0">
              <a:buNone/>
              <a:defRPr sz="2457">
                <a:solidFill>
                  <a:schemeClr val="tx1">
                    <a:tint val="75000"/>
                  </a:schemeClr>
                </a:solidFill>
              </a:defRPr>
            </a:lvl4pPr>
            <a:lvl5pPr marL="2807940" indent="0">
              <a:buNone/>
              <a:defRPr sz="2457">
                <a:solidFill>
                  <a:schemeClr val="tx1">
                    <a:tint val="75000"/>
                  </a:schemeClr>
                </a:solidFill>
              </a:defRPr>
            </a:lvl5pPr>
            <a:lvl6pPr marL="3509924" indent="0">
              <a:buNone/>
              <a:defRPr sz="2457">
                <a:solidFill>
                  <a:schemeClr val="tx1">
                    <a:tint val="75000"/>
                  </a:schemeClr>
                </a:solidFill>
              </a:defRPr>
            </a:lvl6pPr>
            <a:lvl7pPr marL="4211909" indent="0">
              <a:buNone/>
              <a:defRPr sz="2457">
                <a:solidFill>
                  <a:schemeClr val="tx1">
                    <a:tint val="75000"/>
                  </a:schemeClr>
                </a:solidFill>
              </a:defRPr>
            </a:lvl7pPr>
            <a:lvl8pPr marL="4913894" indent="0">
              <a:buNone/>
              <a:defRPr sz="2457">
                <a:solidFill>
                  <a:schemeClr val="tx1">
                    <a:tint val="75000"/>
                  </a:schemeClr>
                </a:solidFill>
              </a:defRPr>
            </a:lvl8pPr>
            <a:lvl9pPr marL="5615879" indent="0">
              <a:buNone/>
              <a:defRPr sz="245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4C042E6-B216-4592-8AF3-2B42AC14DDDB}" type="datetimeFigureOut">
              <a:rPr lang="zh-CN" altLang="en-US" smtClean="0"/>
              <a:t>2023/10/8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7897412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1998" y="547819"/>
            <a:ext cx="12635865" cy="227991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01998" y="3191885"/>
            <a:ext cx="12635865"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01997" y="12678874"/>
            <a:ext cx="3275965" cy="728307"/>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4796954" y="12678874"/>
            <a:ext cx="4445953" cy="728307"/>
          </a:xfrm>
          <a:prstGeom prst="rect">
            <a:avLst/>
          </a:prstGeom>
        </p:spPr>
        <p:txBody>
          <a:bodyPr vert="horz" lIns="91440" tIns="45720" rIns="91440" bIns="45720" rtlCol="0" anchor="ctr"/>
          <a:lstStyle>
            <a:lvl1pPr algn="ctr">
              <a:defRPr sz="144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10061896" y="12678874"/>
            <a:ext cx="3275965" cy="728307"/>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2608892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0"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1998" y="462456"/>
            <a:ext cx="12635865" cy="227991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01998" y="3191885"/>
            <a:ext cx="12635865"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701997" y="12678874"/>
            <a:ext cx="3275965" cy="728307"/>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10061896" y="12678874"/>
            <a:ext cx="3275965" cy="728307"/>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10" name="页脚占位符 4">
            <a:extLst>
              <a:ext uri="{FF2B5EF4-FFF2-40B4-BE49-F238E27FC236}">
                <a16:creationId xmlns:a16="http://schemas.microsoft.com/office/drawing/2014/main" id="{CDE64A05-89A2-754D-BA16-BDBB64F499E1}"/>
              </a:ext>
            </a:extLst>
          </p:cNvPr>
          <p:cNvSpPr>
            <a:spLocks noGrp="1"/>
          </p:cNvSpPr>
          <p:nvPr>
            <p:ph type="ftr" sz="quarter" idx="3"/>
          </p:nvPr>
        </p:nvSpPr>
        <p:spPr>
          <a:xfrm>
            <a:off x="3921176" y="12699963"/>
            <a:ext cx="6083935" cy="728307"/>
          </a:xfrm>
          <a:prstGeom prst="rect">
            <a:avLst/>
          </a:prstGeom>
        </p:spPr>
        <p:txBody>
          <a:bodyPr/>
          <a:lstStyle>
            <a:lvl1pPr algn="ctr">
              <a:defRPr sz="1320">
                <a:solidFill>
                  <a:schemeClr val="bg1">
                    <a:lumMod val="65000"/>
                  </a:schemeClr>
                </a:solidFill>
              </a:defRPr>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6077567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1"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5242" y="728311"/>
            <a:ext cx="12109371" cy="264407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65242" y="3641531"/>
            <a:ext cx="12109371" cy="867951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65242" y="12678866"/>
            <a:ext cx="3158965" cy="728307"/>
          </a:xfrm>
          <a:prstGeom prst="rect">
            <a:avLst/>
          </a:prstGeom>
        </p:spPr>
        <p:txBody>
          <a:bodyPr vert="horz" lIns="91440" tIns="45720" rIns="91440" bIns="45720" rtlCol="0" anchor="ctr"/>
          <a:lstStyle>
            <a:lvl1pPr algn="l">
              <a:defRPr sz="1842">
                <a:solidFill>
                  <a:schemeClr val="tx1">
                    <a:tint val="75000"/>
                  </a:schemeClr>
                </a:solidFill>
              </a:defRPr>
            </a:lvl1pPr>
          </a:lstStyle>
          <a:p>
            <a:endParaRPr lang="zh-CN" altLang="en-US" dirty="0"/>
          </a:p>
        </p:txBody>
      </p:sp>
      <p:sp>
        <p:nvSpPr>
          <p:cNvPr id="5" name="Footer Placeholder 4"/>
          <p:cNvSpPr>
            <a:spLocks noGrp="1"/>
          </p:cNvSpPr>
          <p:nvPr>
            <p:ph type="ftr" sz="quarter" idx="3"/>
          </p:nvPr>
        </p:nvSpPr>
        <p:spPr>
          <a:xfrm>
            <a:off x="4650703" y="12678866"/>
            <a:ext cx="4738449" cy="728307"/>
          </a:xfrm>
          <a:prstGeom prst="rect">
            <a:avLst/>
          </a:prstGeom>
        </p:spPr>
        <p:txBody>
          <a:bodyPr vert="horz" lIns="91440" tIns="45720" rIns="91440" bIns="45720" rtlCol="0" anchor="ctr"/>
          <a:lstStyle>
            <a:lvl1pPr algn="ctr">
              <a:defRPr sz="184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915648" y="12678866"/>
            <a:ext cx="3158965" cy="728307"/>
          </a:xfrm>
          <a:prstGeom prst="rect">
            <a:avLst/>
          </a:prstGeom>
        </p:spPr>
        <p:txBody>
          <a:bodyPr vert="horz" lIns="91440" tIns="45720" rIns="91440" bIns="45720" rtlCol="0" anchor="ctr"/>
          <a:lstStyle>
            <a:lvl1pPr algn="r">
              <a:defRPr sz="1842">
                <a:solidFill>
                  <a:schemeClr val="tx1">
                    <a:tint val="75000"/>
                  </a:schemeClr>
                </a:solidFill>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7992710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defTabSz="1403970" rtl="0" eaLnBrk="1" latinLnBrk="0" hangingPunct="1">
        <a:lnSpc>
          <a:spcPct val="90000"/>
        </a:lnSpc>
        <a:spcBef>
          <a:spcPct val="0"/>
        </a:spcBef>
        <a:buNone/>
        <a:defRPr sz="6756" kern="1200">
          <a:solidFill>
            <a:schemeClr val="tx1"/>
          </a:solidFill>
          <a:latin typeface="+mj-lt"/>
          <a:ea typeface="+mj-ea"/>
          <a:cs typeface="+mj-cs"/>
        </a:defRPr>
      </a:lvl1pPr>
    </p:titleStyle>
    <p:bodyStyle>
      <a:lvl1pPr marL="350992" indent="-350992" algn="l" defTabSz="1403970" rtl="0" eaLnBrk="1" latinLnBrk="0" hangingPunct="1">
        <a:lnSpc>
          <a:spcPct val="90000"/>
        </a:lnSpc>
        <a:spcBef>
          <a:spcPts val="1535"/>
        </a:spcBef>
        <a:buFont typeface="Arial" panose="020B0604020202020204" pitchFamily="34" charset="0"/>
        <a:buChar char="•"/>
        <a:defRPr sz="4299" kern="1200">
          <a:solidFill>
            <a:schemeClr val="tx1"/>
          </a:solidFill>
          <a:latin typeface="+mn-lt"/>
          <a:ea typeface="+mn-ea"/>
          <a:cs typeface="+mn-cs"/>
        </a:defRPr>
      </a:lvl1pPr>
      <a:lvl2pPr marL="1052977" indent="-350992" algn="l" defTabSz="1403970" rtl="0" eaLnBrk="1" latinLnBrk="0" hangingPunct="1">
        <a:lnSpc>
          <a:spcPct val="90000"/>
        </a:lnSpc>
        <a:spcBef>
          <a:spcPts val="768"/>
        </a:spcBef>
        <a:buFont typeface="Arial" panose="020B0604020202020204" pitchFamily="34" charset="0"/>
        <a:buChar char="•"/>
        <a:defRPr sz="3685" kern="1200">
          <a:solidFill>
            <a:schemeClr val="tx1"/>
          </a:solidFill>
          <a:latin typeface="+mn-lt"/>
          <a:ea typeface="+mn-ea"/>
          <a:cs typeface="+mn-cs"/>
        </a:defRPr>
      </a:lvl2pPr>
      <a:lvl3pPr marL="1754962" indent="-350992" algn="l" defTabSz="1403970" rtl="0" eaLnBrk="1" latinLnBrk="0" hangingPunct="1">
        <a:lnSpc>
          <a:spcPct val="90000"/>
        </a:lnSpc>
        <a:spcBef>
          <a:spcPts val="768"/>
        </a:spcBef>
        <a:buFont typeface="Arial" panose="020B0604020202020204" pitchFamily="34" charset="0"/>
        <a:buChar char="•"/>
        <a:defRPr sz="3071" kern="1200">
          <a:solidFill>
            <a:schemeClr val="tx1"/>
          </a:solidFill>
          <a:latin typeface="+mn-lt"/>
          <a:ea typeface="+mn-ea"/>
          <a:cs typeface="+mn-cs"/>
        </a:defRPr>
      </a:lvl3pPr>
      <a:lvl4pPr marL="245694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4pPr>
      <a:lvl5pPr marL="3158932"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5pPr>
      <a:lvl6pPr marL="386091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6pPr>
      <a:lvl7pPr marL="4562902"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7pPr>
      <a:lvl8pPr marL="526488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8pPr>
      <a:lvl9pPr marL="5966871"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9pPr>
    </p:bodyStyle>
    <p:otherStyle>
      <a:defPPr>
        <a:defRPr lang="en-US"/>
      </a:defPPr>
      <a:lvl1pPr marL="0" algn="l" defTabSz="1403970" rtl="0" eaLnBrk="1" latinLnBrk="0" hangingPunct="1">
        <a:defRPr sz="2764" kern="1200">
          <a:solidFill>
            <a:schemeClr val="tx1"/>
          </a:solidFill>
          <a:latin typeface="+mn-lt"/>
          <a:ea typeface="+mn-ea"/>
          <a:cs typeface="+mn-cs"/>
        </a:defRPr>
      </a:lvl1pPr>
      <a:lvl2pPr marL="701985" algn="l" defTabSz="1403970" rtl="0" eaLnBrk="1" latinLnBrk="0" hangingPunct="1">
        <a:defRPr sz="2764" kern="1200">
          <a:solidFill>
            <a:schemeClr val="tx1"/>
          </a:solidFill>
          <a:latin typeface="+mn-lt"/>
          <a:ea typeface="+mn-ea"/>
          <a:cs typeface="+mn-cs"/>
        </a:defRPr>
      </a:lvl2pPr>
      <a:lvl3pPr marL="1403970" algn="l" defTabSz="1403970" rtl="0" eaLnBrk="1" latinLnBrk="0" hangingPunct="1">
        <a:defRPr sz="2764" kern="1200">
          <a:solidFill>
            <a:schemeClr val="tx1"/>
          </a:solidFill>
          <a:latin typeface="+mn-lt"/>
          <a:ea typeface="+mn-ea"/>
          <a:cs typeface="+mn-cs"/>
        </a:defRPr>
      </a:lvl3pPr>
      <a:lvl4pPr marL="2105955" algn="l" defTabSz="1403970" rtl="0" eaLnBrk="1" latinLnBrk="0" hangingPunct="1">
        <a:defRPr sz="2764" kern="1200">
          <a:solidFill>
            <a:schemeClr val="tx1"/>
          </a:solidFill>
          <a:latin typeface="+mn-lt"/>
          <a:ea typeface="+mn-ea"/>
          <a:cs typeface="+mn-cs"/>
        </a:defRPr>
      </a:lvl4pPr>
      <a:lvl5pPr marL="2807940" algn="l" defTabSz="1403970" rtl="0" eaLnBrk="1" latinLnBrk="0" hangingPunct="1">
        <a:defRPr sz="2764" kern="1200">
          <a:solidFill>
            <a:schemeClr val="tx1"/>
          </a:solidFill>
          <a:latin typeface="+mn-lt"/>
          <a:ea typeface="+mn-ea"/>
          <a:cs typeface="+mn-cs"/>
        </a:defRPr>
      </a:lvl5pPr>
      <a:lvl6pPr marL="3509924" algn="l" defTabSz="1403970" rtl="0" eaLnBrk="1" latinLnBrk="0" hangingPunct="1">
        <a:defRPr sz="2764" kern="1200">
          <a:solidFill>
            <a:schemeClr val="tx1"/>
          </a:solidFill>
          <a:latin typeface="+mn-lt"/>
          <a:ea typeface="+mn-ea"/>
          <a:cs typeface="+mn-cs"/>
        </a:defRPr>
      </a:lvl6pPr>
      <a:lvl7pPr marL="4211909" algn="l" defTabSz="1403970" rtl="0" eaLnBrk="1" latinLnBrk="0" hangingPunct="1">
        <a:defRPr sz="2764" kern="1200">
          <a:solidFill>
            <a:schemeClr val="tx1"/>
          </a:solidFill>
          <a:latin typeface="+mn-lt"/>
          <a:ea typeface="+mn-ea"/>
          <a:cs typeface="+mn-cs"/>
        </a:defRPr>
      </a:lvl7pPr>
      <a:lvl8pPr marL="4913894" algn="l" defTabSz="1403970" rtl="0" eaLnBrk="1" latinLnBrk="0" hangingPunct="1">
        <a:defRPr sz="2764" kern="1200">
          <a:solidFill>
            <a:schemeClr val="tx1"/>
          </a:solidFill>
          <a:latin typeface="+mn-lt"/>
          <a:ea typeface="+mn-ea"/>
          <a:cs typeface="+mn-cs"/>
        </a:defRPr>
      </a:lvl8pPr>
      <a:lvl9pPr marL="5615879" algn="l" defTabSz="1403970" rtl="0" eaLnBrk="1" latinLnBrk="0" hangingPunct="1">
        <a:defRPr sz="2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2356485" y="5475948"/>
            <a:ext cx="9326880" cy="1470025"/>
          </a:xfrm>
        </p:spPr>
        <p:txBody>
          <a:bodyPr>
            <a:normAutofit/>
          </a:bodyPr>
          <a:lstStyle/>
          <a:p>
            <a:pPr>
              <a:lnSpc>
                <a:spcPct val="110000"/>
              </a:lnSpc>
            </a:pPr>
            <a:r>
              <a:rPr kumimoji="1" lang="zh-CN" altLang="en-US" sz="3600" dirty="0"/>
              <a:t>基于数据流的</a:t>
            </a:r>
            <a:r>
              <a:rPr kumimoji="1" lang="en-US" altLang="zh-CN" sz="3600" dirty="0"/>
              <a:t>R1CS</a:t>
            </a:r>
            <a:r>
              <a:rPr kumimoji="1" lang="zh-CN" altLang="en-US" sz="3600" dirty="0"/>
              <a:t>等价性检查与范式生成</a:t>
            </a:r>
            <a:br>
              <a:rPr kumimoji="1" lang="en-US" altLang="zh-CN" sz="3600" dirty="0"/>
            </a:br>
            <a:r>
              <a:rPr kumimoji="1" lang="zh-CN" altLang="en-US" sz="3600" dirty="0"/>
              <a:t>中期答辩</a:t>
            </a:r>
          </a:p>
        </p:txBody>
      </p:sp>
      <p:sp>
        <p:nvSpPr>
          <p:cNvPr id="6" name="副标题 5">
            <a:extLst>
              <a:ext uri="{FF2B5EF4-FFF2-40B4-BE49-F238E27FC236}">
                <a16:creationId xmlns:a16="http://schemas.microsoft.com/office/drawing/2014/main" id="{A89EB2B2-D46F-2643-A072-954E7921BC30}"/>
              </a:ext>
            </a:extLst>
          </p:cNvPr>
          <p:cNvSpPr>
            <a:spLocks noGrp="1"/>
          </p:cNvSpPr>
          <p:nvPr>
            <p:ph type="subTitle" idx="1"/>
          </p:nvPr>
        </p:nvSpPr>
        <p:spPr>
          <a:xfrm>
            <a:off x="2356485" y="7505578"/>
            <a:ext cx="9326880" cy="1470024"/>
          </a:xfrm>
        </p:spPr>
        <p:txBody>
          <a:bodyPr>
            <a:noAutofit/>
          </a:bodyPr>
          <a:lstStyle/>
          <a:p>
            <a:pPr>
              <a:lnSpc>
                <a:spcPct val="150000"/>
              </a:lnSpc>
              <a:spcBef>
                <a:spcPts val="0"/>
              </a:spcBef>
            </a:pPr>
            <a:r>
              <a:rPr kumimoji="1" lang="en-US" altLang="zh-CN" sz="2160" dirty="0">
                <a:solidFill>
                  <a:schemeClr val="tx1">
                    <a:lumMod val="75000"/>
                    <a:lumOff val="25000"/>
                  </a:schemeClr>
                </a:solidFill>
              </a:rPr>
              <a:t>4.6 </a:t>
            </a:r>
            <a:r>
              <a:rPr kumimoji="1" lang="zh-CN" altLang="en-US" sz="2160" dirty="0">
                <a:solidFill>
                  <a:schemeClr val="tx1">
                    <a:lumMod val="75000"/>
                    <a:lumOff val="25000"/>
                  </a:schemeClr>
                </a:solidFill>
              </a:rPr>
              <a:t>施宸昊</a:t>
            </a:r>
            <a:endParaRPr kumimoji="1" lang="en-US" altLang="zh-CN" sz="2160" dirty="0">
              <a:solidFill>
                <a:schemeClr val="tx1">
                  <a:lumMod val="75000"/>
                  <a:lumOff val="25000"/>
                </a:schemeClr>
              </a:solidFill>
            </a:endParaRPr>
          </a:p>
          <a:p>
            <a:pPr>
              <a:lnSpc>
                <a:spcPct val="150000"/>
              </a:lnSpc>
              <a:spcBef>
                <a:spcPts val="0"/>
              </a:spcBef>
            </a:pPr>
            <a:endParaRPr kumimoji="1" lang="en-US" altLang="zh-CN" sz="2160" dirty="0">
              <a:solidFill>
                <a:schemeClr val="tx1">
                  <a:lumMod val="75000"/>
                  <a:lumOff val="25000"/>
                </a:schemeClr>
              </a:solidFill>
            </a:endParaRPr>
          </a:p>
        </p:txBody>
      </p:sp>
    </p:spTree>
    <p:extLst>
      <p:ext uri="{BB962C8B-B14F-4D97-AF65-F5344CB8AC3E}">
        <p14:creationId xmlns:p14="http://schemas.microsoft.com/office/powerpoint/2010/main" val="3699387614"/>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10</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08864" y="5010955"/>
                <a:ext cx="9875520" cy="4756153"/>
              </a:xfrm>
            </p:spPr>
            <p:txBody>
              <a:bodyPr>
                <a:normAutofit/>
              </a:bodyPr>
              <a:lstStyle/>
              <a:p>
                <a:r>
                  <a:rPr kumimoji="1" lang="zh-CN" altLang="en-US" sz="2400" dirty="0"/>
                  <a:t>以</a:t>
                </a:r>
                <a14:m>
                  <m:oMath xmlns:m="http://schemas.openxmlformats.org/officeDocument/2006/math">
                    <m:sSup>
                      <m:sSupPr>
                        <m:ctrlPr>
                          <a:rPr kumimoji="1" lang="en-US" altLang="zh-CN" sz="2400" i="1">
                            <a:latin typeface="Cambria Math" panose="02040503050406030204" pitchFamily="18" charset="0"/>
                          </a:rPr>
                        </m:ctrlPr>
                      </m:sSupPr>
                      <m:e>
                        <m:r>
                          <m:rPr>
                            <m:sty m:val="p"/>
                          </m:rPr>
                          <a:rPr kumimoji="1" lang="en-US" altLang="zh-CN" sz="2400" i="1">
                            <a:latin typeface="Cambria Math" panose="02040503050406030204" pitchFamily="18" charset="0"/>
                          </a:rPr>
                          <m:t>x</m:t>
                        </m:r>
                      </m:e>
                      <m:sup>
                        <m:r>
                          <a:rPr kumimoji="1" lang="en-US" altLang="zh-CN" sz="2400" i="1">
                            <a:latin typeface="Cambria Math" panose="02040503050406030204" pitchFamily="18" charset="0"/>
                          </a:rPr>
                          <m:t>3</m:t>
                        </m:r>
                      </m:sup>
                    </m:sSup>
                    <m:r>
                      <a:rPr kumimoji="1" lang="en-US" altLang="zh-CN" sz="2400" i="1">
                        <a:latin typeface="Cambria Math" panose="02040503050406030204" pitchFamily="18" charset="0"/>
                      </a:rPr>
                      <m:t>+</m:t>
                    </m:r>
                    <m:r>
                      <m:rPr>
                        <m:sty m:val="p"/>
                      </m:rPr>
                      <a:rPr kumimoji="1" lang="en-US" altLang="zh-CN" sz="2400" i="1">
                        <a:latin typeface="Cambria Math" panose="02040503050406030204" pitchFamily="18" charset="0"/>
                      </a:rPr>
                      <m:t>x</m:t>
                    </m:r>
                    <m:r>
                      <a:rPr kumimoji="1" lang="en-US" altLang="zh-CN" sz="2400" i="1">
                        <a:latin typeface="Cambria Math" panose="02040503050406030204" pitchFamily="18" charset="0"/>
                      </a:rPr>
                      <m:t>+5=35</m:t>
                    </m:r>
                  </m:oMath>
                </a14:m>
                <a:r>
                  <a:rPr kumimoji="1" lang="zh-CN" altLang="en-US" sz="2400" dirty="0"/>
                  <a:t>为例</a:t>
                </a:r>
                <a:r>
                  <a:rPr kumimoji="1" lang="en-US" altLang="zh-CN" sz="2400" dirty="0"/>
                  <a:t>:</a:t>
                </a:r>
              </a:p>
              <a:p>
                <a:pPr lvl="1"/>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2008864" y="5010955"/>
                <a:ext cx="9875520" cy="4756153"/>
              </a:xfrm>
              <a:blipFill>
                <a:blip r:embed="rId2"/>
                <a:stretch>
                  <a:fillRect l="-864" t="-25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86BC2F0-101E-4643-3027-81852E9C521A}"/>
              </a:ext>
            </a:extLst>
          </p:cNvPr>
          <p:cNvPicPr>
            <a:picLocks noChangeAspect="1"/>
          </p:cNvPicPr>
          <p:nvPr/>
        </p:nvPicPr>
        <p:blipFill>
          <a:blip r:embed="rId3"/>
          <a:stretch>
            <a:fillRect/>
          </a:stretch>
        </p:blipFill>
        <p:spPr>
          <a:xfrm>
            <a:off x="2653055" y="5630193"/>
            <a:ext cx="4366870" cy="1097434"/>
          </a:xfrm>
          <a:prstGeom prst="rect">
            <a:avLst/>
          </a:prstGeom>
        </p:spPr>
      </p:pic>
      <p:pic>
        <p:nvPicPr>
          <p:cNvPr id="12" name="图片 11">
            <a:extLst>
              <a:ext uri="{FF2B5EF4-FFF2-40B4-BE49-F238E27FC236}">
                <a16:creationId xmlns:a16="http://schemas.microsoft.com/office/drawing/2014/main" id="{1725E0A1-1C2C-6382-9B82-4574B17978F2}"/>
              </a:ext>
            </a:extLst>
          </p:cNvPr>
          <p:cNvPicPr>
            <a:picLocks noChangeAspect="1"/>
          </p:cNvPicPr>
          <p:nvPr/>
        </p:nvPicPr>
        <p:blipFill>
          <a:blip r:embed="rId4"/>
          <a:stretch>
            <a:fillRect/>
          </a:stretch>
        </p:blipFill>
        <p:spPr>
          <a:xfrm>
            <a:off x="7455227" y="5633819"/>
            <a:ext cx="4412596" cy="937391"/>
          </a:xfrm>
          <a:prstGeom prst="rect">
            <a:avLst/>
          </a:prstGeom>
        </p:spPr>
      </p:pic>
      <p:grpSp>
        <p:nvGrpSpPr>
          <p:cNvPr id="22" name="组合 21">
            <a:extLst>
              <a:ext uri="{FF2B5EF4-FFF2-40B4-BE49-F238E27FC236}">
                <a16:creationId xmlns:a16="http://schemas.microsoft.com/office/drawing/2014/main" id="{1AB004BD-C6A8-78BC-FD29-C68999A52CC2}"/>
              </a:ext>
            </a:extLst>
          </p:cNvPr>
          <p:cNvGrpSpPr/>
          <p:nvPr/>
        </p:nvGrpSpPr>
        <p:grpSpPr>
          <a:xfrm>
            <a:off x="3101606" y="7116472"/>
            <a:ext cx="3473964" cy="1909010"/>
            <a:chOff x="1690107" y="1909011"/>
            <a:chExt cx="3469767" cy="2499727"/>
          </a:xfrm>
        </p:grpSpPr>
        <p:sp>
          <p:nvSpPr>
            <p:cNvPr id="23" name="矩形: 圆角 22">
              <a:extLst>
                <a:ext uri="{FF2B5EF4-FFF2-40B4-BE49-F238E27FC236}">
                  <a16:creationId xmlns:a16="http://schemas.microsoft.com/office/drawing/2014/main" id="{5B366491-AEBE-D2D9-F6A6-85174E4B1C9B}"/>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24" name="矩形: 圆角 23">
              <a:extLst>
                <a:ext uri="{FF2B5EF4-FFF2-40B4-BE49-F238E27FC236}">
                  <a16:creationId xmlns:a16="http://schemas.microsoft.com/office/drawing/2014/main" id="{3B9AA4B7-89D8-7538-5922-E86CCB7426A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25" name="矩形: 圆角 24">
              <a:extLst>
                <a:ext uri="{FF2B5EF4-FFF2-40B4-BE49-F238E27FC236}">
                  <a16:creationId xmlns:a16="http://schemas.microsoft.com/office/drawing/2014/main" id="{4EE7079E-07E5-41DA-CA78-07475F96BB56}"/>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X_3</a:t>
              </a:r>
              <a:endParaRPr lang="zh-CN" altLang="en-US" dirty="0"/>
            </a:p>
          </p:txBody>
        </p:sp>
        <p:sp>
          <p:nvSpPr>
            <p:cNvPr id="26" name="矩形: 圆角 25">
              <a:extLst>
                <a:ext uri="{FF2B5EF4-FFF2-40B4-BE49-F238E27FC236}">
                  <a16:creationId xmlns:a16="http://schemas.microsoft.com/office/drawing/2014/main" id="{3BC0478A-258B-5F1D-8445-EDFFEB3BB8FC}"/>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X_4</a:t>
              </a:r>
              <a:endParaRPr lang="zh-CN" altLang="en-US" dirty="0"/>
            </a:p>
          </p:txBody>
        </p:sp>
        <p:sp>
          <p:nvSpPr>
            <p:cNvPr id="27" name="矩形: 圆角 26">
              <a:extLst>
                <a:ext uri="{FF2B5EF4-FFF2-40B4-BE49-F238E27FC236}">
                  <a16:creationId xmlns:a16="http://schemas.microsoft.com/office/drawing/2014/main" id="{37BFDA06-B409-9BA6-AD8A-B251095B1946}"/>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28" name="矩形: 圆角 27">
              <a:extLst>
                <a:ext uri="{FF2B5EF4-FFF2-40B4-BE49-F238E27FC236}">
                  <a16:creationId xmlns:a16="http://schemas.microsoft.com/office/drawing/2014/main" id="{3CF85B3C-1985-A1A2-98B2-15887B9FC8A0}"/>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29" name="直接箭头连接符 28">
              <a:extLst>
                <a:ext uri="{FF2B5EF4-FFF2-40B4-BE49-F238E27FC236}">
                  <a16:creationId xmlns:a16="http://schemas.microsoft.com/office/drawing/2014/main" id="{F3D78A90-F2E9-400F-23E5-7664A69B6EEB}"/>
                </a:ext>
              </a:extLst>
            </p:cNvPr>
            <p:cNvCxnSpPr>
              <a:cxnSpLocks/>
              <a:stCxn id="23" idx="0"/>
              <a:endCxn id="24"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F8C5008-80E9-1D63-1FEB-8FA04A34A816}"/>
                </a:ext>
              </a:extLst>
            </p:cNvPr>
            <p:cNvCxnSpPr>
              <a:stCxn id="23" idx="3"/>
              <a:endCxn id="25"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73F39AF-4274-AB87-DB39-48B771A49810}"/>
                </a:ext>
              </a:extLst>
            </p:cNvPr>
            <p:cNvCxnSpPr>
              <a:stCxn id="24" idx="3"/>
              <a:endCxn id="25"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C526FD-566F-B52D-EF07-22E39684620C}"/>
                </a:ext>
              </a:extLst>
            </p:cNvPr>
            <p:cNvCxnSpPr>
              <a:stCxn id="25" idx="2"/>
              <a:endCxn id="26"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9F08FCA-0D46-A211-D2E7-CA68DFA013E9}"/>
                </a:ext>
              </a:extLst>
            </p:cNvPr>
            <p:cNvCxnSpPr>
              <a:stCxn id="23" idx="3"/>
              <a:endCxn id="26"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33506D2-7EA7-88BB-59E2-C4746A015A5A}"/>
                </a:ext>
              </a:extLst>
            </p:cNvPr>
            <p:cNvCxnSpPr>
              <a:stCxn id="27" idx="2"/>
              <a:endCxn id="28"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7D8E7EF-EB9B-A83F-FD18-1690FFDCBDD1}"/>
                </a:ext>
              </a:extLst>
            </p:cNvPr>
            <p:cNvCxnSpPr>
              <a:stCxn id="26" idx="3"/>
              <a:endCxn id="28"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7CD48C01-38D4-111F-E7F2-3D58726F17DF}"/>
              </a:ext>
            </a:extLst>
          </p:cNvPr>
          <p:cNvGrpSpPr/>
          <p:nvPr/>
        </p:nvGrpSpPr>
        <p:grpSpPr>
          <a:xfrm>
            <a:off x="7926650" y="7116472"/>
            <a:ext cx="3617151" cy="1909010"/>
            <a:chOff x="1690107" y="1909011"/>
            <a:chExt cx="3469767" cy="2499727"/>
          </a:xfrm>
        </p:grpSpPr>
        <p:sp>
          <p:nvSpPr>
            <p:cNvPr id="37" name="矩形: 圆角 36">
              <a:extLst>
                <a:ext uri="{FF2B5EF4-FFF2-40B4-BE49-F238E27FC236}">
                  <a16:creationId xmlns:a16="http://schemas.microsoft.com/office/drawing/2014/main" id="{858119B5-497E-0051-A28B-9256FFDD7B6F}"/>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38" name="矩形: 圆角 37">
              <a:extLst>
                <a:ext uri="{FF2B5EF4-FFF2-40B4-BE49-F238E27FC236}">
                  <a16:creationId xmlns:a16="http://schemas.microsoft.com/office/drawing/2014/main" id="{7283D889-CA6F-F41F-B539-2B6DBDB0CF5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39" name="矩形: 圆角 38">
              <a:extLst>
                <a:ext uri="{FF2B5EF4-FFF2-40B4-BE49-F238E27FC236}">
                  <a16:creationId xmlns:a16="http://schemas.microsoft.com/office/drawing/2014/main" id="{AE759BD0-F8AC-C218-3F1C-88B9DB8735E0}"/>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_</a:t>
              </a:r>
              <a:endParaRPr lang="zh-CN" altLang="en-US" dirty="0"/>
            </a:p>
          </p:txBody>
        </p:sp>
        <p:sp>
          <p:nvSpPr>
            <p:cNvPr id="40" name="矩形: 圆角 39">
              <a:extLst>
                <a:ext uri="{FF2B5EF4-FFF2-40B4-BE49-F238E27FC236}">
                  <a16:creationId xmlns:a16="http://schemas.microsoft.com/office/drawing/2014/main" id="{661DD4C1-CE05-29C5-082D-8440F60ACF31}"/>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_</a:t>
              </a:r>
              <a:endParaRPr lang="zh-CN" altLang="en-US" dirty="0"/>
            </a:p>
          </p:txBody>
        </p:sp>
        <p:sp>
          <p:nvSpPr>
            <p:cNvPr id="41" name="矩形: 圆角 40">
              <a:extLst>
                <a:ext uri="{FF2B5EF4-FFF2-40B4-BE49-F238E27FC236}">
                  <a16:creationId xmlns:a16="http://schemas.microsoft.com/office/drawing/2014/main" id="{E5455F33-1089-42E9-4A66-EC5E8B56F802}"/>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42" name="矩形: 圆角 41">
              <a:extLst>
                <a:ext uri="{FF2B5EF4-FFF2-40B4-BE49-F238E27FC236}">
                  <a16:creationId xmlns:a16="http://schemas.microsoft.com/office/drawing/2014/main" id="{A3A6F339-C969-891D-35E5-551B2E883E26}"/>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43" name="直接箭头连接符 42">
              <a:extLst>
                <a:ext uri="{FF2B5EF4-FFF2-40B4-BE49-F238E27FC236}">
                  <a16:creationId xmlns:a16="http://schemas.microsoft.com/office/drawing/2014/main" id="{A15371DD-2255-C369-3087-AA1243C070E7}"/>
                </a:ext>
              </a:extLst>
            </p:cNvPr>
            <p:cNvCxnSpPr>
              <a:cxnSpLocks/>
              <a:stCxn id="37" idx="0"/>
              <a:endCxn id="38"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F98008-ACF2-AACA-024D-3B2A52D86369}"/>
                </a:ext>
              </a:extLst>
            </p:cNvPr>
            <p:cNvCxnSpPr>
              <a:stCxn id="37" idx="3"/>
              <a:endCxn id="39"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CB68EB7-C4FA-4365-A939-6AB076E1726E}"/>
                </a:ext>
              </a:extLst>
            </p:cNvPr>
            <p:cNvCxnSpPr>
              <a:stCxn id="38" idx="3"/>
              <a:endCxn id="39"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048B28D-4696-27CD-51E7-A99CDAE393A5}"/>
                </a:ext>
              </a:extLst>
            </p:cNvPr>
            <p:cNvCxnSpPr>
              <a:stCxn id="39" idx="2"/>
              <a:endCxn id="40"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621EED2-64FA-D87D-8DB2-9A5F1EACA4DD}"/>
                </a:ext>
              </a:extLst>
            </p:cNvPr>
            <p:cNvCxnSpPr>
              <a:stCxn id="37" idx="3"/>
              <a:endCxn id="40"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9A18D1F-7076-57CA-E7EB-5067680C9FC3}"/>
                </a:ext>
              </a:extLst>
            </p:cNvPr>
            <p:cNvCxnSpPr>
              <a:stCxn id="41" idx="2"/>
              <a:endCxn id="42"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A76F48F-B963-969B-3B25-1A84971AAD89}"/>
                </a:ext>
              </a:extLst>
            </p:cNvPr>
            <p:cNvCxnSpPr>
              <a:stCxn id="40" idx="3"/>
              <a:endCxn id="42"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44AD6661-1263-54C0-8F8A-42C65EEFA44E}"/>
              </a:ext>
            </a:extLst>
          </p:cNvPr>
          <p:cNvSpPr/>
          <p:nvPr/>
        </p:nvSpPr>
        <p:spPr bwMode="auto">
          <a:xfrm>
            <a:off x="2755864" y="8766036"/>
            <a:ext cx="9128520" cy="1534468"/>
          </a:xfrm>
          <a:prstGeom prst="rect">
            <a:avLst/>
          </a:prstGeom>
          <a:noFill/>
          <a:ln w="9525" cap="flat" cmpd="sng" algn="ctr">
            <a:noFill/>
            <a:prstDash val="solid"/>
            <a:round/>
            <a:headEnd type="none" w="med" len="med"/>
            <a:tailEnd type="none" w="med" len="med"/>
          </a:ln>
          <a:effectLst/>
        </p:spPr>
        <p:txBody>
          <a:bodyPr vert="horz" wrap="square" lIns="71280" tIns="35640" rIns="71280" bIns="35640" numCol="1" rtlCol="0" anchor="ctr" anchorCtr="0" compatLnSpc="1">
            <a:prstTxWarp prst="textNoShape">
              <a:avLst/>
            </a:prstTxWarp>
            <a:noAutofit/>
          </a:bodyPr>
          <a:lstStyle/>
          <a:p>
            <a:pPr algn="ctr" defTabSz="1055035">
              <a:defRPr/>
            </a:pPr>
            <a:r>
              <a:rPr kumimoji="1" lang="zh-CN" altLang="en-US" sz="2880" b="1" dirty="0">
                <a:solidFill>
                  <a:schemeClr val="accent1"/>
                </a:solidFill>
                <a:latin typeface="Microsoft YaHei" panose="020B0503020204020204" pitchFamily="34" charset="-122"/>
                <a:ea typeface="Microsoft YaHei" panose="020B0503020204020204" pitchFamily="34" charset="-122"/>
              </a:rPr>
              <a:t>约束的合并与拆分没有带来明显的变化</a:t>
            </a:r>
            <a:endParaRPr kumimoji="1" lang="en-US" altLang="zh-CN" sz="2880" b="1"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7009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11</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08864" y="5010955"/>
            <a:ext cx="9875520" cy="4756153"/>
          </a:xfrm>
        </p:spPr>
        <p:txBody>
          <a:bodyPr>
            <a:normAutofit/>
          </a:bodyPr>
          <a:lstStyle/>
          <a:p>
            <a:pPr lvl="1"/>
            <a:endParaRPr kumimoji="1" lang="en-US" altLang="zh-CN" sz="2160" dirty="0"/>
          </a:p>
        </p:txBody>
      </p:sp>
      <p:sp>
        <p:nvSpPr>
          <p:cNvPr id="3" name="椭圆 2">
            <a:extLst>
              <a:ext uri="{FF2B5EF4-FFF2-40B4-BE49-F238E27FC236}">
                <a16:creationId xmlns:a16="http://schemas.microsoft.com/office/drawing/2014/main" id="{A9853901-9E36-F864-FA61-0C01D2E5C382}"/>
              </a:ext>
            </a:extLst>
          </p:cNvPr>
          <p:cNvSpPr/>
          <p:nvPr/>
        </p:nvSpPr>
        <p:spPr>
          <a:xfrm>
            <a:off x="4987010" y="516014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17716842-1842-A006-4A68-5C94ADADA80F}"/>
              </a:ext>
            </a:extLst>
          </p:cNvPr>
          <p:cNvSpPr/>
          <p:nvPr/>
        </p:nvSpPr>
        <p:spPr>
          <a:xfrm>
            <a:off x="4987010" y="633347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A991E560-EA54-D2E9-2DE9-85946CEF1F82}"/>
              </a:ext>
            </a:extLst>
          </p:cNvPr>
          <p:cNvSpPr/>
          <p:nvPr/>
        </p:nvSpPr>
        <p:spPr>
          <a:xfrm>
            <a:off x="4153990" y="719608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5A1D7CCF-E325-66A1-F848-34DBF2A261BE}"/>
              </a:ext>
            </a:extLst>
          </p:cNvPr>
          <p:cNvCxnSpPr>
            <a:stCxn id="3" idx="4"/>
            <a:endCxn id="5" idx="0"/>
          </p:cNvCxnSpPr>
          <p:nvPr/>
        </p:nvCxnSpPr>
        <p:spPr>
          <a:xfrm rot="5400000">
            <a:off x="5119435" y="6106344"/>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159CCD41-C29A-68F8-2EE0-EAFCC39E269C}"/>
              </a:ext>
            </a:extLst>
          </p:cNvPr>
          <p:cNvCxnSpPr>
            <a:stCxn id="5" idx="4"/>
            <a:endCxn id="6" idx="6"/>
          </p:cNvCxnSpPr>
          <p:nvPr/>
        </p:nvCxnSpPr>
        <p:spPr>
          <a:xfrm rot="5400000">
            <a:off x="4858277" y="7067362"/>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597DA95C-3186-AA57-964D-6BA4A52E0E0A}"/>
              </a:ext>
            </a:extLst>
          </p:cNvPr>
          <p:cNvCxnSpPr>
            <a:cxnSpLocks/>
            <a:stCxn id="3" idx="3"/>
            <a:endCxn id="6" idx="0"/>
          </p:cNvCxnSpPr>
          <p:nvPr/>
        </p:nvCxnSpPr>
        <p:spPr>
          <a:xfrm rot="5400000">
            <a:off x="4091837" y="6195606"/>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F5209858-6118-2CD6-79C6-5549ED86C326}"/>
              </a:ext>
            </a:extLst>
          </p:cNvPr>
          <p:cNvSpPr/>
          <p:nvPr/>
        </p:nvSpPr>
        <p:spPr>
          <a:xfrm>
            <a:off x="3335237" y="814635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4" name="连接符: 曲线 13">
            <a:extLst>
              <a:ext uri="{FF2B5EF4-FFF2-40B4-BE49-F238E27FC236}">
                <a16:creationId xmlns:a16="http://schemas.microsoft.com/office/drawing/2014/main" id="{8B0EBAB3-9F42-4DC9-9AC8-7653324F3CC7}"/>
              </a:ext>
            </a:extLst>
          </p:cNvPr>
          <p:cNvCxnSpPr>
            <a:stCxn id="6" idx="3"/>
            <a:endCxn id="13" idx="7"/>
          </p:cNvCxnSpPr>
          <p:nvPr/>
        </p:nvCxnSpPr>
        <p:spPr>
          <a:xfrm rot="5400000">
            <a:off x="3883254" y="7875620"/>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562CEA5E-441E-519B-53DA-7E8A023FF67A}"/>
              </a:ext>
            </a:extLst>
          </p:cNvPr>
          <p:cNvCxnSpPr>
            <a:stCxn id="3" idx="2"/>
            <a:endCxn id="13" idx="0"/>
          </p:cNvCxnSpPr>
          <p:nvPr/>
        </p:nvCxnSpPr>
        <p:spPr>
          <a:xfrm rot="10800000" flipV="1">
            <a:off x="3694784" y="5519678"/>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5948352-4C0D-183D-87E7-0E20B01FE5EE}"/>
              </a:ext>
            </a:extLst>
          </p:cNvPr>
          <p:cNvSpPr/>
          <p:nvPr/>
        </p:nvSpPr>
        <p:spPr>
          <a:xfrm>
            <a:off x="2008872" y="816620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7" name="椭圆 16">
            <a:extLst>
              <a:ext uri="{FF2B5EF4-FFF2-40B4-BE49-F238E27FC236}">
                <a16:creationId xmlns:a16="http://schemas.microsoft.com/office/drawing/2014/main" id="{CA892CD2-5F00-5E5A-AF52-2195729CFB9E}"/>
              </a:ext>
            </a:extLst>
          </p:cNvPr>
          <p:cNvSpPr/>
          <p:nvPr/>
        </p:nvSpPr>
        <p:spPr>
          <a:xfrm>
            <a:off x="2698053" y="904801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8" name="连接符: 曲线 17">
            <a:extLst>
              <a:ext uri="{FF2B5EF4-FFF2-40B4-BE49-F238E27FC236}">
                <a16:creationId xmlns:a16="http://schemas.microsoft.com/office/drawing/2014/main" id="{D1EA5934-F687-C752-BFA7-EE11408C0B29}"/>
              </a:ext>
            </a:extLst>
          </p:cNvPr>
          <p:cNvCxnSpPr>
            <a:stCxn id="16" idx="5"/>
            <a:endCxn id="17" idx="1"/>
          </p:cNvCxnSpPr>
          <p:nvPr/>
        </p:nvCxnSpPr>
        <p:spPr>
          <a:xfrm rot="16200000" flipH="1">
            <a:off x="2526333" y="8876295"/>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39E18E20-19E2-F2D4-19D4-F2C611C762A8}"/>
              </a:ext>
            </a:extLst>
          </p:cNvPr>
          <p:cNvCxnSpPr>
            <a:stCxn id="13" idx="3"/>
            <a:endCxn id="17" idx="7"/>
          </p:cNvCxnSpPr>
          <p:nvPr/>
        </p:nvCxnSpPr>
        <p:spPr>
          <a:xfrm rot="5400000">
            <a:off x="3179591" y="8892377"/>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40CB2327-7D4F-5E2C-384D-B4028064E33E}"/>
              </a:ext>
            </a:extLst>
          </p:cNvPr>
          <p:cNvSpPr/>
          <p:nvPr/>
        </p:nvSpPr>
        <p:spPr>
          <a:xfrm>
            <a:off x="10505272" y="530014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21" name="椭圆 20">
            <a:extLst>
              <a:ext uri="{FF2B5EF4-FFF2-40B4-BE49-F238E27FC236}">
                <a16:creationId xmlns:a16="http://schemas.microsoft.com/office/drawing/2014/main" id="{876F0601-54E3-F559-AEAF-A4E3606743FA}"/>
              </a:ext>
            </a:extLst>
          </p:cNvPr>
          <p:cNvSpPr/>
          <p:nvPr/>
        </p:nvSpPr>
        <p:spPr>
          <a:xfrm>
            <a:off x="10505272" y="647347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50" name="椭圆 49">
            <a:extLst>
              <a:ext uri="{FF2B5EF4-FFF2-40B4-BE49-F238E27FC236}">
                <a16:creationId xmlns:a16="http://schemas.microsoft.com/office/drawing/2014/main" id="{FFF5218D-6E7C-C654-55FC-2FF20F93C315}"/>
              </a:ext>
            </a:extLst>
          </p:cNvPr>
          <p:cNvSpPr/>
          <p:nvPr/>
        </p:nvSpPr>
        <p:spPr>
          <a:xfrm>
            <a:off x="9672252" y="733608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51" name="连接符: 曲线 50">
            <a:extLst>
              <a:ext uri="{FF2B5EF4-FFF2-40B4-BE49-F238E27FC236}">
                <a16:creationId xmlns:a16="http://schemas.microsoft.com/office/drawing/2014/main" id="{D5C963C7-839B-1E4B-2054-6143EAC74ED5}"/>
              </a:ext>
            </a:extLst>
          </p:cNvPr>
          <p:cNvCxnSpPr>
            <a:stCxn id="20" idx="4"/>
            <a:endCxn id="21" idx="0"/>
          </p:cNvCxnSpPr>
          <p:nvPr/>
        </p:nvCxnSpPr>
        <p:spPr>
          <a:xfrm rot="5400000">
            <a:off x="10637697" y="6246345"/>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49A1996B-3C24-3001-EDC2-F7F2F2C866DB}"/>
              </a:ext>
            </a:extLst>
          </p:cNvPr>
          <p:cNvCxnSpPr>
            <a:stCxn id="21" idx="4"/>
            <a:endCxn id="50" idx="6"/>
          </p:cNvCxnSpPr>
          <p:nvPr/>
        </p:nvCxnSpPr>
        <p:spPr>
          <a:xfrm rot="5400000">
            <a:off x="10376539" y="7207363"/>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曲线 52">
            <a:extLst>
              <a:ext uri="{FF2B5EF4-FFF2-40B4-BE49-F238E27FC236}">
                <a16:creationId xmlns:a16="http://schemas.microsoft.com/office/drawing/2014/main" id="{DF0CF8AD-F750-B528-CCEA-31A5A0E6A8BE}"/>
              </a:ext>
            </a:extLst>
          </p:cNvPr>
          <p:cNvCxnSpPr>
            <a:cxnSpLocks/>
            <a:stCxn id="20" idx="3"/>
            <a:endCxn id="50" idx="0"/>
          </p:cNvCxnSpPr>
          <p:nvPr/>
        </p:nvCxnSpPr>
        <p:spPr>
          <a:xfrm rot="5400000">
            <a:off x="9610099" y="6335607"/>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3809BD4-9753-EE83-C467-49CFC22F1026}"/>
              </a:ext>
            </a:extLst>
          </p:cNvPr>
          <p:cNvSpPr/>
          <p:nvPr/>
        </p:nvSpPr>
        <p:spPr>
          <a:xfrm>
            <a:off x="8853499" y="828635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5" name="连接符: 曲线 54">
            <a:extLst>
              <a:ext uri="{FF2B5EF4-FFF2-40B4-BE49-F238E27FC236}">
                <a16:creationId xmlns:a16="http://schemas.microsoft.com/office/drawing/2014/main" id="{9ECC9930-C9B8-3DF2-0A6A-B6975AD30D94}"/>
              </a:ext>
            </a:extLst>
          </p:cNvPr>
          <p:cNvCxnSpPr>
            <a:stCxn id="50" idx="3"/>
            <a:endCxn id="54" idx="7"/>
          </p:cNvCxnSpPr>
          <p:nvPr/>
        </p:nvCxnSpPr>
        <p:spPr>
          <a:xfrm rot="5400000">
            <a:off x="9401516" y="8015621"/>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CB62375F-4A3E-6F7A-97BE-48585A31A0E3}"/>
              </a:ext>
            </a:extLst>
          </p:cNvPr>
          <p:cNvCxnSpPr>
            <a:cxnSpLocks/>
            <a:stCxn id="20" idx="2"/>
            <a:endCxn id="58" idx="1"/>
          </p:cNvCxnSpPr>
          <p:nvPr/>
        </p:nvCxnSpPr>
        <p:spPr>
          <a:xfrm rot="10800000" flipV="1">
            <a:off x="7886670" y="5659686"/>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C7B27855-438D-7D75-BE3C-88E5189BB966}"/>
              </a:ext>
            </a:extLst>
          </p:cNvPr>
          <p:cNvSpPr/>
          <p:nvPr/>
        </p:nvSpPr>
        <p:spPr>
          <a:xfrm>
            <a:off x="8739569" y="726061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58" name="椭圆 57">
            <a:extLst>
              <a:ext uri="{FF2B5EF4-FFF2-40B4-BE49-F238E27FC236}">
                <a16:creationId xmlns:a16="http://schemas.microsoft.com/office/drawing/2014/main" id="{187B4AEE-5929-75F7-16D9-836AC954E584}"/>
              </a:ext>
            </a:extLst>
          </p:cNvPr>
          <p:cNvSpPr/>
          <p:nvPr/>
        </p:nvSpPr>
        <p:spPr>
          <a:xfrm>
            <a:off x="7781370" y="889570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9" name="连接符: 曲线 58">
            <a:extLst>
              <a:ext uri="{FF2B5EF4-FFF2-40B4-BE49-F238E27FC236}">
                <a16:creationId xmlns:a16="http://schemas.microsoft.com/office/drawing/2014/main" id="{20FB0A17-2C39-51C7-FC69-4D3E50BC5E3A}"/>
              </a:ext>
            </a:extLst>
          </p:cNvPr>
          <p:cNvCxnSpPr>
            <a:cxnSpLocks/>
            <a:stCxn id="57" idx="4"/>
            <a:endCxn id="54" idx="0"/>
          </p:cNvCxnSpPr>
          <p:nvPr/>
        </p:nvCxnSpPr>
        <p:spPr>
          <a:xfrm rot="16200000" flipH="1">
            <a:off x="9002746" y="8076058"/>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4695DCA0-576E-F56B-2406-86F2FA0790A5}"/>
              </a:ext>
            </a:extLst>
          </p:cNvPr>
          <p:cNvCxnSpPr>
            <a:cxnSpLocks/>
            <a:stCxn id="54" idx="2"/>
            <a:endCxn id="58" idx="7"/>
          </p:cNvCxnSpPr>
          <p:nvPr/>
        </p:nvCxnSpPr>
        <p:spPr>
          <a:xfrm rot="10800000" flipV="1">
            <a:off x="8395145" y="8645902"/>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67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D0B5582-D518-2A28-409E-DCCA93FE73D5}"/>
              </a:ext>
            </a:extLst>
          </p:cNvPr>
          <p:cNvSpPr>
            <a:spLocks noGrp="1"/>
          </p:cNvSpPr>
          <p:nvPr>
            <p:ph type="sldNum" sz="quarter" idx="12"/>
          </p:nvPr>
        </p:nvSpPr>
        <p:spPr/>
        <p:txBody>
          <a:bodyPr/>
          <a:lstStyle/>
          <a:p>
            <a:fld id="{ADE361C3-C043-4A6E-BDCE-8DA1E7D90A3B}" type="slidenum">
              <a:rPr lang="zh-CN" altLang="en-US" smtClean="0"/>
              <a:pPr/>
              <a:t>12</a:t>
            </a:fld>
            <a:endParaRPr lang="zh-CN" altLang="en-US"/>
          </a:p>
        </p:txBody>
      </p:sp>
      <p:sp>
        <p:nvSpPr>
          <p:cNvPr id="6" name="椭圆 5">
            <a:extLst>
              <a:ext uri="{FF2B5EF4-FFF2-40B4-BE49-F238E27FC236}">
                <a16:creationId xmlns:a16="http://schemas.microsoft.com/office/drawing/2014/main" id="{FAE07C06-7410-71A2-2895-7E7DFAB1D207}"/>
              </a:ext>
            </a:extLst>
          </p:cNvPr>
          <p:cNvSpPr/>
          <p:nvPr/>
        </p:nvSpPr>
        <p:spPr>
          <a:xfrm>
            <a:off x="-1001272" y="387718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a</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F4A13CA4-DB18-9A1D-1C27-B605A0B94C10}"/>
              </a:ext>
            </a:extLst>
          </p:cNvPr>
          <p:cNvCxnSpPr>
            <a:cxnSpLocks/>
            <a:stCxn id="6" idx="5"/>
            <a:endCxn id="83" idx="1"/>
          </p:cNvCxnSpPr>
          <p:nvPr/>
        </p:nvCxnSpPr>
        <p:spPr>
          <a:xfrm>
            <a:off x="-312741" y="4565715"/>
            <a:ext cx="338762" cy="357348"/>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A76C4401-E8EC-B701-A2D3-4B9848E09427}"/>
              </a:ext>
            </a:extLst>
          </p:cNvPr>
          <p:cNvSpPr/>
          <p:nvPr/>
        </p:nvSpPr>
        <p:spPr>
          <a:xfrm>
            <a:off x="864065" y="387718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b</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F982B698-04D7-03A0-5C2F-1BF71090D49E}"/>
              </a:ext>
            </a:extLst>
          </p:cNvPr>
          <p:cNvCxnSpPr>
            <a:cxnSpLocks/>
            <a:stCxn id="15" idx="3"/>
            <a:endCxn id="83" idx="7"/>
          </p:cNvCxnSpPr>
          <p:nvPr/>
        </p:nvCxnSpPr>
        <p:spPr>
          <a:xfrm flipH="1">
            <a:off x="596419" y="4565715"/>
            <a:ext cx="385779" cy="357348"/>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7EA886D-3C4C-A258-50AD-1D26A6605A81}"/>
              </a:ext>
            </a:extLst>
          </p:cNvPr>
          <p:cNvCxnSpPr>
            <a:cxnSpLocks/>
            <a:stCxn id="83" idx="5"/>
            <a:endCxn id="27" idx="1"/>
          </p:cNvCxnSpPr>
          <p:nvPr/>
        </p:nvCxnSpPr>
        <p:spPr>
          <a:xfrm>
            <a:off x="596419" y="5493461"/>
            <a:ext cx="423645" cy="405949"/>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6E3B0FFB-EF6E-A1C6-F295-37036957DED5}"/>
              </a:ext>
            </a:extLst>
          </p:cNvPr>
          <p:cNvSpPr/>
          <p:nvPr/>
        </p:nvSpPr>
        <p:spPr>
          <a:xfrm>
            <a:off x="901931" y="578127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28" name="椭圆 27">
            <a:extLst>
              <a:ext uri="{FF2B5EF4-FFF2-40B4-BE49-F238E27FC236}">
                <a16:creationId xmlns:a16="http://schemas.microsoft.com/office/drawing/2014/main" id="{820BE7D4-9B47-9913-3806-5C1BCBB166AA}"/>
              </a:ext>
            </a:extLst>
          </p:cNvPr>
          <p:cNvSpPr/>
          <p:nvPr/>
        </p:nvSpPr>
        <p:spPr>
          <a:xfrm>
            <a:off x="1858108" y="482256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c</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29" name="直接箭头连接符 28">
            <a:extLst>
              <a:ext uri="{FF2B5EF4-FFF2-40B4-BE49-F238E27FC236}">
                <a16:creationId xmlns:a16="http://schemas.microsoft.com/office/drawing/2014/main" id="{4E65D83E-B08B-1DDB-29E2-48124860BD93}"/>
              </a:ext>
            </a:extLst>
          </p:cNvPr>
          <p:cNvCxnSpPr>
            <a:cxnSpLocks/>
            <a:stCxn id="28" idx="3"/>
            <a:endCxn id="27" idx="7"/>
          </p:cNvCxnSpPr>
          <p:nvPr/>
        </p:nvCxnSpPr>
        <p:spPr>
          <a:xfrm flipH="1">
            <a:off x="1590462" y="5511094"/>
            <a:ext cx="385779" cy="38831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CA4A2624-2C77-5571-22B8-A96BEB5788B3}"/>
              </a:ext>
            </a:extLst>
          </p:cNvPr>
          <p:cNvSpPr/>
          <p:nvPr/>
        </p:nvSpPr>
        <p:spPr>
          <a:xfrm>
            <a:off x="-1004357" y="578127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d</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5EFA07C6-76B4-7463-D626-92BBC57192DB}"/>
              </a:ext>
            </a:extLst>
          </p:cNvPr>
          <p:cNvCxnSpPr>
            <a:cxnSpLocks/>
            <a:stCxn id="33" idx="5"/>
            <a:endCxn id="35" idx="1"/>
          </p:cNvCxnSpPr>
          <p:nvPr/>
        </p:nvCxnSpPr>
        <p:spPr>
          <a:xfrm>
            <a:off x="-315826" y="6469808"/>
            <a:ext cx="338762" cy="38831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EA3B7EB8-FC8D-F516-7BB6-E89D83E1DD4A}"/>
              </a:ext>
            </a:extLst>
          </p:cNvPr>
          <p:cNvSpPr/>
          <p:nvPr/>
        </p:nvSpPr>
        <p:spPr>
          <a:xfrm>
            <a:off x="-95197" y="6739991"/>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cxnSp>
        <p:nvCxnSpPr>
          <p:cNvPr id="36" name="直接箭头连接符 35">
            <a:extLst>
              <a:ext uri="{FF2B5EF4-FFF2-40B4-BE49-F238E27FC236}">
                <a16:creationId xmlns:a16="http://schemas.microsoft.com/office/drawing/2014/main" id="{541FEC43-CCF1-D2F0-5631-023D68F771B8}"/>
              </a:ext>
            </a:extLst>
          </p:cNvPr>
          <p:cNvCxnSpPr>
            <a:cxnSpLocks/>
            <a:stCxn id="27" idx="3"/>
            <a:endCxn id="35" idx="7"/>
          </p:cNvCxnSpPr>
          <p:nvPr/>
        </p:nvCxnSpPr>
        <p:spPr>
          <a:xfrm flipH="1">
            <a:off x="593334" y="6469808"/>
            <a:ext cx="426730" cy="38831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BA654A97-32D6-00AB-0DBE-2673CAB198B0}"/>
              </a:ext>
            </a:extLst>
          </p:cNvPr>
          <p:cNvSpPr/>
          <p:nvPr/>
        </p:nvSpPr>
        <p:spPr>
          <a:xfrm>
            <a:off x="-112750" y="799536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f</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2FC953D7-87D6-1A3D-813D-379925A58080}"/>
              </a:ext>
            </a:extLst>
          </p:cNvPr>
          <p:cNvCxnSpPr>
            <a:cxnSpLocks/>
            <a:stCxn id="35" idx="4"/>
            <a:endCxn id="39" idx="0"/>
          </p:cNvCxnSpPr>
          <p:nvPr/>
        </p:nvCxnSpPr>
        <p:spPr>
          <a:xfrm flipH="1">
            <a:off x="290582" y="7546655"/>
            <a:ext cx="17553" cy="448712"/>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3802A383-79BF-FA0B-3066-28DE13D864FA}"/>
              </a:ext>
            </a:extLst>
          </p:cNvPr>
          <p:cNvCxnSpPr>
            <a:cxnSpLocks/>
            <a:stCxn id="91" idx="5"/>
            <a:endCxn id="67" idx="1"/>
          </p:cNvCxnSpPr>
          <p:nvPr/>
        </p:nvCxnSpPr>
        <p:spPr>
          <a:xfrm>
            <a:off x="4953880" y="5493461"/>
            <a:ext cx="421337" cy="415905"/>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a16="http://schemas.microsoft.com/office/drawing/2014/main" id="{5C002A95-F216-E4DB-5928-EA5BDB970D4A}"/>
              </a:ext>
            </a:extLst>
          </p:cNvPr>
          <p:cNvSpPr/>
          <p:nvPr/>
        </p:nvSpPr>
        <p:spPr>
          <a:xfrm>
            <a:off x="5257084" y="579123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68" name="椭圆 67">
            <a:extLst>
              <a:ext uri="{FF2B5EF4-FFF2-40B4-BE49-F238E27FC236}">
                <a16:creationId xmlns:a16="http://schemas.microsoft.com/office/drawing/2014/main" id="{B94AE127-BECC-9B05-B1D4-E8BA76A7636B}"/>
              </a:ext>
            </a:extLst>
          </p:cNvPr>
          <p:cNvSpPr/>
          <p:nvPr/>
        </p:nvSpPr>
        <p:spPr>
          <a:xfrm>
            <a:off x="6213261" y="4832519"/>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c</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69" name="直接箭头连接符 68">
            <a:extLst>
              <a:ext uri="{FF2B5EF4-FFF2-40B4-BE49-F238E27FC236}">
                <a16:creationId xmlns:a16="http://schemas.microsoft.com/office/drawing/2014/main" id="{137561AB-F7AA-87B1-A0D6-86801F891472}"/>
              </a:ext>
            </a:extLst>
          </p:cNvPr>
          <p:cNvCxnSpPr>
            <a:cxnSpLocks/>
            <a:stCxn id="68" idx="3"/>
            <a:endCxn id="67" idx="7"/>
          </p:cNvCxnSpPr>
          <p:nvPr/>
        </p:nvCxnSpPr>
        <p:spPr>
          <a:xfrm flipH="1">
            <a:off x="5945615" y="5521050"/>
            <a:ext cx="385779" cy="38831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9F15B649-0A31-13DF-4B25-B066CCFA16D5}"/>
              </a:ext>
            </a:extLst>
          </p:cNvPr>
          <p:cNvSpPr/>
          <p:nvPr/>
        </p:nvSpPr>
        <p:spPr>
          <a:xfrm>
            <a:off x="3350796" y="579123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d</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71" name="直接箭头连接符 70">
            <a:extLst>
              <a:ext uri="{FF2B5EF4-FFF2-40B4-BE49-F238E27FC236}">
                <a16:creationId xmlns:a16="http://schemas.microsoft.com/office/drawing/2014/main" id="{70405E32-0DB3-5778-A2E4-7BE06015B419}"/>
              </a:ext>
            </a:extLst>
          </p:cNvPr>
          <p:cNvCxnSpPr>
            <a:cxnSpLocks/>
            <a:stCxn id="70" idx="5"/>
            <a:endCxn id="72" idx="1"/>
          </p:cNvCxnSpPr>
          <p:nvPr/>
        </p:nvCxnSpPr>
        <p:spPr>
          <a:xfrm>
            <a:off x="4039327" y="6479764"/>
            <a:ext cx="338762" cy="38831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AA920071-BA1C-F005-8340-361FFAB765C8}"/>
              </a:ext>
            </a:extLst>
          </p:cNvPr>
          <p:cNvSpPr/>
          <p:nvPr/>
        </p:nvSpPr>
        <p:spPr>
          <a:xfrm>
            <a:off x="4259956" y="674994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cxnSp>
        <p:nvCxnSpPr>
          <p:cNvPr id="73" name="直接箭头连接符 72">
            <a:extLst>
              <a:ext uri="{FF2B5EF4-FFF2-40B4-BE49-F238E27FC236}">
                <a16:creationId xmlns:a16="http://schemas.microsoft.com/office/drawing/2014/main" id="{4EDBA796-DB1F-82DD-3EC9-865155A7B940}"/>
              </a:ext>
            </a:extLst>
          </p:cNvPr>
          <p:cNvCxnSpPr>
            <a:cxnSpLocks/>
            <a:stCxn id="67" idx="3"/>
            <a:endCxn id="72" idx="7"/>
          </p:cNvCxnSpPr>
          <p:nvPr/>
        </p:nvCxnSpPr>
        <p:spPr>
          <a:xfrm flipH="1">
            <a:off x="4948487" y="6479764"/>
            <a:ext cx="426730" cy="38831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FACE2CCA-313E-38D0-24C9-C0CF2C99956D}"/>
              </a:ext>
            </a:extLst>
          </p:cNvPr>
          <p:cNvSpPr/>
          <p:nvPr/>
        </p:nvSpPr>
        <p:spPr>
          <a:xfrm>
            <a:off x="4242403" y="800532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f</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75" name="直接箭头连接符 74">
            <a:extLst>
              <a:ext uri="{FF2B5EF4-FFF2-40B4-BE49-F238E27FC236}">
                <a16:creationId xmlns:a16="http://schemas.microsoft.com/office/drawing/2014/main" id="{8E876428-4CD5-B628-3F7C-D78D4C2362B8}"/>
              </a:ext>
            </a:extLst>
          </p:cNvPr>
          <p:cNvCxnSpPr>
            <a:cxnSpLocks/>
            <a:stCxn id="72" idx="4"/>
            <a:endCxn id="74" idx="0"/>
          </p:cNvCxnSpPr>
          <p:nvPr/>
        </p:nvCxnSpPr>
        <p:spPr>
          <a:xfrm flipH="1">
            <a:off x="4645735" y="7556611"/>
            <a:ext cx="17553" cy="448712"/>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3" name="椭圆 82">
            <a:extLst>
              <a:ext uri="{FF2B5EF4-FFF2-40B4-BE49-F238E27FC236}">
                <a16:creationId xmlns:a16="http://schemas.microsoft.com/office/drawing/2014/main" id="{522EBDFD-D57A-CD81-AAD1-024B4C17C9AC}"/>
              </a:ext>
            </a:extLst>
          </p:cNvPr>
          <p:cNvSpPr/>
          <p:nvPr/>
        </p:nvSpPr>
        <p:spPr>
          <a:xfrm>
            <a:off x="-92112" y="4804930"/>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87" name="椭圆 86">
            <a:extLst>
              <a:ext uri="{FF2B5EF4-FFF2-40B4-BE49-F238E27FC236}">
                <a16:creationId xmlns:a16="http://schemas.microsoft.com/office/drawing/2014/main" id="{70988A15-5E1A-A5BA-C3DE-721E89213F6C}"/>
              </a:ext>
            </a:extLst>
          </p:cNvPr>
          <p:cNvSpPr/>
          <p:nvPr/>
        </p:nvSpPr>
        <p:spPr>
          <a:xfrm>
            <a:off x="3356189" y="387718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a</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88" name="直接箭头连接符 87">
            <a:extLst>
              <a:ext uri="{FF2B5EF4-FFF2-40B4-BE49-F238E27FC236}">
                <a16:creationId xmlns:a16="http://schemas.microsoft.com/office/drawing/2014/main" id="{B1EAE700-3B09-ADFB-04BB-0D74C26C69F6}"/>
              </a:ext>
            </a:extLst>
          </p:cNvPr>
          <p:cNvCxnSpPr>
            <a:cxnSpLocks/>
            <a:stCxn id="87" idx="5"/>
            <a:endCxn id="91" idx="1"/>
          </p:cNvCxnSpPr>
          <p:nvPr/>
        </p:nvCxnSpPr>
        <p:spPr>
          <a:xfrm>
            <a:off x="4044720" y="4565715"/>
            <a:ext cx="338762" cy="357348"/>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9" name="椭圆 88">
            <a:extLst>
              <a:ext uri="{FF2B5EF4-FFF2-40B4-BE49-F238E27FC236}">
                <a16:creationId xmlns:a16="http://schemas.microsoft.com/office/drawing/2014/main" id="{7D0D0F85-8F3E-94A6-0E1C-D38E55EDF7AC}"/>
              </a:ext>
            </a:extLst>
          </p:cNvPr>
          <p:cNvSpPr/>
          <p:nvPr/>
        </p:nvSpPr>
        <p:spPr>
          <a:xfrm>
            <a:off x="5221526" y="387718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b</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90" name="直接箭头连接符 89">
            <a:extLst>
              <a:ext uri="{FF2B5EF4-FFF2-40B4-BE49-F238E27FC236}">
                <a16:creationId xmlns:a16="http://schemas.microsoft.com/office/drawing/2014/main" id="{B523FBFB-95B8-03E9-CC5A-1B3B4C1390E4}"/>
              </a:ext>
            </a:extLst>
          </p:cNvPr>
          <p:cNvCxnSpPr>
            <a:cxnSpLocks/>
            <a:stCxn id="89" idx="3"/>
            <a:endCxn id="91" idx="7"/>
          </p:cNvCxnSpPr>
          <p:nvPr/>
        </p:nvCxnSpPr>
        <p:spPr>
          <a:xfrm flipH="1">
            <a:off x="4953880" y="4565715"/>
            <a:ext cx="385779" cy="357348"/>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91" name="椭圆 90">
            <a:extLst>
              <a:ext uri="{FF2B5EF4-FFF2-40B4-BE49-F238E27FC236}">
                <a16:creationId xmlns:a16="http://schemas.microsoft.com/office/drawing/2014/main" id="{D084B33F-B236-3383-C9E4-64E591F480A8}"/>
              </a:ext>
            </a:extLst>
          </p:cNvPr>
          <p:cNvSpPr/>
          <p:nvPr/>
        </p:nvSpPr>
        <p:spPr>
          <a:xfrm>
            <a:off x="4265349" y="4804930"/>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3" name="文本框 92">
                <a:extLst>
                  <a:ext uri="{FF2B5EF4-FFF2-40B4-BE49-F238E27FC236}">
                    <a16:creationId xmlns:a16="http://schemas.microsoft.com/office/drawing/2014/main" id="{8B158706-A341-1088-19AE-1A51C28731B7}"/>
                  </a:ext>
                </a:extLst>
              </p:cNvPr>
              <p:cNvSpPr txBox="1"/>
              <p:nvPr/>
            </p:nvSpPr>
            <p:spPr>
              <a:xfrm>
                <a:off x="-560180" y="9155420"/>
                <a:ext cx="1736629"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panose="02040503050406030204" pitchFamily="18" charset="0"/>
                        </a:rPr>
                        <m:t>a</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b</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r</m:t>
                      </m:r>
                      <m:r>
                        <a:rPr lang="en-US" altLang="zh-CN" sz="2400" b="0" i="0" smtClean="0">
                          <a:latin typeface="Cambria Math" panose="02040503050406030204" pitchFamily="18" charset="0"/>
                          <a:ea typeface="Cambria Math" panose="02040503050406030204" pitchFamily="18" charset="0"/>
                        </a:rPr>
                        <m:t>,</m:t>
                      </m:r>
                    </m:oMath>
                  </m:oMathPara>
                </a14:m>
                <a:endParaRPr lang="en-US" altLang="zh-CN" sz="2400" b="0" i="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panose="02040503050406030204" pitchFamily="18" charset="0"/>
                          <a:ea typeface="Cambria Math" panose="02040503050406030204" pitchFamily="18" charset="0"/>
                        </a:rPr>
                        <m:t>r</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c</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d</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f</m:t>
                      </m:r>
                    </m:oMath>
                  </m:oMathPara>
                </a14:m>
                <a:endParaRPr lang="zh-CN" altLang="en-US" sz="2400" dirty="0">
                  <a:latin typeface="Times New Roman" panose="02020603050405020304" pitchFamily="18" charset="0"/>
                  <a:cs typeface="Times New Roman" panose="02020603050405020304" pitchFamily="18" charset="0"/>
                </a:endParaRPr>
              </a:p>
            </p:txBody>
          </p:sp>
        </mc:Choice>
        <mc:Fallback>
          <p:sp>
            <p:nvSpPr>
              <p:cNvPr id="93" name="文本框 92">
                <a:extLst>
                  <a:ext uri="{FF2B5EF4-FFF2-40B4-BE49-F238E27FC236}">
                    <a16:creationId xmlns:a16="http://schemas.microsoft.com/office/drawing/2014/main" id="{8B158706-A341-1088-19AE-1A51C28731B7}"/>
                  </a:ext>
                </a:extLst>
              </p:cNvPr>
              <p:cNvSpPr txBox="1">
                <a:spLocks noRot="1" noChangeAspect="1" noMove="1" noResize="1" noEditPoints="1" noAdjustHandles="1" noChangeArrowheads="1" noChangeShapeType="1" noTextEdit="1"/>
              </p:cNvSpPr>
              <p:nvPr/>
            </p:nvSpPr>
            <p:spPr>
              <a:xfrm>
                <a:off x="-560180" y="9155420"/>
                <a:ext cx="1736629" cy="738664"/>
              </a:xfrm>
              <a:prstGeom prst="rect">
                <a:avLst/>
              </a:prstGeom>
              <a:blipFill>
                <a:blip r:embed="rId2"/>
                <a:stretch>
                  <a:fillRect l="-1404" r="-3509" b="-41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4" name="文本框 93">
                <a:extLst>
                  <a:ext uri="{FF2B5EF4-FFF2-40B4-BE49-F238E27FC236}">
                    <a16:creationId xmlns:a16="http://schemas.microsoft.com/office/drawing/2014/main" id="{7FB5A1DE-FCB7-D115-CBA2-56570EF96EF9}"/>
                  </a:ext>
                </a:extLst>
              </p:cNvPr>
              <p:cNvSpPr txBox="1"/>
              <p:nvPr/>
            </p:nvSpPr>
            <p:spPr>
              <a:xfrm>
                <a:off x="3824807" y="9331423"/>
                <a:ext cx="22854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panose="02040503050406030204" pitchFamily="18" charset="0"/>
                        </a:rPr>
                        <m:t>a</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b</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c</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d</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f</m:t>
                      </m:r>
                    </m:oMath>
                  </m:oMathPara>
                </a14:m>
                <a:endParaRPr lang="zh-CN" altLang="en-US" sz="2400" dirty="0">
                  <a:latin typeface="Times New Roman" panose="02020603050405020304" pitchFamily="18" charset="0"/>
                  <a:cs typeface="Times New Roman" panose="02020603050405020304" pitchFamily="18" charset="0"/>
                </a:endParaRPr>
              </a:p>
            </p:txBody>
          </p:sp>
        </mc:Choice>
        <mc:Fallback>
          <p:sp>
            <p:nvSpPr>
              <p:cNvPr id="94" name="文本框 93">
                <a:extLst>
                  <a:ext uri="{FF2B5EF4-FFF2-40B4-BE49-F238E27FC236}">
                    <a16:creationId xmlns:a16="http://schemas.microsoft.com/office/drawing/2014/main" id="{7FB5A1DE-FCB7-D115-CBA2-56570EF96EF9}"/>
                  </a:ext>
                </a:extLst>
              </p:cNvPr>
              <p:cNvSpPr txBox="1">
                <a:spLocks noRot="1" noChangeAspect="1" noMove="1" noResize="1" noEditPoints="1" noAdjustHandles="1" noChangeArrowheads="1" noChangeShapeType="1" noTextEdit="1"/>
              </p:cNvSpPr>
              <p:nvPr/>
            </p:nvSpPr>
            <p:spPr>
              <a:xfrm>
                <a:off x="3824807" y="9331423"/>
                <a:ext cx="2285434" cy="369332"/>
              </a:xfrm>
              <a:prstGeom prst="rect">
                <a:avLst/>
              </a:prstGeom>
              <a:blipFill>
                <a:blip r:embed="rId3"/>
                <a:stretch>
                  <a:fillRect l="-1067" r="-2667" b="-10000"/>
                </a:stretch>
              </a:blipFill>
            </p:spPr>
            <p:txBody>
              <a:bodyPr/>
              <a:lstStyle/>
              <a:p>
                <a:r>
                  <a:rPr lang="zh-CN" altLang="en-US">
                    <a:noFill/>
                  </a:rPr>
                  <a:t> </a:t>
                </a:r>
              </a:p>
            </p:txBody>
          </p:sp>
        </mc:Fallback>
      </mc:AlternateContent>
      <p:cxnSp>
        <p:nvCxnSpPr>
          <p:cNvPr id="95" name="直接箭头连接符 94">
            <a:extLst>
              <a:ext uri="{FF2B5EF4-FFF2-40B4-BE49-F238E27FC236}">
                <a16:creationId xmlns:a16="http://schemas.microsoft.com/office/drawing/2014/main" id="{27EF3F5A-F44B-A172-3DF3-93C8E0C00EF1}"/>
              </a:ext>
            </a:extLst>
          </p:cNvPr>
          <p:cNvCxnSpPr>
            <a:cxnSpLocks/>
            <a:stCxn id="98" idx="1"/>
            <a:endCxn id="98" idx="3"/>
          </p:cNvCxnSpPr>
          <p:nvPr/>
        </p:nvCxnSpPr>
        <p:spPr>
          <a:xfrm>
            <a:off x="1212371" y="9570919"/>
            <a:ext cx="2576514"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228AC704-239A-DCBF-DF96-3EE39B48BEDB}"/>
              </a:ext>
            </a:extLst>
          </p:cNvPr>
          <p:cNvSpPr txBox="1"/>
          <p:nvPr/>
        </p:nvSpPr>
        <p:spPr>
          <a:xfrm>
            <a:off x="1212371" y="9155420"/>
            <a:ext cx="2576514" cy="830997"/>
          </a:xfrm>
          <a:prstGeom prst="rect">
            <a:avLst/>
          </a:prstGeom>
          <a:noFill/>
        </p:spPr>
        <p:txBody>
          <a:bodyPr wrap="square" rtlCol="0">
            <a:spAutoFit/>
          </a:bodyPr>
          <a:lstStyle/>
          <a:p>
            <a:pPr algn="ct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Constraint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Composition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9" name="文本框 128">
            <a:extLst>
              <a:ext uri="{FF2B5EF4-FFF2-40B4-BE49-F238E27FC236}">
                <a16:creationId xmlns:a16="http://schemas.microsoft.com/office/drawing/2014/main" id="{6BC34514-ABD6-A499-5AB9-0252C7AC24C5}"/>
              </a:ext>
            </a:extLst>
          </p:cNvPr>
          <p:cNvSpPr txBox="1"/>
          <p:nvPr/>
        </p:nvSpPr>
        <p:spPr>
          <a:xfrm>
            <a:off x="711467" y="5071473"/>
            <a:ext cx="423645" cy="461665"/>
          </a:xfrm>
          <a:prstGeom prst="rect">
            <a:avLst/>
          </a:prstGeom>
          <a:noFill/>
          <a:ln w="50800">
            <a:no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r</a:t>
            </a:r>
            <a:endParaRPr lang="zh-CN" altLang="en-US" sz="2400" dirty="0">
              <a:latin typeface="Times New Roman" panose="02020603050405020304" pitchFamily="18"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5BD3D02E-53C5-60B2-4F76-48E4C1967D5A}"/>
              </a:ext>
            </a:extLst>
          </p:cNvPr>
          <p:cNvCxnSpPr>
            <a:cxnSpLocks/>
            <a:stCxn id="30" idx="6"/>
            <a:endCxn id="22" idx="2"/>
          </p:cNvCxnSpPr>
          <p:nvPr/>
        </p:nvCxnSpPr>
        <p:spPr>
          <a:xfrm>
            <a:off x="11460039" y="4266545"/>
            <a:ext cx="871216" cy="1397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8F5CA91B-F1C2-66B9-715F-305DB62CFD48}"/>
              </a:ext>
            </a:extLst>
          </p:cNvPr>
          <p:cNvCxnSpPr>
            <a:cxnSpLocks/>
            <a:stCxn id="22" idx="3"/>
            <a:endCxn id="23" idx="7"/>
          </p:cNvCxnSpPr>
          <p:nvPr/>
        </p:nvCxnSpPr>
        <p:spPr>
          <a:xfrm flipH="1">
            <a:off x="12184485" y="4565715"/>
            <a:ext cx="264903" cy="883520"/>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B767CD-AE08-30D7-A00B-0D4348E516F2}"/>
              </a:ext>
            </a:extLst>
          </p:cNvPr>
          <p:cNvCxnSpPr>
            <a:cxnSpLocks/>
            <a:stCxn id="30" idx="5"/>
            <a:endCxn id="23" idx="1"/>
          </p:cNvCxnSpPr>
          <p:nvPr/>
        </p:nvCxnSpPr>
        <p:spPr>
          <a:xfrm>
            <a:off x="11341906" y="4551744"/>
            <a:ext cx="272181" cy="89749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E121861-7198-7EE7-0F21-3035CE8D41C2}"/>
              </a:ext>
            </a:extLst>
          </p:cNvPr>
          <p:cNvCxnSpPr>
            <a:cxnSpLocks/>
            <a:stCxn id="23" idx="3"/>
            <a:endCxn id="21" idx="7"/>
          </p:cNvCxnSpPr>
          <p:nvPr/>
        </p:nvCxnSpPr>
        <p:spPr>
          <a:xfrm flipH="1">
            <a:off x="11360299" y="6019633"/>
            <a:ext cx="253788" cy="850402"/>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9CA8746A-53C8-D498-5E2B-B5DF902D7953}"/>
              </a:ext>
            </a:extLst>
          </p:cNvPr>
          <p:cNvCxnSpPr>
            <a:cxnSpLocks/>
            <a:stCxn id="21" idx="5"/>
            <a:endCxn id="26" idx="1"/>
          </p:cNvCxnSpPr>
          <p:nvPr/>
        </p:nvCxnSpPr>
        <p:spPr>
          <a:xfrm>
            <a:off x="11360299" y="7440433"/>
            <a:ext cx="265011" cy="74708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E9A99D1-BB17-F144-A9ED-9ED900D65FBA}"/>
              </a:ext>
            </a:extLst>
          </p:cNvPr>
          <p:cNvCxnSpPr>
            <a:cxnSpLocks/>
            <a:stCxn id="25" idx="3"/>
            <a:endCxn id="26" idx="7"/>
          </p:cNvCxnSpPr>
          <p:nvPr/>
        </p:nvCxnSpPr>
        <p:spPr>
          <a:xfrm flipH="1">
            <a:off x="12195708" y="7439472"/>
            <a:ext cx="243983" cy="748047"/>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8BEDBD2-D98F-251C-EA3C-87C577CE0966}"/>
              </a:ext>
            </a:extLst>
          </p:cNvPr>
          <p:cNvSpPr txBox="1"/>
          <p:nvPr/>
        </p:nvSpPr>
        <p:spPr>
          <a:xfrm>
            <a:off x="12973500" y="4160628"/>
            <a:ext cx="857045"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9CEAB8C1-5DC1-065E-FF91-72EA3A34137A}"/>
              </a:ext>
            </a:extLst>
          </p:cNvPr>
          <p:cNvSpPr txBox="1"/>
          <p:nvPr/>
        </p:nvSpPr>
        <p:spPr>
          <a:xfrm>
            <a:off x="12159167" y="5602780"/>
            <a:ext cx="793932"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B521D677-9007-BD70-7ED2-B198938EA8DE}"/>
              </a:ext>
            </a:extLst>
          </p:cNvPr>
          <p:cNvSpPr txBox="1"/>
          <p:nvPr/>
        </p:nvSpPr>
        <p:spPr>
          <a:xfrm>
            <a:off x="10431618" y="7474114"/>
            <a:ext cx="1161114"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21" name="椭圆 20">
            <a:extLst>
              <a:ext uri="{FF2B5EF4-FFF2-40B4-BE49-F238E27FC236}">
                <a16:creationId xmlns:a16="http://schemas.microsoft.com/office/drawing/2014/main" id="{94579372-058F-CA7D-99B6-1FEA828A6A12}"/>
              </a:ext>
            </a:extLst>
          </p:cNvPr>
          <p:cNvSpPr/>
          <p:nvPr/>
        </p:nvSpPr>
        <p:spPr>
          <a:xfrm>
            <a:off x="10671768" y="6751902"/>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22" name="椭圆 21">
            <a:extLst>
              <a:ext uri="{FF2B5EF4-FFF2-40B4-BE49-F238E27FC236}">
                <a16:creationId xmlns:a16="http://schemas.microsoft.com/office/drawing/2014/main" id="{2732328A-4928-DA6C-AAE8-A60D1B9765BD}"/>
              </a:ext>
            </a:extLst>
          </p:cNvPr>
          <p:cNvSpPr/>
          <p:nvPr/>
        </p:nvSpPr>
        <p:spPr>
          <a:xfrm>
            <a:off x="12331255" y="387718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23" name="椭圆 22">
            <a:extLst>
              <a:ext uri="{FF2B5EF4-FFF2-40B4-BE49-F238E27FC236}">
                <a16:creationId xmlns:a16="http://schemas.microsoft.com/office/drawing/2014/main" id="{BE4D2F73-5BE2-E81D-ADC5-5FA5A39EAF32}"/>
              </a:ext>
            </a:extLst>
          </p:cNvPr>
          <p:cNvSpPr/>
          <p:nvPr/>
        </p:nvSpPr>
        <p:spPr>
          <a:xfrm>
            <a:off x="11495954" y="5331102"/>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25" name="椭圆 24">
            <a:extLst>
              <a:ext uri="{FF2B5EF4-FFF2-40B4-BE49-F238E27FC236}">
                <a16:creationId xmlns:a16="http://schemas.microsoft.com/office/drawing/2014/main" id="{456279DE-0EC3-C7FD-2913-511E6A839109}"/>
              </a:ext>
            </a:extLst>
          </p:cNvPr>
          <p:cNvSpPr/>
          <p:nvPr/>
        </p:nvSpPr>
        <p:spPr>
          <a:xfrm>
            <a:off x="12321558" y="6750941"/>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5</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26" name="椭圆 25">
            <a:extLst>
              <a:ext uri="{FF2B5EF4-FFF2-40B4-BE49-F238E27FC236}">
                <a16:creationId xmlns:a16="http://schemas.microsoft.com/office/drawing/2014/main" id="{9386F2BA-609A-B212-DBD4-AF80C6A6BD49}"/>
              </a:ext>
            </a:extLst>
          </p:cNvPr>
          <p:cNvSpPr/>
          <p:nvPr/>
        </p:nvSpPr>
        <p:spPr>
          <a:xfrm>
            <a:off x="11507177" y="8069386"/>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30" name="椭圆 29">
            <a:extLst>
              <a:ext uri="{FF2B5EF4-FFF2-40B4-BE49-F238E27FC236}">
                <a16:creationId xmlns:a16="http://schemas.microsoft.com/office/drawing/2014/main" id="{D26F4F74-F65A-15DA-81F0-B31499D03603}"/>
              </a:ext>
            </a:extLst>
          </p:cNvPr>
          <p:cNvSpPr/>
          <p:nvPr/>
        </p:nvSpPr>
        <p:spPr>
          <a:xfrm>
            <a:off x="10653375" y="386321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F907F48B-6D1E-9036-F723-CC76EA8A8891}"/>
              </a:ext>
            </a:extLst>
          </p:cNvPr>
          <p:cNvSpPr txBox="1"/>
          <p:nvPr/>
        </p:nvSpPr>
        <p:spPr>
          <a:xfrm>
            <a:off x="12144897" y="8583472"/>
            <a:ext cx="1563047"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cxnSp>
        <p:nvCxnSpPr>
          <p:cNvPr id="32" name="直接箭头连接符 31">
            <a:extLst>
              <a:ext uri="{FF2B5EF4-FFF2-40B4-BE49-F238E27FC236}">
                <a16:creationId xmlns:a16="http://schemas.microsoft.com/office/drawing/2014/main" id="{E60726A7-A96F-4059-D013-EC3F8D018CC4}"/>
              </a:ext>
            </a:extLst>
          </p:cNvPr>
          <p:cNvCxnSpPr>
            <a:cxnSpLocks/>
            <a:stCxn id="30" idx="4"/>
            <a:endCxn id="21" idx="0"/>
          </p:cNvCxnSpPr>
          <p:nvPr/>
        </p:nvCxnSpPr>
        <p:spPr>
          <a:xfrm>
            <a:off x="11056707" y="4669877"/>
            <a:ext cx="18393" cy="2082025"/>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CEBB1B7D-E904-EB70-3F9C-867B6196BDC0}"/>
              </a:ext>
            </a:extLst>
          </p:cNvPr>
          <p:cNvCxnSpPr>
            <a:cxnSpLocks/>
            <a:stCxn id="53" idx="6"/>
            <a:endCxn id="49" idx="2"/>
          </p:cNvCxnSpPr>
          <p:nvPr/>
        </p:nvCxnSpPr>
        <p:spPr>
          <a:xfrm>
            <a:off x="8172595" y="4280516"/>
            <a:ext cx="871216" cy="1397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563E0D1C-71D6-1E7A-2C34-BBB887A65DC7}"/>
              </a:ext>
            </a:extLst>
          </p:cNvPr>
          <p:cNvCxnSpPr>
            <a:cxnSpLocks/>
            <a:stCxn id="49" idx="3"/>
            <a:endCxn id="50" idx="7"/>
          </p:cNvCxnSpPr>
          <p:nvPr/>
        </p:nvCxnSpPr>
        <p:spPr>
          <a:xfrm flipH="1">
            <a:off x="8897041" y="4579686"/>
            <a:ext cx="264903" cy="883520"/>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9FE48DA-D115-D785-6AB7-BCD155685FF7}"/>
              </a:ext>
            </a:extLst>
          </p:cNvPr>
          <p:cNvCxnSpPr>
            <a:cxnSpLocks/>
            <a:stCxn id="53" idx="5"/>
            <a:endCxn id="50" idx="1"/>
          </p:cNvCxnSpPr>
          <p:nvPr/>
        </p:nvCxnSpPr>
        <p:spPr>
          <a:xfrm>
            <a:off x="8054462" y="4565715"/>
            <a:ext cx="272181" cy="89749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15EEF897-D413-EC01-D9CB-0DD7DDFD95B2}"/>
              </a:ext>
            </a:extLst>
          </p:cNvPr>
          <p:cNvCxnSpPr>
            <a:cxnSpLocks/>
            <a:stCxn id="50" idx="5"/>
            <a:endCxn id="51" idx="1"/>
          </p:cNvCxnSpPr>
          <p:nvPr/>
        </p:nvCxnSpPr>
        <p:spPr>
          <a:xfrm>
            <a:off x="8897041" y="6033604"/>
            <a:ext cx="255206" cy="84944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5AEE0FEB-54D7-69E9-5974-7B395E320818}"/>
              </a:ext>
            </a:extLst>
          </p:cNvPr>
          <p:cNvCxnSpPr>
            <a:cxnSpLocks/>
            <a:stCxn id="48" idx="6"/>
            <a:endCxn id="51" idx="2"/>
          </p:cNvCxnSpPr>
          <p:nvPr/>
        </p:nvCxnSpPr>
        <p:spPr>
          <a:xfrm flipV="1">
            <a:off x="8190988" y="7168244"/>
            <a:ext cx="843126" cy="96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8856806-001E-E211-701F-5A691B7CAA95}"/>
              </a:ext>
            </a:extLst>
          </p:cNvPr>
          <p:cNvCxnSpPr>
            <a:cxnSpLocks/>
            <a:stCxn id="51" idx="3"/>
            <a:endCxn id="52" idx="7"/>
          </p:cNvCxnSpPr>
          <p:nvPr/>
        </p:nvCxnSpPr>
        <p:spPr>
          <a:xfrm flipH="1">
            <a:off x="8908264" y="7453443"/>
            <a:ext cx="243983" cy="748047"/>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9A34983-437E-FE0E-558F-E5D0AE382D73}"/>
              </a:ext>
            </a:extLst>
          </p:cNvPr>
          <p:cNvSpPr txBox="1"/>
          <p:nvPr/>
        </p:nvSpPr>
        <p:spPr>
          <a:xfrm>
            <a:off x="9686056" y="4174599"/>
            <a:ext cx="857045"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02BAA5E6-6B67-7B36-06C7-93B03225C634}"/>
              </a:ext>
            </a:extLst>
          </p:cNvPr>
          <p:cNvSpPr txBox="1"/>
          <p:nvPr/>
        </p:nvSpPr>
        <p:spPr>
          <a:xfrm>
            <a:off x="8871723" y="5616751"/>
            <a:ext cx="793932"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448BF14A-02D1-B65A-31CE-78311E02B05C}"/>
              </a:ext>
            </a:extLst>
          </p:cNvPr>
          <p:cNvSpPr txBox="1"/>
          <p:nvPr/>
        </p:nvSpPr>
        <p:spPr>
          <a:xfrm>
            <a:off x="8951960" y="7517882"/>
            <a:ext cx="1161114"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+5</a:t>
            </a:r>
            <a:endParaRPr lang="zh-CN" altLang="en-US" sz="2800" dirty="0">
              <a:latin typeface="Times New Roman" panose="02020603050405020304" pitchFamily="18" charset="0"/>
              <a:cs typeface="Times New Roman" panose="02020603050405020304" pitchFamily="18" charset="0"/>
            </a:endParaRPr>
          </a:p>
        </p:txBody>
      </p:sp>
      <p:sp>
        <p:nvSpPr>
          <p:cNvPr id="48" name="椭圆 47">
            <a:extLst>
              <a:ext uri="{FF2B5EF4-FFF2-40B4-BE49-F238E27FC236}">
                <a16:creationId xmlns:a16="http://schemas.microsoft.com/office/drawing/2014/main" id="{EDA8C73A-CDC7-F720-5F0E-26D8F5ADBE31}"/>
              </a:ext>
            </a:extLst>
          </p:cNvPr>
          <p:cNvSpPr/>
          <p:nvPr/>
        </p:nvSpPr>
        <p:spPr>
          <a:xfrm>
            <a:off x="7384324" y="676587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80" rtl="0" eaLnBrk="1" fontAlgn="auto" latinLnBrk="0" hangingPunct="1">
              <a:lnSpc>
                <a:spcPct val="100000"/>
              </a:lnSpc>
              <a:spcBef>
                <a:spcPts val="0"/>
              </a:spcBef>
              <a:spcAft>
                <a:spcPts val="0"/>
              </a:spcAft>
              <a:buClrTx/>
              <a:buSzTx/>
              <a:buFontTx/>
              <a:buNone/>
              <a:tabLst/>
              <a:defRPr/>
            </a:pPr>
            <a:r>
              <a:rPr kumimoji="0" lang="en-US" altLang="zh-CN" sz="280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rPr>
              <a:t>5</a:t>
            </a:r>
            <a:endParaRPr kumimoji="0" lang="zh-CN" altLang="en-US" sz="280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endParaRPr>
          </a:p>
        </p:txBody>
      </p:sp>
      <p:sp>
        <p:nvSpPr>
          <p:cNvPr id="49" name="椭圆 48">
            <a:extLst>
              <a:ext uri="{FF2B5EF4-FFF2-40B4-BE49-F238E27FC236}">
                <a16:creationId xmlns:a16="http://schemas.microsoft.com/office/drawing/2014/main" id="{EAF0E31E-78B4-50D3-459A-77B05F97D06F}"/>
              </a:ext>
            </a:extLst>
          </p:cNvPr>
          <p:cNvSpPr/>
          <p:nvPr/>
        </p:nvSpPr>
        <p:spPr>
          <a:xfrm>
            <a:off x="9043811" y="3891155"/>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50" name="椭圆 49">
            <a:extLst>
              <a:ext uri="{FF2B5EF4-FFF2-40B4-BE49-F238E27FC236}">
                <a16:creationId xmlns:a16="http://schemas.microsoft.com/office/drawing/2014/main" id="{2CDEF6C2-AE48-A7A6-EB18-EA047878970D}"/>
              </a:ext>
            </a:extLst>
          </p:cNvPr>
          <p:cNvSpPr/>
          <p:nvPr/>
        </p:nvSpPr>
        <p:spPr>
          <a:xfrm>
            <a:off x="8208510" y="534507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51" name="椭圆 50">
            <a:extLst>
              <a:ext uri="{FF2B5EF4-FFF2-40B4-BE49-F238E27FC236}">
                <a16:creationId xmlns:a16="http://schemas.microsoft.com/office/drawing/2014/main" id="{BEB7865A-E531-ED5B-7620-790CC71C35DE}"/>
              </a:ext>
            </a:extLst>
          </p:cNvPr>
          <p:cNvSpPr/>
          <p:nvPr/>
        </p:nvSpPr>
        <p:spPr>
          <a:xfrm>
            <a:off x="9034114" y="6764912"/>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80" rtl="0" eaLnBrk="1" fontAlgn="auto" latinLnBrk="0" hangingPunct="1">
              <a:lnSpc>
                <a:spcPct val="100000"/>
              </a:lnSpc>
              <a:spcBef>
                <a:spcPts val="0"/>
              </a:spcBef>
              <a:spcAft>
                <a:spcPts val="0"/>
              </a:spcAft>
              <a:buClrTx/>
              <a:buSzTx/>
              <a:buFontTx/>
              <a:buNone/>
              <a:tabLst/>
              <a:defRPr/>
            </a:pPr>
            <a:r>
              <a:rPr kumimoji="0" lang="en-US" altLang="zh-CN" sz="440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rPr>
              <a:t>+</a:t>
            </a:r>
            <a:endParaRPr kumimoji="0" lang="zh-CN" altLang="en-US" sz="440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endParaRPr>
          </a:p>
        </p:txBody>
      </p:sp>
      <p:sp>
        <p:nvSpPr>
          <p:cNvPr id="52" name="椭圆 51">
            <a:extLst>
              <a:ext uri="{FF2B5EF4-FFF2-40B4-BE49-F238E27FC236}">
                <a16:creationId xmlns:a16="http://schemas.microsoft.com/office/drawing/2014/main" id="{13EE5BC1-17BF-2E7C-1BEA-9FEF00A34328}"/>
              </a:ext>
            </a:extLst>
          </p:cNvPr>
          <p:cNvSpPr/>
          <p:nvPr/>
        </p:nvSpPr>
        <p:spPr>
          <a:xfrm>
            <a:off x="8219733" y="808335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53" name="椭圆 52">
            <a:extLst>
              <a:ext uri="{FF2B5EF4-FFF2-40B4-BE49-F238E27FC236}">
                <a16:creationId xmlns:a16="http://schemas.microsoft.com/office/drawing/2014/main" id="{2664110A-9FF7-5FF6-0621-956132ECDEA2}"/>
              </a:ext>
            </a:extLst>
          </p:cNvPr>
          <p:cNvSpPr/>
          <p:nvPr/>
        </p:nvSpPr>
        <p:spPr>
          <a:xfrm>
            <a:off x="7365931" y="387718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4" name="文本框 53">
            <a:extLst>
              <a:ext uri="{FF2B5EF4-FFF2-40B4-BE49-F238E27FC236}">
                <a16:creationId xmlns:a16="http://schemas.microsoft.com/office/drawing/2014/main" id="{6BF46A31-0542-2FC6-CFDA-E4528A4A7725}"/>
              </a:ext>
            </a:extLst>
          </p:cNvPr>
          <p:cNvSpPr txBox="1"/>
          <p:nvPr/>
        </p:nvSpPr>
        <p:spPr>
          <a:xfrm>
            <a:off x="8857453" y="8597443"/>
            <a:ext cx="1563047"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cxnSp>
        <p:nvCxnSpPr>
          <p:cNvPr id="55" name="直接箭头连接符 54">
            <a:extLst>
              <a:ext uri="{FF2B5EF4-FFF2-40B4-BE49-F238E27FC236}">
                <a16:creationId xmlns:a16="http://schemas.microsoft.com/office/drawing/2014/main" id="{8933D40D-C353-2C32-E385-E9E7FEDB7A8F}"/>
              </a:ext>
            </a:extLst>
          </p:cNvPr>
          <p:cNvCxnSpPr>
            <a:cxnSpLocks/>
            <a:stCxn id="53" idx="4"/>
            <a:endCxn id="48" idx="0"/>
          </p:cNvCxnSpPr>
          <p:nvPr/>
        </p:nvCxnSpPr>
        <p:spPr>
          <a:xfrm>
            <a:off x="7769263" y="4683848"/>
            <a:ext cx="18393" cy="2082025"/>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F5C1B512-2E82-03C5-BDDD-EEFB441978B5}"/>
              </a:ext>
            </a:extLst>
          </p:cNvPr>
          <p:cNvCxnSpPr>
            <a:cxnSpLocks/>
            <a:stCxn id="53" idx="2"/>
            <a:endCxn id="52" idx="2"/>
          </p:cNvCxnSpPr>
          <p:nvPr/>
        </p:nvCxnSpPr>
        <p:spPr>
          <a:xfrm rot="10800000" flipH="1" flipV="1">
            <a:off x="7365931" y="4280515"/>
            <a:ext cx="853802" cy="4206173"/>
          </a:xfrm>
          <a:prstGeom prst="curvedConnector3">
            <a:avLst>
              <a:gd name="adj1" fmla="val -26774"/>
            </a:avLst>
          </a:prstGeom>
          <a:ln w="50800">
            <a:solidFill>
              <a:srgbClr val="BE384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735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1.5: </a:t>
            </a:r>
            <a:r>
              <a:rPr kumimoji="1" lang="zh-CN" altLang="en-US" dirty="0"/>
              <a:t>计算</a:t>
            </a:r>
            <a:r>
              <a:rPr kumimoji="1" lang="en-US" altLang="zh-CN" dirty="0" err="1"/>
              <a:t>Rnode</a:t>
            </a:r>
            <a:r>
              <a:rPr kumimoji="1" lang="en-US" altLang="zh-CN" dirty="0"/>
              <a:t> Graph</a:t>
            </a:r>
            <a:r>
              <a:rPr kumimoji="1" lang="zh-CN" altLang="en-US" dirty="0"/>
              <a:t>节点权重</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13</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53"/>
            <a:ext cx="9875520" cy="4756153"/>
          </a:xfrm>
        </p:spPr>
        <p:txBody>
          <a:bodyPr>
            <a:normAutofit/>
          </a:bodyPr>
          <a:lstStyle/>
          <a:p>
            <a:r>
              <a:rPr kumimoji="1" lang="zh-CN" altLang="en-US" sz="2160" dirty="0"/>
              <a:t>前述生成的两个</a:t>
            </a:r>
            <a:r>
              <a:rPr kumimoji="1" lang="en-US" altLang="zh-CN" sz="2160" dirty="0" err="1"/>
              <a:t>RNodeGraph</a:t>
            </a:r>
            <a:r>
              <a:rPr kumimoji="1" lang="zh-CN" altLang="en-US" sz="2160" dirty="0"/>
              <a:t>的不同之处在于</a:t>
            </a:r>
            <a:r>
              <a:rPr kumimoji="1" lang="en-US" altLang="zh-CN" sz="2160" dirty="0"/>
              <a:t>,</a:t>
            </a:r>
            <a:r>
              <a:rPr kumimoji="1" lang="zh-CN" altLang="en-US" sz="2160" dirty="0"/>
              <a:t> 加法的执行顺序不同</a:t>
            </a:r>
            <a:endParaRPr kumimoji="1" lang="en-US" altLang="zh-CN" sz="2160" dirty="0"/>
          </a:p>
          <a:p>
            <a:pPr lvl="1"/>
            <a:r>
              <a:rPr kumimoji="1" lang="zh-CN" altLang="en-US" sz="1920" dirty="0"/>
              <a:t>约束组</a:t>
            </a:r>
            <a:r>
              <a:rPr kumimoji="1" lang="en-US" altLang="zh-CN" sz="1920" dirty="0"/>
              <a:t>A: (x</a:t>
            </a:r>
            <a:r>
              <a:rPr kumimoji="1" lang="en-US" altLang="zh-CN" sz="1920" baseline="-25000" dirty="0"/>
              <a:t>3</a:t>
            </a:r>
            <a:r>
              <a:rPr kumimoji="1" lang="zh-CN" altLang="en-US" sz="1920" dirty="0"/>
              <a:t> </a:t>
            </a:r>
            <a:r>
              <a:rPr kumimoji="1" lang="en-US" altLang="zh-CN" sz="1920" dirty="0"/>
              <a:t>+ x) + 5 = out</a:t>
            </a:r>
          </a:p>
          <a:p>
            <a:pPr lvl="1"/>
            <a:r>
              <a:rPr kumimoji="1" lang="zh-CN" altLang="en-US" sz="1920" dirty="0"/>
              <a:t>约束组</a:t>
            </a:r>
            <a:r>
              <a:rPr kumimoji="1" lang="en-US" altLang="zh-CN" sz="1920" dirty="0"/>
              <a:t>B: x</a:t>
            </a:r>
            <a:r>
              <a:rPr kumimoji="1" lang="en-US" altLang="zh-CN" sz="1920" baseline="-25000" dirty="0"/>
              <a:t>3</a:t>
            </a:r>
            <a:r>
              <a:rPr kumimoji="1" lang="zh-CN" altLang="en-US" sz="1920" dirty="0"/>
              <a:t> </a:t>
            </a:r>
            <a:r>
              <a:rPr kumimoji="1" lang="en-US" altLang="zh-CN" sz="1920" dirty="0"/>
              <a:t>+ (x + 5) = out</a:t>
            </a:r>
          </a:p>
          <a:p>
            <a:pPr lvl="1"/>
            <a:r>
              <a:rPr kumimoji="1" lang="en-US" altLang="zh-CN" sz="1920" dirty="0" err="1"/>
              <a:t>Rnode</a:t>
            </a:r>
            <a:r>
              <a:rPr kumimoji="1" lang="en-US" altLang="zh-CN" sz="1920" dirty="0"/>
              <a:t> Graph</a:t>
            </a:r>
            <a:r>
              <a:rPr kumimoji="1" lang="zh-CN" altLang="en-US" sz="1920" dirty="0"/>
              <a:t>的生成算法限制</a:t>
            </a:r>
            <a:endParaRPr kumimoji="1" lang="en-US" altLang="zh-CN" sz="1920" dirty="0"/>
          </a:p>
          <a:p>
            <a:pPr lvl="1"/>
            <a:endParaRPr kumimoji="1" lang="zh-CN" altLang="en-US" sz="1920" dirty="0"/>
          </a:p>
          <a:p>
            <a:r>
              <a:rPr kumimoji="1" lang="zh-CN" altLang="en-US" sz="2160" dirty="0"/>
              <a:t>尝试用</a:t>
            </a:r>
            <a:r>
              <a:rPr kumimoji="1" lang="en-US" altLang="zh-CN" sz="2160" dirty="0" err="1"/>
              <a:t>Pagerank</a:t>
            </a:r>
            <a:r>
              <a:rPr kumimoji="1" lang="zh-CN" altLang="en-US" sz="2160" dirty="0"/>
              <a:t>算法直接计算节点</a:t>
            </a:r>
            <a:endParaRPr kumimoji="1" lang="en-US" altLang="zh-CN" sz="2160" dirty="0"/>
          </a:p>
          <a:p>
            <a:pPr lvl="1"/>
            <a:r>
              <a:rPr kumimoji="1" lang="zh-CN" altLang="en-US" sz="1680" dirty="0"/>
              <a:t>对图的微小变化反应不太剧烈</a:t>
            </a:r>
            <a:endParaRPr kumimoji="1" lang="en-US" altLang="zh-CN" sz="1680" dirty="0"/>
          </a:p>
          <a:p>
            <a:pPr lvl="1"/>
            <a:r>
              <a:rPr kumimoji="1" lang="zh-CN" altLang="en-US" sz="1680" dirty="0"/>
              <a:t>对于同一节点</a:t>
            </a:r>
            <a:r>
              <a:rPr kumimoji="1" lang="en-US" altLang="zh-CN" sz="1680" dirty="0"/>
              <a:t>,</a:t>
            </a:r>
            <a:r>
              <a:rPr kumimoji="1" lang="zh-CN" altLang="en-US" sz="1680" dirty="0"/>
              <a:t>权重的波动值大概占到权重本身的</a:t>
            </a:r>
            <a:r>
              <a:rPr kumimoji="1" lang="en-US" altLang="zh-CN" sz="1680" dirty="0"/>
              <a:t>10%</a:t>
            </a:r>
          </a:p>
        </p:txBody>
      </p:sp>
    </p:spTree>
    <p:extLst>
      <p:ext uri="{BB962C8B-B14F-4D97-AF65-F5344CB8AC3E}">
        <p14:creationId xmlns:p14="http://schemas.microsoft.com/office/powerpoint/2010/main" val="249238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14</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53"/>
            <a:ext cx="9875520" cy="4756153"/>
          </a:xfrm>
        </p:spPr>
        <p:txBody>
          <a:bodyPr>
            <a:normAutofit/>
          </a:bodyPr>
          <a:lstStyle/>
          <a:p>
            <a:r>
              <a:rPr kumimoji="1" lang="zh-CN" altLang="en-US" sz="2160" dirty="0"/>
              <a:t>总体思路</a:t>
            </a:r>
            <a:r>
              <a:rPr kumimoji="1" lang="en-US" altLang="zh-CN" sz="2160" dirty="0"/>
              <a:t>:</a:t>
            </a:r>
            <a:endParaRPr kumimoji="1" lang="en-US" altLang="zh-CN" sz="1920" dirty="0"/>
          </a:p>
          <a:p>
            <a:pPr lvl="1"/>
            <a:r>
              <a:rPr kumimoji="1" lang="zh-CN" altLang="en-US" sz="2000" dirty="0"/>
              <a:t>参考编译原理中</a:t>
            </a:r>
            <a:r>
              <a:rPr kumimoji="1" lang="en-US" altLang="zh-CN" sz="2000" dirty="0"/>
              <a:t>IR-Tree</a:t>
            </a:r>
            <a:r>
              <a:rPr kumimoji="1" lang="zh-CN" altLang="en-US" sz="2000" dirty="0"/>
              <a:t>到汇编语言语法树的转换中瓦片选取</a:t>
            </a:r>
            <a:endParaRPr kumimoji="1" lang="en-US" altLang="zh-CN" sz="2000" dirty="0"/>
          </a:p>
          <a:p>
            <a:pPr lvl="1"/>
            <a:r>
              <a:rPr kumimoji="1" lang="zh-CN" altLang="en-US" sz="2000" dirty="0"/>
              <a:t>自定义瓦片类型并且分割</a:t>
            </a:r>
            <a:r>
              <a:rPr kumimoji="1" lang="en-US" altLang="zh-CN" sz="2000" dirty="0" err="1"/>
              <a:t>Rnode</a:t>
            </a:r>
            <a:r>
              <a:rPr kumimoji="1" lang="en-US" altLang="zh-CN" sz="2000" dirty="0"/>
              <a:t> Graph</a:t>
            </a:r>
            <a:endParaRPr kumimoji="1" lang="zh-CN" altLang="en-US" sz="1920" dirty="0"/>
          </a:p>
          <a:p>
            <a:pPr lvl="1"/>
            <a:endParaRPr kumimoji="1" lang="zh-CN" altLang="en-US" sz="1920" dirty="0"/>
          </a:p>
          <a:p>
            <a:r>
              <a:rPr kumimoji="1" lang="zh-CN" altLang="en-US" sz="2160" dirty="0"/>
              <a:t>瓦片的三种类型</a:t>
            </a:r>
            <a:endParaRPr kumimoji="1" lang="en-US" altLang="zh-CN" sz="2160" dirty="0"/>
          </a:p>
          <a:p>
            <a:pPr lvl="1"/>
            <a:r>
              <a:rPr kumimoji="1" lang="en-US" altLang="zh-CN" sz="2000" b="1" dirty="0"/>
              <a:t>Quadratic: </a:t>
            </a:r>
            <a:r>
              <a:rPr kumimoji="1" lang="en-US" altLang="zh-CN" sz="2000" dirty="0"/>
              <a:t>x ∗ y = z </a:t>
            </a:r>
            <a:r>
              <a:rPr kumimoji="1" lang="zh-CN" altLang="en-US" sz="2000" dirty="0"/>
              <a:t>的瓦片</a:t>
            </a:r>
            <a:r>
              <a:rPr kumimoji="1" lang="en-US" altLang="zh-CN" sz="2000" dirty="0"/>
              <a:t>, </a:t>
            </a:r>
            <a:r>
              <a:rPr kumimoji="1" lang="zh-CN" altLang="en-US" sz="2000" dirty="0"/>
              <a:t>其中 </a:t>
            </a:r>
            <a:r>
              <a:rPr kumimoji="1" lang="en-US" altLang="zh-CN" sz="2000" dirty="0" err="1"/>
              <a:t>x,y,z</a:t>
            </a:r>
            <a:r>
              <a:rPr kumimoji="1" lang="en-US" altLang="zh-CN" sz="2000" dirty="0"/>
              <a:t> </a:t>
            </a:r>
            <a:r>
              <a:rPr kumimoji="1" lang="zh-CN" altLang="en-US" sz="2000" dirty="0"/>
              <a:t>均为变量</a:t>
            </a:r>
          </a:p>
          <a:p>
            <a:pPr lvl="1"/>
            <a:r>
              <a:rPr kumimoji="1" lang="en-US" altLang="zh-CN" sz="2000" b="1" dirty="0" err="1"/>
              <a:t>MullLinear</a:t>
            </a:r>
            <a:r>
              <a:rPr kumimoji="1" lang="en-US" altLang="zh-CN" sz="2000" b="1" dirty="0"/>
              <a:t>: </a:t>
            </a:r>
            <a:r>
              <a:rPr kumimoji="1" lang="zh-CN" altLang="en-US" sz="2000" dirty="0"/>
              <a:t>根节点由其两个父亲相乘得到的瓦片</a:t>
            </a:r>
            <a:r>
              <a:rPr kumimoji="1" lang="en-US" altLang="zh-CN" sz="2000" dirty="0"/>
              <a:t>, </a:t>
            </a:r>
            <a:r>
              <a:rPr kumimoji="1" lang="zh-CN" altLang="en-US" sz="2000" dirty="0"/>
              <a:t>两个父亲中至少有一个为常数</a:t>
            </a:r>
            <a:r>
              <a:rPr kumimoji="1" lang="en-US" altLang="zh-CN" sz="2000" dirty="0"/>
              <a:t>, </a:t>
            </a:r>
            <a:r>
              <a:rPr kumimoji="1" lang="zh-CN" altLang="en-US" sz="2000" dirty="0"/>
              <a:t>比如 </a:t>
            </a:r>
            <a:r>
              <a:rPr kumimoji="1" lang="en-US" altLang="zh-CN" sz="2000" dirty="0"/>
              <a:t>(5 ∗ x) ∗ 7 = z</a:t>
            </a:r>
          </a:p>
          <a:p>
            <a:pPr lvl="1"/>
            <a:r>
              <a:rPr kumimoji="1" lang="en-US" altLang="zh-CN" sz="2000" b="1" dirty="0" err="1"/>
              <a:t>AddLinear</a:t>
            </a:r>
            <a:r>
              <a:rPr kumimoji="1" lang="en-US" altLang="zh-CN" sz="2000" b="1" dirty="0"/>
              <a:t>: </a:t>
            </a:r>
            <a:r>
              <a:rPr kumimoji="1" lang="zh-CN" altLang="en-US" sz="2000" dirty="0"/>
              <a:t>根节点由其两个父亲相加得到的瓦片</a:t>
            </a:r>
            <a:r>
              <a:rPr kumimoji="1" lang="en-US" altLang="zh-CN" sz="2000" dirty="0"/>
              <a:t>, </a:t>
            </a:r>
            <a:r>
              <a:rPr kumimoji="1" lang="zh-CN" altLang="en-US" sz="2000" dirty="0"/>
              <a:t>比如 </a:t>
            </a:r>
            <a:r>
              <a:rPr kumimoji="1" lang="en-US" altLang="zh-CN" sz="2000" dirty="0"/>
              <a:t>x3 + 5 + x = z</a:t>
            </a:r>
          </a:p>
        </p:txBody>
      </p:sp>
    </p:spTree>
    <p:extLst>
      <p:ext uri="{BB962C8B-B14F-4D97-AF65-F5344CB8AC3E}">
        <p14:creationId xmlns:p14="http://schemas.microsoft.com/office/powerpoint/2010/main" val="325927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2:</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15</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pPr marL="548640" lvl="1" indent="0">
              <a:buNone/>
            </a:pPr>
            <a:r>
              <a:rPr kumimoji="1" lang="zh-CN" altLang="en-US" sz="2160" dirty="0"/>
              <a:t>瓦片结构示意图</a:t>
            </a:r>
            <a:endParaRPr kumimoji="1" lang="en-US" altLang="zh-CN" sz="2160" dirty="0"/>
          </a:p>
        </p:txBody>
      </p:sp>
      <p:grpSp>
        <p:nvGrpSpPr>
          <p:cNvPr id="110" name="组合 109">
            <a:extLst>
              <a:ext uri="{FF2B5EF4-FFF2-40B4-BE49-F238E27FC236}">
                <a16:creationId xmlns:a16="http://schemas.microsoft.com/office/drawing/2014/main" id="{325E4840-A9EF-3246-E751-6C7D018EF126}"/>
              </a:ext>
            </a:extLst>
          </p:cNvPr>
          <p:cNvGrpSpPr/>
          <p:nvPr/>
        </p:nvGrpSpPr>
        <p:grpSpPr>
          <a:xfrm>
            <a:off x="2674615" y="5454462"/>
            <a:ext cx="8620409" cy="3390507"/>
            <a:chOff x="1750682" y="2043710"/>
            <a:chExt cx="8620409" cy="3390507"/>
          </a:xfrm>
        </p:grpSpPr>
        <p:sp>
          <p:nvSpPr>
            <p:cNvPr id="111" name="椭圆 110">
              <a:extLst>
                <a:ext uri="{FF2B5EF4-FFF2-40B4-BE49-F238E27FC236}">
                  <a16:creationId xmlns:a16="http://schemas.microsoft.com/office/drawing/2014/main" id="{57B4FAD1-B5EC-D67A-B603-C70FEBE7FB61}"/>
                </a:ext>
              </a:extLst>
            </p:cNvPr>
            <p:cNvSpPr/>
            <p:nvPr/>
          </p:nvSpPr>
          <p:spPr>
            <a:xfrm>
              <a:off x="7646285" y="309171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12" name="椭圆 111">
              <a:extLst>
                <a:ext uri="{FF2B5EF4-FFF2-40B4-BE49-F238E27FC236}">
                  <a16:creationId xmlns:a16="http://schemas.microsoft.com/office/drawing/2014/main" id="{32124302-C503-F5C2-B7E2-F7B9140DF2E6}"/>
                </a:ext>
              </a:extLst>
            </p:cNvPr>
            <p:cNvSpPr/>
            <p:nvPr/>
          </p:nvSpPr>
          <p:spPr>
            <a:xfrm>
              <a:off x="9652000" y="211838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sp>
          <p:nvSpPr>
            <p:cNvPr id="113" name="椭圆 112">
              <a:extLst>
                <a:ext uri="{FF2B5EF4-FFF2-40B4-BE49-F238E27FC236}">
                  <a16:creationId xmlns:a16="http://schemas.microsoft.com/office/drawing/2014/main" id="{DB070230-6D25-72A2-0F47-691A6F1CF687}"/>
                </a:ext>
              </a:extLst>
            </p:cNvPr>
            <p:cNvSpPr/>
            <p:nvPr/>
          </p:nvSpPr>
          <p:spPr>
            <a:xfrm>
              <a:off x="8852040"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4" name="连接符: 曲线 113">
              <a:extLst>
                <a:ext uri="{FF2B5EF4-FFF2-40B4-BE49-F238E27FC236}">
                  <a16:creationId xmlns:a16="http://schemas.microsoft.com/office/drawing/2014/main" id="{08955424-F8C2-6560-3C4B-3E6EC0E3EB94}"/>
                </a:ext>
              </a:extLst>
            </p:cNvPr>
            <p:cNvCxnSpPr>
              <a:stCxn id="112" idx="3"/>
              <a:endCxn id="113" idx="7"/>
            </p:cNvCxnSpPr>
            <p:nvPr/>
          </p:nvCxnSpPr>
          <p:spPr>
            <a:xfrm rot="5400000">
              <a:off x="9390269" y="2807723"/>
              <a:ext cx="442594" cy="2914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连接符: 曲线 114">
              <a:extLst>
                <a:ext uri="{FF2B5EF4-FFF2-40B4-BE49-F238E27FC236}">
                  <a16:creationId xmlns:a16="http://schemas.microsoft.com/office/drawing/2014/main" id="{021F72BD-913A-B065-4D3C-282483494068}"/>
                </a:ext>
              </a:extLst>
            </p:cNvPr>
            <p:cNvCxnSpPr>
              <a:cxnSpLocks/>
              <a:stCxn id="111" idx="4"/>
              <a:endCxn id="117" idx="1"/>
            </p:cNvCxnSpPr>
            <p:nvPr/>
          </p:nvCxnSpPr>
          <p:spPr>
            <a:xfrm rot="16200000" flipH="1">
              <a:off x="7979849" y="3836788"/>
              <a:ext cx="389699" cy="33773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B28D4DB3-60F4-6344-0FD2-AAC354FC2876}"/>
                </a:ext>
              </a:extLst>
            </p:cNvPr>
            <p:cNvSpPr/>
            <p:nvPr/>
          </p:nvSpPr>
          <p:spPr>
            <a:xfrm>
              <a:off x="8080096" y="211838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17" name="椭圆 116">
              <a:extLst>
                <a:ext uri="{FF2B5EF4-FFF2-40B4-BE49-F238E27FC236}">
                  <a16:creationId xmlns:a16="http://schemas.microsoft.com/office/drawing/2014/main" id="{0942F1F5-2666-7620-3725-7C0E99A398C5}"/>
                </a:ext>
              </a:extLst>
            </p:cNvPr>
            <p:cNvSpPr/>
            <p:nvPr/>
          </p:nvSpPr>
          <p:spPr>
            <a:xfrm>
              <a:off x="8238257"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8" name="连接符: 曲线 117">
              <a:extLst>
                <a:ext uri="{FF2B5EF4-FFF2-40B4-BE49-F238E27FC236}">
                  <a16:creationId xmlns:a16="http://schemas.microsoft.com/office/drawing/2014/main" id="{770C9091-D6A8-548F-D974-B544EB92D87D}"/>
                </a:ext>
              </a:extLst>
            </p:cNvPr>
            <p:cNvCxnSpPr>
              <a:cxnSpLocks/>
              <a:stCxn id="116" idx="4"/>
              <a:endCxn id="113" idx="1"/>
            </p:cNvCxnSpPr>
            <p:nvPr/>
          </p:nvCxnSpPr>
          <p:spPr>
            <a:xfrm rot="16200000" flipH="1">
              <a:off x="8529853" y="2747266"/>
              <a:ext cx="337285" cy="5177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连接符: 曲线 118">
              <a:extLst>
                <a:ext uri="{FF2B5EF4-FFF2-40B4-BE49-F238E27FC236}">
                  <a16:creationId xmlns:a16="http://schemas.microsoft.com/office/drawing/2014/main" id="{711DD839-CDBB-FAF8-83EE-14D69AA6E12E}"/>
                </a:ext>
              </a:extLst>
            </p:cNvPr>
            <p:cNvCxnSpPr>
              <a:cxnSpLocks/>
              <a:stCxn id="113" idx="4"/>
              <a:endCxn id="117" idx="7"/>
            </p:cNvCxnSpPr>
            <p:nvPr/>
          </p:nvCxnSpPr>
          <p:spPr>
            <a:xfrm rot="5400000">
              <a:off x="8825833" y="3814752"/>
              <a:ext cx="411960" cy="359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4B5C4C05-D550-4A27-3932-5578BE9FA4B6}"/>
                </a:ext>
              </a:extLst>
            </p:cNvPr>
            <p:cNvSpPr/>
            <p:nvPr/>
          </p:nvSpPr>
          <p:spPr>
            <a:xfrm>
              <a:off x="1750682"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21" name="椭圆 120">
              <a:extLst>
                <a:ext uri="{FF2B5EF4-FFF2-40B4-BE49-F238E27FC236}">
                  <a16:creationId xmlns:a16="http://schemas.microsoft.com/office/drawing/2014/main" id="{7C38FB7E-1981-8270-3266-08A46474CCBC}"/>
                </a:ext>
              </a:extLst>
            </p:cNvPr>
            <p:cNvSpPr/>
            <p:nvPr/>
          </p:nvSpPr>
          <p:spPr>
            <a:xfrm>
              <a:off x="2895944"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Y</a:t>
              </a:r>
              <a:endParaRPr lang="zh-CN" altLang="en-US" sz="1100" dirty="0"/>
            </a:p>
          </p:txBody>
        </p:sp>
        <p:sp>
          <p:nvSpPr>
            <p:cNvPr id="122" name="椭圆 121">
              <a:extLst>
                <a:ext uri="{FF2B5EF4-FFF2-40B4-BE49-F238E27FC236}">
                  <a16:creationId xmlns:a16="http://schemas.microsoft.com/office/drawing/2014/main" id="{2ADC96B8-EAE5-51F1-4D78-26FAF3CD89A7}"/>
                </a:ext>
              </a:extLst>
            </p:cNvPr>
            <p:cNvSpPr/>
            <p:nvPr/>
          </p:nvSpPr>
          <p:spPr>
            <a:xfrm>
              <a:off x="2328020" y="409519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3" name="连接符: 曲线 122">
              <a:extLst>
                <a:ext uri="{FF2B5EF4-FFF2-40B4-BE49-F238E27FC236}">
                  <a16:creationId xmlns:a16="http://schemas.microsoft.com/office/drawing/2014/main" id="{79F41D1E-B4D5-AEB1-6E8F-A78BAAF56C18}"/>
                </a:ext>
              </a:extLst>
            </p:cNvPr>
            <p:cNvCxnSpPr>
              <a:cxnSpLocks/>
              <a:stCxn id="121" idx="4"/>
              <a:endCxn id="122" idx="7"/>
            </p:cNvCxnSpPr>
            <p:nvPr/>
          </p:nvCxnSpPr>
          <p:spPr>
            <a:xfrm rot="5400000">
              <a:off x="2892667" y="3837683"/>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连接符: 曲线 123">
              <a:extLst>
                <a:ext uri="{FF2B5EF4-FFF2-40B4-BE49-F238E27FC236}">
                  <a16:creationId xmlns:a16="http://schemas.microsoft.com/office/drawing/2014/main" id="{4530C11D-7ADE-A903-3E4F-7F05DC07B251}"/>
                </a:ext>
              </a:extLst>
            </p:cNvPr>
            <p:cNvCxnSpPr>
              <a:cxnSpLocks/>
              <a:stCxn id="120" idx="4"/>
              <a:endCxn id="122" idx="1"/>
            </p:cNvCxnSpPr>
            <p:nvPr/>
          </p:nvCxnSpPr>
          <p:spPr>
            <a:xfrm rot="16200000" flipH="1">
              <a:off x="2065798" y="3832976"/>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1207826C-C709-D8BE-ED03-0A0DED474B3C}"/>
                </a:ext>
              </a:extLst>
            </p:cNvPr>
            <p:cNvSpPr/>
            <p:nvPr/>
          </p:nvSpPr>
          <p:spPr>
            <a:xfrm>
              <a:off x="4445924"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endParaRPr lang="zh-CN" altLang="en-US" sz="1100" dirty="0"/>
            </a:p>
          </p:txBody>
        </p:sp>
        <p:sp>
          <p:nvSpPr>
            <p:cNvPr id="126" name="椭圆 125">
              <a:extLst>
                <a:ext uri="{FF2B5EF4-FFF2-40B4-BE49-F238E27FC236}">
                  <a16:creationId xmlns:a16="http://schemas.microsoft.com/office/drawing/2014/main" id="{D3477B36-EE5B-127C-4F28-44EEDB618401}"/>
                </a:ext>
              </a:extLst>
            </p:cNvPr>
            <p:cNvSpPr/>
            <p:nvPr/>
          </p:nvSpPr>
          <p:spPr>
            <a:xfrm>
              <a:off x="5591186"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_</a:t>
              </a:r>
              <a:endParaRPr lang="zh-CN" altLang="en-US" sz="1100" dirty="0"/>
            </a:p>
          </p:txBody>
        </p:sp>
        <p:sp>
          <p:nvSpPr>
            <p:cNvPr id="127" name="椭圆 126">
              <a:extLst>
                <a:ext uri="{FF2B5EF4-FFF2-40B4-BE49-F238E27FC236}">
                  <a16:creationId xmlns:a16="http://schemas.microsoft.com/office/drawing/2014/main" id="{55D7BD14-CD53-2C93-655C-9D25784D88CD}"/>
                </a:ext>
              </a:extLst>
            </p:cNvPr>
            <p:cNvSpPr/>
            <p:nvPr/>
          </p:nvSpPr>
          <p:spPr>
            <a:xfrm>
              <a:off x="5023262"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8" name="连接符: 曲线 127">
              <a:extLst>
                <a:ext uri="{FF2B5EF4-FFF2-40B4-BE49-F238E27FC236}">
                  <a16:creationId xmlns:a16="http://schemas.microsoft.com/office/drawing/2014/main" id="{9CF5321D-576D-BF5D-3A9C-C2CEE931F5F7}"/>
                </a:ext>
              </a:extLst>
            </p:cNvPr>
            <p:cNvCxnSpPr>
              <a:cxnSpLocks/>
              <a:stCxn id="126" idx="4"/>
              <a:endCxn id="127" idx="7"/>
            </p:cNvCxnSpPr>
            <p:nvPr/>
          </p:nvCxnSpPr>
          <p:spPr>
            <a:xfrm rot="5400000">
              <a:off x="5587909" y="3837682"/>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F4B20B81-1A0B-8A86-E419-520A109FBEF5}"/>
                </a:ext>
              </a:extLst>
            </p:cNvPr>
            <p:cNvCxnSpPr>
              <a:cxnSpLocks/>
              <a:stCxn id="125" idx="4"/>
              <a:endCxn id="127" idx="1"/>
            </p:cNvCxnSpPr>
            <p:nvPr/>
          </p:nvCxnSpPr>
          <p:spPr>
            <a:xfrm rot="16200000" flipH="1">
              <a:off x="4761040" y="3832975"/>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椭圆 129">
              <a:extLst>
                <a:ext uri="{FF2B5EF4-FFF2-40B4-BE49-F238E27FC236}">
                  <a16:creationId xmlns:a16="http://schemas.microsoft.com/office/drawing/2014/main" id="{7150313D-760C-15DE-AD4B-5ACBA9C39207}"/>
                </a:ext>
              </a:extLst>
            </p:cNvPr>
            <p:cNvSpPr/>
            <p:nvPr/>
          </p:nvSpPr>
          <p:spPr>
            <a:xfrm>
              <a:off x="4946560" y="204371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31" name="椭圆 130">
              <a:extLst>
                <a:ext uri="{FF2B5EF4-FFF2-40B4-BE49-F238E27FC236}">
                  <a16:creationId xmlns:a16="http://schemas.microsoft.com/office/drawing/2014/main" id="{CAEC0E95-88E0-9A79-89AA-A5CB8AC0DB94}"/>
                </a:ext>
              </a:extLst>
            </p:cNvPr>
            <p:cNvSpPr/>
            <p:nvPr/>
          </p:nvSpPr>
          <p:spPr>
            <a:xfrm>
              <a:off x="6231750" y="2043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7</a:t>
              </a:r>
              <a:endParaRPr lang="zh-CN" altLang="en-US" sz="1100" dirty="0"/>
            </a:p>
          </p:txBody>
        </p:sp>
        <p:cxnSp>
          <p:nvCxnSpPr>
            <p:cNvPr id="132" name="连接符: 曲线 131">
              <a:extLst>
                <a:ext uri="{FF2B5EF4-FFF2-40B4-BE49-F238E27FC236}">
                  <a16:creationId xmlns:a16="http://schemas.microsoft.com/office/drawing/2014/main" id="{B083A9FE-C9CB-1C02-E301-43956639865F}"/>
                </a:ext>
              </a:extLst>
            </p:cNvPr>
            <p:cNvCxnSpPr>
              <a:cxnSpLocks/>
              <a:stCxn id="131" idx="4"/>
              <a:endCxn id="126" idx="7"/>
            </p:cNvCxnSpPr>
            <p:nvPr/>
          </p:nvCxnSpPr>
          <p:spPr>
            <a:xfrm rot="5400000">
              <a:off x="6192153" y="2775619"/>
              <a:ext cx="411960" cy="3863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连接符: 曲线 132">
              <a:extLst>
                <a:ext uri="{FF2B5EF4-FFF2-40B4-BE49-F238E27FC236}">
                  <a16:creationId xmlns:a16="http://schemas.microsoft.com/office/drawing/2014/main" id="{B05C0664-72DA-8F97-1761-533658BF16AE}"/>
                </a:ext>
              </a:extLst>
            </p:cNvPr>
            <p:cNvCxnSpPr>
              <a:cxnSpLocks/>
              <a:stCxn id="130" idx="4"/>
              <a:endCxn id="126" idx="1"/>
            </p:cNvCxnSpPr>
            <p:nvPr/>
          </p:nvCxnSpPr>
          <p:spPr>
            <a:xfrm rot="16200000" flipH="1">
              <a:off x="5295320" y="2773587"/>
              <a:ext cx="411961" cy="39038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31CEA128-2829-E490-1EC4-3D64530DA04E}"/>
                </a:ext>
              </a:extLst>
            </p:cNvPr>
            <p:cNvSpPr txBox="1"/>
            <p:nvPr/>
          </p:nvSpPr>
          <p:spPr>
            <a:xfrm>
              <a:off x="2110227" y="5064885"/>
              <a:ext cx="1305018" cy="369332"/>
            </a:xfrm>
            <a:prstGeom prst="rect">
              <a:avLst/>
            </a:prstGeom>
            <a:noFill/>
          </p:spPr>
          <p:txBody>
            <a:bodyPr wrap="square" rtlCol="0">
              <a:spAutoFit/>
            </a:bodyPr>
            <a:lstStyle/>
            <a:p>
              <a:r>
                <a:rPr lang="en-US" altLang="zh-CN" dirty="0"/>
                <a:t>Quadratic</a:t>
              </a:r>
              <a:endParaRPr lang="zh-CN" altLang="en-US" dirty="0"/>
            </a:p>
          </p:txBody>
        </p:sp>
        <p:sp>
          <p:nvSpPr>
            <p:cNvPr id="135" name="文本框 134">
              <a:extLst>
                <a:ext uri="{FF2B5EF4-FFF2-40B4-BE49-F238E27FC236}">
                  <a16:creationId xmlns:a16="http://schemas.microsoft.com/office/drawing/2014/main" id="{AC3702F7-53B7-9EFE-C1E3-F6F55CA66816}"/>
                </a:ext>
              </a:extLst>
            </p:cNvPr>
            <p:cNvSpPr txBox="1"/>
            <p:nvPr/>
          </p:nvSpPr>
          <p:spPr>
            <a:xfrm>
              <a:off x="4749545" y="5048663"/>
              <a:ext cx="1305018" cy="369332"/>
            </a:xfrm>
            <a:prstGeom prst="rect">
              <a:avLst/>
            </a:prstGeom>
            <a:noFill/>
          </p:spPr>
          <p:txBody>
            <a:bodyPr wrap="square" rtlCol="0">
              <a:spAutoFit/>
            </a:bodyPr>
            <a:lstStyle/>
            <a:p>
              <a:r>
                <a:rPr lang="en-US" altLang="zh-CN" dirty="0" err="1"/>
                <a:t>MullLinear</a:t>
              </a:r>
              <a:endParaRPr lang="zh-CN" altLang="en-US" dirty="0"/>
            </a:p>
          </p:txBody>
        </p:sp>
        <p:sp>
          <p:nvSpPr>
            <p:cNvPr id="136" name="文本框 135">
              <a:extLst>
                <a:ext uri="{FF2B5EF4-FFF2-40B4-BE49-F238E27FC236}">
                  <a16:creationId xmlns:a16="http://schemas.microsoft.com/office/drawing/2014/main" id="{BE6D2E4F-0CB9-C1E2-F744-6F97FBBE2BCF}"/>
                </a:ext>
              </a:extLst>
            </p:cNvPr>
            <p:cNvSpPr txBox="1"/>
            <p:nvPr/>
          </p:nvSpPr>
          <p:spPr>
            <a:xfrm>
              <a:off x="7966883" y="5046265"/>
              <a:ext cx="1305018" cy="369332"/>
            </a:xfrm>
            <a:prstGeom prst="rect">
              <a:avLst/>
            </a:prstGeom>
            <a:noFill/>
          </p:spPr>
          <p:txBody>
            <a:bodyPr wrap="square" rtlCol="0">
              <a:spAutoFit/>
            </a:bodyPr>
            <a:lstStyle/>
            <a:p>
              <a:r>
                <a:rPr lang="en-US" altLang="zh-CN" dirty="0" err="1"/>
                <a:t>AddLinear</a:t>
              </a:r>
              <a:endParaRPr lang="zh-CN" altLang="en-US" dirty="0"/>
            </a:p>
          </p:txBody>
        </p:sp>
      </p:grpSp>
    </p:spTree>
    <p:extLst>
      <p:ext uri="{BB962C8B-B14F-4D97-AF65-F5344CB8AC3E}">
        <p14:creationId xmlns:p14="http://schemas.microsoft.com/office/powerpoint/2010/main" val="14926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16</a:t>
            </a:fld>
            <a:endParaRPr lang="zh-CN" altLang="en-US"/>
          </a:p>
        </p:txBody>
      </p:sp>
      <p:sp>
        <p:nvSpPr>
          <p:cNvPr id="8" name="椭圆 7">
            <a:extLst>
              <a:ext uri="{FF2B5EF4-FFF2-40B4-BE49-F238E27FC236}">
                <a16:creationId xmlns:a16="http://schemas.microsoft.com/office/drawing/2014/main" id="{543441D4-F219-FF0A-3679-D04A567AEB33}"/>
              </a:ext>
            </a:extLst>
          </p:cNvPr>
          <p:cNvSpPr/>
          <p:nvPr/>
        </p:nvSpPr>
        <p:spPr>
          <a:xfrm>
            <a:off x="1866495" y="5289638"/>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x</a:t>
            </a:r>
            <a:endParaRPr lang="zh-CN" altLang="en-US" sz="4000" b="1" i="1" dirty="0">
              <a:solidFill>
                <a:schemeClr val="tx1"/>
              </a:solidFill>
            </a:endParaRPr>
          </a:p>
        </p:txBody>
      </p:sp>
      <p:cxnSp>
        <p:nvCxnSpPr>
          <p:cNvPr id="10" name="直接箭头连接符 9">
            <a:extLst>
              <a:ext uri="{FF2B5EF4-FFF2-40B4-BE49-F238E27FC236}">
                <a16:creationId xmlns:a16="http://schemas.microsoft.com/office/drawing/2014/main" id="{496B61A2-F480-9F41-2CB7-7D684D80B314}"/>
              </a:ext>
            </a:extLst>
          </p:cNvPr>
          <p:cNvCxnSpPr>
            <a:cxnSpLocks/>
            <a:stCxn id="8" idx="5"/>
            <a:endCxn id="13" idx="1"/>
          </p:cNvCxnSpPr>
          <p:nvPr/>
        </p:nvCxnSpPr>
        <p:spPr>
          <a:xfrm>
            <a:off x="2555026" y="5978169"/>
            <a:ext cx="338762"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EE2D9B4A-8045-CE5E-C00B-797320285CD3}"/>
              </a:ext>
            </a:extLst>
          </p:cNvPr>
          <p:cNvSpPr/>
          <p:nvPr/>
        </p:nvSpPr>
        <p:spPr>
          <a:xfrm>
            <a:off x="3731832" y="5289638"/>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y</a:t>
            </a:r>
            <a:endParaRPr lang="zh-CN" altLang="en-US" sz="4000" b="1" i="1" dirty="0">
              <a:solidFill>
                <a:schemeClr val="tx1"/>
              </a:solidFill>
            </a:endParaRPr>
          </a:p>
        </p:txBody>
      </p:sp>
      <p:cxnSp>
        <p:nvCxnSpPr>
          <p:cNvPr id="12" name="直接箭头连接符 11">
            <a:extLst>
              <a:ext uri="{FF2B5EF4-FFF2-40B4-BE49-F238E27FC236}">
                <a16:creationId xmlns:a16="http://schemas.microsoft.com/office/drawing/2014/main" id="{2021BC99-5854-244E-3F2A-E66A16CE9F00}"/>
              </a:ext>
            </a:extLst>
          </p:cNvPr>
          <p:cNvCxnSpPr>
            <a:cxnSpLocks/>
            <a:stCxn id="11" idx="3"/>
            <a:endCxn id="13" idx="7"/>
          </p:cNvCxnSpPr>
          <p:nvPr/>
        </p:nvCxnSpPr>
        <p:spPr>
          <a:xfrm flipH="1">
            <a:off x="3464186" y="5978169"/>
            <a:ext cx="385779"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446727C6-408E-E0FF-DB1A-92C041F4D274}"/>
              </a:ext>
            </a:extLst>
          </p:cNvPr>
          <p:cNvSpPr/>
          <p:nvPr/>
        </p:nvSpPr>
        <p:spPr>
          <a:xfrm>
            <a:off x="2775655" y="6217384"/>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4" name="文本框 13">
            <a:extLst>
              <a:ext uri="{FF2B5EF4-FFF2-40B4-BE49-F238E27FC236}">
                <a16:creationId xmlns:a16="http://schemas.microsoft.com/office/drawing/2014/main" id="{23DD2075-1603-CF88-C6C1-E343F88DCB92}"/>
              </a:ext>
            </a:extLst>
          </p:cNvPr>
          <p:cNvSpPr txBox="1"/>
          <p:nvPr/>
        </p:nvSpPr>
        <p:spPr>
          <a:xfrm>
            <a:off x="3579234" y="6483927"/>
            <a:ext cx="423645" cy="461665"/>
          </a:xfrm>
          <a:prstGeom prst="rect">
            <a:avLst/>
          </a:prstGeom>
          <a:noFill/>
        </p:spPr>
        <p:txBody>
          <a:bodyPr wrap="square" rtlCol="0">
            <a:spAutoFit/>
          </a:bodyPr>
          <a:lstStyle/>
          <a:p>
            <a:r>
              <a:rPr lang="en-US" altLang="zh-CN" sz="2400" b="1" i="1" dirty="0"/>
              <a:t>z</a:t>
            </a:r>
            <a:endParaRPr lang="zh-CN" altLang="en-US" sz="2400" b="1" i="1" dirty="0"/>
          </a:p>
        </p:txBody>
      </p:sp>
      <p:cxnSp>
        <p:nvCxnSpPr>
          <p:cNvPr id="15" name="直接箭头连接符 14">
            <a:extLst>
              <a:ext uri="{FF2B5EF4-FFF2-40B4-BE49-F238E27FC236}">
                <a16:creationId xmlns:a16="http://schemas.microsoft.com/office/drawing/2014/main" id="{D9B4374F-8AC6-0548-D0AA-6288E07BCD36}"/>
              </a:ext>
            </a:extLst>
          </p:cNvPr>
          <p:cNvCxnSpPr>
            <a:cxnSpLocks/>
            <a:stCxn id="24" idx="3"/>
            <a:endCxn id="97" idx="7"/>
          </p:cNvCxnSpPr>
          <p:nvPr/>
        </p:nvCxnSpPr>
        <p:spPr>
          <a:xfrm flipH="1">
            <a:off x="6928118" y="5957407"/>
            <a:ext cx="342167" cy="378110"/>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20C966C0-BF55-E580-4F96-FBACB54E853B}"/>
              </a:ext>
            </a:extLst>
          </p:cNvPr>
          <p:cNvSpPr/>
          <p:nvPr/>
        </p:nvSpPr>
        <p:spPr>
          <a:xfrm>
            <a:off x="5256891" y="5267401"/>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5</a:t>
            </a:r>
            <a:endParaRPr lang="zh-CN" altLang="en-US" sz="4000" b="1" i="1" dirty="0">
              <a:solidFill>
                <a:schemeClr val="tx1"/>
              </a:solidFill>
            </a:endParaRPr>
          </a:p>
        </p:txBody>
      </p:sp>
      <p:cxnSp>
        <p:nvCxnSpPr>
          <p:cNvPr id="18" name="直接箭头连接符 17">
            <a:extLst>
              <a:ext uri="{FF2B5EF4-FFF2-40B4-BE49-F238E27FC236}">
                <a16:creationId xmlns:a16="http://schemas.microsoft.com/office/drawing/2014/main" id="{21559A28-BD8B-2FBF-E756-5868D7200818}"/>
              </a:ext>
            </a:extLst>
          </p:cNvPr>
          <p:cNvCxnSpPr>
            <a:cxnSpLocks/>
            <a:stCxn id="17" idx="5"/>
            <a:endCxn id="97" idx="1"/>
          </p:cNvCxnSpPr>
          <p:nvPr/>
        </p:nvCxnSpPr>
        <p:spPr>
          <a:xfrm>
            <a:off x="5945422" y="5955932"/>
            <a:ext cx="412298" cy="379585"/>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BEB6D43B-EC2C-50E3-946F-3D4CF9590FE9}"/>
              </a:ext>
            </a:extLst>
          </p:cNvPr>
          <p:cNvSpPr/>
          <p:nvPr/>
        </p:nvSpPr>
        <p:spPr>
          <a:xfrm>
            <a:off x="6242992" y="4341130"/>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x</a:t>
            </a:r>
            <a:endParaRPr lang="zh-CN" altLang="en-US" sz="4000" b="1" i="1" dirty="0">
              <a:solidFill>
                <a:schemeClr val="tx1"/>
              </a:solidFill>
            </a:endParaRPr>
          </a:p>
        </p:txBody>
      </p:sp>
      <p:cxnSp>
        <p:nvCxnSpPr>
          <p:cNvPr id="21" name="直接箭头连接符 20">
            <a:extLst>
              <a:ext uri="{FF2B5EF4-FFF2-40B4-BE49-F238E27FC236}">
                <a16:creationId xmlns:a16="http://schemas.microsoft.com/office/drawing/2014/main" id="{ED7A0F98-7BA9-E938-AD53-DF0AB7D2F98F}"/>
              </a:ext>
            </a:extLst>
          </p:cNvPr>
          <p:cNvCxnSpPr>
            <a:cxnSpLocks/>
            <a:stCxn id="20" idx="5"/>
            <a:endCxn id="24" idx="1"/>
          </p:cNvCxnSpPr>
          <p:nvPr/>
        </p:nvCxnSpPr>
        <p:spPr>
          <a:xfrm>
            <a:off x="6931523" y="5029661"/>
            <a:ext cx="338762"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81997D45-21FB-B9DF-82EF-868AB149ACB2}"/>
              </a:ext>
            </a:extLst>
          </p:cNvPr>
          <p:cNvSpPr/>
          <p:nvPr/>
        </p:nvSpPr>
        <p:spPr>
          <a:xfrm>
            <a:off x="8108329" y="4341130"/>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7</a:t>
            </a:r>
            <a:endParaRPr lang="zh-CN" altLang="en-US" sz="4000" b="1" i="1" dirty="0">
              <a:solidFill>
                <a:schemeClr val="tx1"/>
              </a:solidFill>
            </a:endParaRPr>
          </a:p>
        </p:txBody>
      </p:sp>
      <p:cxnSp>
        <p:nvCxnSpPr>
          <p:cNvPr id="23" name="直接箭头连接符 22">
            <a:extLst>
              <a:ext uri="{FF2B5EF4-FFF2-40B4-BE49-F238E27FC236}">
                <a16:creationId xmlns:a16="http://schemas.microsoft.com/office/drawing/2014/main" id="{7CF8CDF0-7C1C-4B3B-34FB-A4B4EF576793}"/>
              </a:ext>
            </a:extLst>
          </p:cNvPr>
          <p:cNvCxnSpPr>
            <a:cxnSpLocks/>
            <a:stCxn id="22" idx="3"/>
            <a:endCxn id="24" idx="7"/>
          </p:cNvCxnSpPr>
          <p:nvPr/>
        </p:nvCxnSpPr>
        <p:spPr>
          <a:xfrm flipH="1">
            <a:off x="7840683" y="5029661"/>
            <a:ext cx="385779"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2C9B6CC3-BB14-F1AE-6B70-90CDB69A8F05}"/>
              </a:ext>
            </a:extLst>
          </p:cNvPr>
          <p:cNvSpPr/>
          <p:nvPr/>
        </p:nvSpPr>
        <p:spPr>
          <a:xfrm>
            <a:off x="7152152" y="5268876"/>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97" name="椭圆 96">
            <a:extLst>
              <a:ext uri="{FF2B5EF4-FFF2-40B4-BE49-F238E27FC236}">
                <a16:creationId xmlns:a16="http://schemas.microsoft.com/office/drawing/2014/main" id="{EE931062-DE11-21DD-4BFC-DCE67EEBAF48}"/>
              </a:ext>
            </a:extLst>
          </p:cNvPr>
          <p:cNvSpPr/>
          <p:nvPr/>
        </p:nvSpPr>
        <p:spPr>
          <a:xfrm>
            <a:off x="6239587" y="6217384"/>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0" name="文本框 99">
            <a:extLst>
              <a:ext uri="{FF2B5EF4-FFF2-40B4-BE49-F238E27FC236}">
                <a16:creationId xmlns:a16="http://schemas.microsoft.com/office/drawing/2014/main" id="{D66A29AC-BADD-0337-4366-A975E0A2DC8C}"/>
              </a:ext>
            </a:extLst>
          </p:cNvPr>
          <p:cNvSpPr txBox="1"/>
          <p:nvPr/>
        </p:nvSpPr>
        <p:spPr>
          <a:xfrm>
            <a:off x="7045469" y="6508659"/>
            <a:ext cx="423645" cy="461665"/>
          </a:xfrm>
          <a:prstGeom prst="rect">
            <a:avLst/>
          </a:prstGeom>
          <a:noFill/>
        </p:spPr>
        <p:txBody>
          <a:bodyPr wrap="square" rtlCol="0">
            <a:spAutoFit/>
          </a:bodyPr>
          <a:lstStyle/>
          <a:p>
            <a:r>
              <a:rPr lang="en-US" altLang="zh-CN" sz="2400" b="1" i="1" dirty="0"/>
              <a:t>z</a:t>
            </a:r>
            <a:endParaRPr lang="zh-CN" altLang="en-US" sz="2400" b="1" i="1" dirty="0"/>
          </a:p>
        </p:txBody>
      </p:sp>
      <p:cxnSp>
        <p:nvCxnSpPr>
          <p:cNvPr id="102" name="直接箭头连接符 101">
            <a:extLst>
              <a:ext uri="{FF2B5EF4-FFF2-40B4-BE49-F238E27FC236}">
                <a16:creationId xmlns:a16="http://schemas.microsoft.com/office/drawing/2014/main" id="{38262B14-851C-FE60-74FD-CBC2D569A56F}"/>
              </a:ext>
            </a:extLst>
          </p:cNvPr>
          <p:cNvCxnSpPr>
            <a:cxnSpLocks/>
            <a:stCxn id="138" idx="3"/>
            <a:endCxn id="109" idx="7"/>
          </p:cNvCxnSpPr>
          <p:nvPr/>
        </p:nvCxnSpPr>
        <p:spPr>
          <a:xfrm flipH="1">
            <a:off x="11273180" y="4892286"/>
            <a:ext cx="236267" cy="417510"/>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550C46E2-6C75-DE46-ABF1-4E5E7B7DC63F}"/>
              </a:ext>
            </a:extLst>
          </p:cNvPr>
          <p:cNvCxnSpPr>
            <a:cxnSpLocks/>
            <a:stCxn id="109" idx="3"/>
            <a:endCxn id="140" idx="7"/>
          </p:cNvCxnSpPr>
          <p:nvPr/>
        </p:nvCxnSpPr>
        <p:spPr>
          <a:xfrm flipH="1">
            <a:off x="10542608" y="5880194"/>
            <a:ext cx="160166" cy="417510"/>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70C5B1FD-4977-8676-C552-774599A9FB60}"/>
              </a:ext>
            </a:extLst>
          </p:cNvPr>
          <p:cNvCxnSpPr>
            <a:cxnSpLocks/>
            <a:stCxn id="139" idx="5"/>
            <a:endCxn id="140" idx="1"/>
          </p:cNvCxnSpPr>
          <p:nvPr/>
        </p:nvCxnSpPr>
        <p:spPr>
          <a:xfrm>
            <a:off x="9735944" y="5907827"/>
            <a:ext cx="236266" cy="389883"/>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3D4A0353-FEB9-B4D9-084A-74AE0191F9F1}"/>
              </a:ext>
            </a:extLst>
          </p:cNvPr>
          <p:cNvSpPr txBox="1"/>
          <p:nvPr/>
        </p:nvSpPr>
        <p:spPr>
          <a:xfrm>
            <a:off x="12054519" y="447543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07" name="文本框 106">
            <a:extLst>
              <a:ext uri="{FF2B5EF4-FFF2-40B4-BE49-F238E27FC236}">
                <a16:creationId xmlns:a16="http://schemas.microsoft.com/office/drawing/2014/main" id="{2EEF20ED-4E45-4B68-E9C4-45A0C575614C}"/>
              </a:ext>
            </a:extLst>
          </p:cNvPr>
          <p:cNvSpPr txBox="1"/>
          <p:nvPr/>
        </p:nvSpPr>
        <p:spPr>
          <a:xfrm>
            <a:off x="11287355" y="5538882"/>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8" name="文本框 107">
            <a:extLst>
              <a:ext uri="{FF2B5EF4-FFF2-40B4-BE49-F238E27FC236}">
                <a16:creationId xmlns:a16="http://schemas.microsoft.com/office/drawing/2014/main" id="{3361D678-4D69-C007-8EAC-FC5B6D517782}"/>
              </a:ext>
            </a:extLst>
          </p:cNvPr>
          <p:cNvSpPr txBox="1"/>
          <p:nvPr/>
        </p:nvSpPr>
        <p:spPr>
          <a:xfrm>
            <a:off x="10491480" y="6500828"/>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9" name="椭圆 108">
            <a:extLst>
              <a:ext uri="{FF2B5EF4-FFF2-40B4-BE49-F238E27FC236}">
                <a16:creationId xmlns:a16="http://schemas.microsoft.com/office/drawing/2014/main" id="{EF7955E2-131F-BACB-9DA3-9D8597119D7E}"/>
              </a:ext>
            </a:extLst>
          </p:cNvPr>
          <p:cNvSpPr/>
          <p:nvPr/>
        </p:nvSpPr>
        <p:spPr>
          <a:xfrm>
            <a:off x="10584641" y="5191663"/>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8" name="椭圆 137">
            <a:extLst>
              <a:ext uri="{FF2B5EF4-FFF2-40B4-BE49-F238E27FC236}">
                <a16:creationId xmlns:a16="http://schemas.microsoft.com/office/drawing/2014/main" id="{C29D8648-4B24-BD85-EB09-85C057616980}"/>
              </a:ext>
            </a:extLst>
          </p:cNvPr>
          <p:cNvSpPr/>
          <p:nvPr/>
        </p:nvSpPr>
        <p:spPr>
          <a:xfrm>
            <a:off x="11391306" y="4203755"/>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E21775B4-150E-4A78-446D-0D670D1FD017}"/>
              </a:ext>
            </a:extLst>
          </p:cNvPr>
          <p:cNvSpPr/>
          <p:nvPr/>
        </p:nvSpPr>
        <p:spPr>
          <a:xfrm>
            <a:off x="9047413" y="5219290"/>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0" name="椭圆 139">
            <a:extLst>
              <a:ext uri="{FF2B5EF4-FFF2-40B4-BE49-F238E27FC236}">
                <a16:creationId xmlns:a16="http://schemas.microsoft.com/office/drawing/2014/main" id="{42554584-E883-F5FD-D6CB-1CF3B62074C5}"/>
              </a:ext>
            </a:extLst>
          </p:cNvPr>
          <p:cNvSpPr/>
          <p:nvPr/>
        </p:nvSpPr>
        <p:spPr>
          <a:xfrm>
            <a:off x="9854077" y="6179571"/>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42" name="文本框 141">
            <a:extLst>
              <a:ext uri="{FF2B5EF4-FFF2-40B4-BE49-F238E27FC236}">
                <a16:creationId xmlns:a16="http://schemas.microsoft.com/office/drawing/2014/main" id="{8EAD1FBF-FD39-1E5E-1A97-A0EBFFC6DC56}"/>
              </a:ext>
            </a:extLst>
          </p:cNvPr>
          <p:cNvSpPr txBox="1"/>
          <p:nvPr/>
        </p:nvSpPr>
        <p:spPr>
          <a:xfrm>
            <a:off x="1866495" y="7511616"/>
            <a:ext cx="2672001" cy="461665"/>
          </a:xfrm>
          <a:prstGeom prst="rect">
            <a:avLst/>
          </a:prstGeom>
          <a:noFill/>
        </p:spPr>
        <p:txBody>
          <a:bodyPr wrap="square" rtlCol="0">
            <a:spAutoFit/>
          </a:bodyPr>
          <a:lstStyle/>
          <a:p>
            <a:pPr algn="ctr"/>
            <a:r>
              <a:rPr lang="en-US" altLang="zh-CN" sz="2400" b="1" dirty="0"/>
              <a:t>Quadratic</a:t>
            </a:r>
            <a:endParaRPr lang="zh-CN" altLang="en-US" sz="2400" b="1" dirty="0"/>
          </a:p>
        </p:txBody>
      </p:sp>
      <p:sp>
        <p:nvSpPr>
          <p:cNvPr id="143" name="文本框 142">
            <a:extLst>
              <a:ext uri="{FF2B5EF4-FFF2-40B4-BE49-F238E27FC236}">
                <a16:creationId xmlns:a16="http://schemas.microsoft.com/office/drawing/2014/main" id="{D6372538-8DC0-947E-F8D8-72B089E20C23}"/>
              </a:ext>
            </a:extLst>
          </p:cNvPr>
          <p:cNvSpPr txBox="1"/>
          <p:nvPr/>
        </p:nvSpPr>
        <p:spPr>
          <a:xfrm>
            <a:off x="5256891" y="7514985"/>
            <a:ext cx="2672001" cy="461665"/>
          </a:xfrm>
          <a:prstGeom prst="rect">
            <a:avLst/>
          </a:prstGeom>
          <a:noFill/>
        </p:spPr>
        <p:txBody>
          <a:bodyPr wrap="square" rtlCol="0">
            <a:spAutoFit/>
          </a:bodyPr>
          <a:lstStyle/>
          <a:p>
            <a:pPr algn="ctr"/>
            <a:r>
              <a:rPr lang="en-US" altLang="zh-CN" sz="2400" b="1" dirty="0"/>
              <a:t>MulLinear</a:t>
            </a:r>
            <a:endParaRPr lang="zh-CN" altLang="en-US" sz="2400" b="1" dirty="0"/>
          </a:p>
        </p:txBody>
      </p:sp>
      <p:sp>
        <p:nvSpPr>
          <p:cNvPr id="144" name="文本框 143">
            <a:extLst>
              <a:ext uri="{FF2B5EF4-FFF2-40B4-BE49-F238E27FC236}">
                <a16:creationId xmlns:a16="http://schemas.microsoft.com/office/drawing/2014/main" id="{2E2F7752-5AA6-A17F-27DD-84E28926253D}"/>
              </a:ext>
            </a:extLst>
          </p:cNvPr>
          <p:cNvSpPr txBox="1"/>
          <p:nvPr/>
        </p:nvSpPr>
        <p:spPr>
          <a:xfrm>
            <a:off x="8914993" y="7532448"/>
            <a:ext cx="2672001" cy="461665"/>
          </a:xfrm>
          <a:prstGeom prst="rect">
            <a:avLst/>
          </a:prstGeom>
          <a:noFill/>
        </p:spPr>
        <p:txBody>
          <a:bodyPr wrap="square" rtlCol="0">
            <a:spAutoFit/>
          </a:bodyPr>
          <a:lstStyle/>
          <a:p>
            <a:pPr algn="ctr"/>
            <a:r>
              <a:rPr lang="en-US" altLang="zh-CN" sz="2400" b="1" dirty="0"/>
              <a:t>AddLinear</a:t>
            </a:r>
            <a:endParaRPr lang="zh-CN" altLang="en-US" sz="2400" b="1" dirty="0"/>
          </a:p>
        </p:txBody>
      </p:sp>
      <p:sp>
        <p:nvSpPr>
          <p:cNvPr id="2" name="文本框 1">
            <a:extLst>
              <a:ext uri="{FF2B5EF4-FFF2-40B4-BE49-F238E27FC236}">
                <a16:creationId xmlns:a16="http://schemas.microsoft.com/office/drawing/2014/main" id="{DB3A1C35-272D-32D4-02EB-D0B9177C2F1B}"/>
              </a:ext>
            </a:extLst>
          </p:cNvPr>
          <p:cNvSpPr txBox="1"/>
          <p:nvPr/>
        </p:nvSpPr>
        <p:spPr>
          <a:xfrm>
            <a:off x="1866495" y="8200147"/>
            <a:ext cx="2672001" cy="461665"/>
          </a:xfrm>
          <a:prstGeom prst="rect">
            <a:avLst/>
          </a:prstGeom>
          <a:noFill/>
        </p:spPr>
        <p:txBody>
          <a:bodyPr wrap="square" rtlCol="0">
            <a:spAutoFit/>
          </a:bodyPr>
          <a:lstStyle/>
          <a:p>
            <a:pPr algn="ctr"/>
            <a:r>
              <a:rPr lang="zh-CN" altLang="en-US" sz="2400" b="1" dirty="0"/>
              <a:t>二次瓦片</a:t>
            </a:r>
          </a:p>
        </p:txBody>
      </p:sp>
      <p:sp>
        <p:nvSpPr>
          <p:cNvPr id="3" name="文本框 2">
            <a:extLst>
              <a:ext uri="{FF2B5EF4-FFF2-40B4-BE49-F238E27FC236}">
                <a16:creationId xmlns:a16="http://schemas.microsoft.com/office/drawing/2014/main" id="{AD1ED6FB-2FDF-889F-44FD-3D60064243D4}"/>
              </a:ext>
            </a:extLst>
          </p:cNvPr>
          <p:cNvSpPr txBox="1"/>
          <p:nvPr/>
        </p:nvSpPr>
        <p:spPr>
          <a:xfrm>
            <a:off x="5256890" y="8200146"/>
            <a:ext cx="6330104" cy="461665"/>
          </a:xfrm>
          <a:prstGeom prst="rect">
            <a:avLst/>
          </a:prstGeom>
          <a:noFill/>
        </p:spPr>
        <p:txBody>
          <a:bodyPr wrap="square" rtlCol="0">
            <a:spAutoFit/>
          </a:bodyPr>
          <a:lstStyle/>
          <a:p>
            <a:pPr algn="ctr"/>
            <a:r>
              <a:rPr lang="zh-CN" altLang="en-US" sz="2400" b="1" dirty="0"/>
              <a:t>线性瓦片</a:t>
            </a:r>
          </a:p>
        </p:txBody>
      </p:sp>
    </p:spTree>
    <p:extLst>
      <p:ext uri="{BB962C8B-B14F-4D97-AF65-F5344CB8AC3E}">
        <p14:creationId xmlns:p14="http://schemas.microsoft.com/office/powerpoint/2010/main" val="216036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17</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93" y="8327876"/>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405" y="8610891"/>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14" y="7822621"/>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20"/>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70"/>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20" y="6361274"/>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85" y="6361273"/>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20"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90"/>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73"/>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9" y="7498805"/>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805"/>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7" y="7015667"/>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83" y="5878135"/>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82" y="5878136"/>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7"/>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15"/>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52"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90" name="文本框 189">
            <a:extLst>
              <a:ext uri="{FF2B5EF4-FFF2-40B4-BE49-F238E27FC236}">
                <a16:creationId xmlns:a16="http://schemas.microsoft.com/office/drawing/2014/main" id="{4B333201-F670-5565-2AD4-80067D81ED51}"/>
              </a:ext>
            </a:extLst>
          </p:cNvPr>
          <p:cNvSpPr txBox="1"/>
          <p:nvPr/>
        </p:nvSpPr>
        <p:spPr>
          <a:xfrm>
            <a:off x="6735721" y="6775454"/>
            <a:ext cx="2743200"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t>= </a:t>
            </a:r>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solidFill>
                  <a:schemeClr val="accent1"/>
                </a:solidFill>
              </a:rPr>
              <a:t> </a:t>
            </a:r>
            <a:r>
              <a:rPr lang="en-US" altLang="zh-CN" sz="2800" b="1" i="1" dirty="0"/>
              <a:t>= 1</a:t>
            </a:r>
            <a:endParaRPr lang="zh-CN" altLang="en-US" sz="2800" b="1" i="1" dirty="0"/>
          </a:p>
        </p:txBody>
      </p:sp>
    </p:spTree>
    <p:extLst>
      <p:ext uri="{BB962C8B-B14F-4D97-AF65-F5344CB8AC3E}">
        <p14:creationId xmlns:p14="http://schemas.microsoft.com/office/powerpoint/2010/main" val="3332014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updating</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18</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93" y="8327876"/>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405" y="8610891"/>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14" y="7822621"/>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20"/>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70"/>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20" y="6361274"/>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85" y="6361273"/>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20"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90"/>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73"/>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9" y="7498805"/>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805"/>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7" y="7015667"/>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83" y="5878135"/>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82" y="5878136"/>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7"/>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15"/>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52"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4C9F53E-088B-9C6E-48AE-63390506449B}"/>
              </a:ext>
            </a:extLst>
          </p:cNvPr>
          <p:cNvSpPr txBox="1"/>
          <p:nvPr/>
        </p:nvSpPr>
        <p:spPr>
          <a:xfrm>
            <a:off x="3992521" y="6157797"/>
            <a:ext cx="930428"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endParaRPr lang="zh-CN" altLang="en-US" sz="2800" b="1" i="1" dirty="0">
              <a:solidFill>
                <a:schemeClr val="accent3"/>
              </a:solidFill>
            </a:endParaRPr>
          </a:p>
        </p:txBody>
      </p:sp>
      <p:sp>
        <p:nvSpPr>
          <p:cNvPr id="12" name="文本框 11">
            <a:extLst>
              <a:ext uri="{FF2B5EF4-FFF2-40B4-BE49-F238E27FC236}">
                <a16:creationId xmlns:a16="http://schemas.microsoft.com/office/drawing/2014/main" id="{E913DE0E-86F3-6BFB-18C3-83F92DBD2AE3}"/>
              </a:ext>
            </a:extLst>
          </p:cNvPr>
          <p:cNvSpPr txBox="1"/>
          <p:nvPr/>
        </p:nvSpPr>
        <p:spPr>
          <a:xfrm>
            <a:off x="4940880" y="6542623"/>
            <a:ext cx="1030567"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endParaRPr lang="zh-CN" altLang="en-US" sz="2800" b="1" i="1" dirty="0">
              <a:solidFill>
                <a:schemeClr val="accent3"/>
              </a:solidFill>
            </a:endParaRPr>
          </a:p>
        </p:txBody>
      </p:sp>
      <p:sp>
        <p:nvSpPr>
          <p:cNvPr id="15" name="文本框 14">
            <a:extLst>
              <a:ext uri="{FF2B5EF4-FFF2-40B4-BE49-F238E27FC236}">
                <a16:creationId xmlns:a16="http://schemas.microsoft.com/office/drawing/2014/main" id="{E2A05C4C-B54A-80E9-76B3-32B3166A0591}"/>
              </a:ext>
            </a:extLst>
          </p:cNvPr>
          <p:cNvSpPr txBox="1"/>
          <p:nvPr/>
        </p:nvSpPr>
        <p:spPr>
          <a:xfrm>
            <a:off x="3035690" y="7513030"/>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7" name="文本框 16">
            <a:extLst>
              <a:ext uri="{FF2B5EF4-FFF2-40B4-BE49-F238E27FC236}">
                <a16:creationId xmlns:a16="http://schemas.microsoft.com/office/drawing/2014/main" id="{5EC2D301-094A-B884-5FD5-99C980F6EFD0}"/>
              </a:ext>
            </a:extLst>
          </p:cNvPr>
          <p:cNvSpPr txBox="1"/>
          <p:nvPr/>
        </p:nvSpPr>
        <p:spPr>
          <a:xfrm>
            <a:off x="4514994" y="7718332"/>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8" name="文本框 17">
            <a:extLst>
              <a:ext uri="{FF2B5EF4-FFF2-40B4-BE49-F238E27FC236}">
                <a16:creationId xmlns:a16="http://schemas.microsoft.com/office/drawing/2014/main" id="{F91B7329-ED97-3B63-E29E-70C75D0DCD06}"/>
              </a:ext>
            </a:extLst>
          </p:cNvPr>
          <p:cNvSpPr txBox="1"/>
          <p:nvPr/>
        </p:nvSpPr>
        <p:spPr>
          <a:xfrm>
            <a:off x="5165113" y="7144589"/>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25" name="文本框 24">
            <a:extLst>
              <a:ext uri="{FF2B5EF4-FFF2-40B4-BE49-F238E27FC236}">
                <a16:creationId xmlns:a16="http://schemas.microsoft.com/office/drawing/2014/main" id="{845B4623-22CA-A19D-64F3-EE79133A9682}"/>
              </a:ext>
            </a:extLst>
          </p:cNvPr>
          <p:cNvSpPr txBox="1"/>
          <p:nvPr/>
        </p:nvSpPr>
        <p:spPr>
          <a:xfrm>
            <a:off x="6735721" y="6775454"/>
            <a:ext cx="2743200"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t>= </a:t>
            </a:r>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r>
              <a:rPr lang="zh-CN" altLang="en-US" sz="2800" b="1" i="1" dirty="0">
                <a:solidFill>
                  <a:schemeClr val="accent3"/>
                </a:solidFill>
              </a:rPr>
              <a:t> </a:t>
            </a:r>
            <a:r>
              <a:rPr lang="en-US" altLang="zh-CN" sz="2800" b="1" i="1" dirty="0">
                <a:solidFill>
                  <a:schemeClr val="accent3"/>
                </a:solidFill>
              </a:rPr>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endParaRPr lang="zh-CN" altLang="en-US" sz="2800" b="1" i="1" dirty="0">
              <a:solidFill>
                <a:schemeClr val="accent3"/>
              </a:solidFill>
            </a:endParaRPr>
          </a:p>
        </p:txBody>
      </p:sp>
    </p:spTree>
    <p:extLst>
      <p:ext uri="{BB962C8B-B14F-4D97-AF65-F5344CB8AC3E}">
        <p14:creationId xmlns:p14="http://schemas.microsoft.com/office/powerpoint/2010/main" val="60392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7FEBD44-FA4C-2AF6-9CEB-13AF7BB27CA4}"/>
              </a:ext>
            </a:extLst>
          </p:cNvPr>
          <p:cNvSpPr>
            <a:spLocks noGrp="1"/>
          </p:cNvSpPr>
          <p:nvPr>
            <p:ph type="sldNum" sz="quarter" idx="12"/>
          </p:nvPr>
        </p:nvSpPr>
        <p:spPr/>
        <p:txBody>
          <a:bodyPr/>
          <a:lstStyle/>
          <a:p>
            <a:fld id="{ADE361C3-C043-4A6E-BDCE-8DA1E7D90A3B}" type="slidenum">
              <a:rPr lang="zh-CN" altLang="en-US" smtClean="0"/>
              <a:pPr/>
              <a:t>19</a:t>
            </a:fld>
            <a:endParaRPr lang="zh-CN" altLang="en-US"/>
          </a:p>
        </p:txBody>
      </p:sp>
      <p:sp>
        <p:nvSpPr>
          <p:cNvPr id="5" name="矩形: 圆角 4">
            <a:extLst>
              <a:ext uri="{FF2B5EF4-FFF2-40B4-BE49-F238E27FC236}">
                <a16:creationId xmlns:a16="http://schemas.microsoft.com/office/drawing/2014/main" id="{B297DEE7-F442-13DA-EC8E-663B06C22750}"/>
              </a:ext>
            </a:extLst>
          </p:cNvPr>
          <p:cNvSpPr/>
          <p:nvPr/>
        </p:nvSpPr>
        <p:spPr>
          <a:xfrm>
            <a:off x="4923692" y="2620108"/>
            <a:ext cx="685800" cy="826477"/>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B</a:t>
            </a:r>
            <a:endParaRPr lang="zh-CN" altLang="en-US" sz="3200" dirty="0">
              <a:solidFill>
                <a:schemeClr val="tx1"/>
              </a:solidFill>
            </a:endParaRPr>
          </a:p>
        </p:txBody>
      </p:sp>
      <p:sp>
        <p:nvSpPr>
          <p:cNvPr id="2" name="矩形: 圆角 1">
            <a:extLst>
              <a:ext uri="{FF2B5EF4-FFF2-40B4-BE49-F238E27FC236}">
                <a16:creationId xmlns:a16="http://schemas.microsoft.com/office/drawing/2014/main" id="{D175B4A6-578A-244D-110B-026F04C740CD}"/>
              </a:ext>
            </a:extLst>
          </p:cNvPr>
          <p:cNvSpPr/>
          <p:nvPr/>
        </p:nvSpPr>
        <p:spPr>
          <a:xfrm>
            <a:off x="6371359" y="3796999"/>
            <a:ext cx="685800" cy="826477"/>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D</a:t>
            </a:r>
            <a:endParaRPr lang="zh-CN" altLang="en-US" sz="3200" dirty="0">
              <a:solidFill>
                <a:schemeClr val="tx1"/>
              </a:solidFill>
            </a:endParaRPr>
          </a:p>
        </p:txBody>
      </p:sp>
      <p:sp>
        <p:nvSpPr>
          <p:cNvPr id="4" name="矩形: 圆角 3">
            <a:extLst>
              <a:ext uri="{FF2B5EF4-FFF2-40B4-BE49-F238E27FC236}">
                <a16:creationId xmlns:a16="http://schemas.microsoft.com/office/drawing/2014/main" id="{ED71A506-C280-B05D-2E0E-955EDF273D31}"/>
              </a:ext>
            </a:extLst>
          </p:cNvPr>
          <p:cNvSpPr/>
          <p:nvPr/>
        </p:nvSpPr>
        <p:spPr>
          <a:xfrm>
            <a:off x="3333190" y="3796999"/>
            <a:ext cx="685800" cy="826477"/>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A</a:t>
            </a:r>
            <a:endParaRPr lang="zh-CN" altLang="en-US" sz="3200" dirty="0">
              <a:solidFill>
                <a:schemeClr val="tx1"/>
              </a:solidFill>
            </a:endParaRPr>
          </a:p>
        </p:txBody>
      </p:sp>
      <p:sp>
        <p:nvSpPr>
          <p:cNvPr id="6" name="矩形: 圆角 5">
            <a:extLst>
              <a:ext uri="{FF2B5EF4-FFF2-40B4-BE49-F238E27FC236}">
                <a16:creationId xmlns:a16="http://schemas.microsoft.com/office/drawing/2014/main" id="{04519F46-EF02-3488-D58A-44BC72EE8AED}"/>
              </a:ext>
            </a:extLst>
          </p:cNvPr>
          <p:cNvSpPr/>
          <p:nvPr/>
        </p:nvSpPr>
        <p:spPr>
          <a:xfrm>
            <a:off x="4923692" y="4939360"/>
            <a:ext cx="685800" cy="826477"/>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C</a:t>
            </a:r>
            <a:endParaRPr lang="zh-CN" altLang="en-US" sz="3200" dirty="0">
              <a:solidFill>
                <a:schemeClr val="tx1"/>
              </a:solidFill>
            </a:endParaRPr>
          </a:p>
        </p:txBody>
      </p:sp>
      <p:cxnSp>
        <p:nvCxnSpPr>
          <p:cNvPr id="7" name="直接箭头连接符 6">
            <a:extLst>
              <a:ext uri="{FF2B5EF4-FFF2-40B4-BE49-F238E27FC236}">
                <a16:creationId xmlns:a16="http://schemas.microsoft.com/office/drawing/2014/main" id="{81F8423F-8571-2BA9-2A5E-8A3B431451CF}"/>
              </a:ext>
            </a:extLst>
          </p:cNvPr>
          <p:cNvCxnSpPr>
            <a:cxnSpLocks/>
            <a:stCxn id="4" idx="3"/>
          </p:cNvCxnSpPr>
          <p:nvPr/>
        </p:nvCxnSpPr>
        <p:spPr>
          <a:xfrm flipV="1">
            <a:off x="4018990" y="2926080"/>
            <a:ext cx="904702" cy="128415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9CD6609-543E-08E3-E8C0-17EA9339D917}"/>
              </a:ext>
            </a:extLst>
          </p:cNvPr>
          <p:cNvCxnSpPr>
            <a:cxnSpLocks/>
            <a:stCxn id="4" idx="3"/>
            <a:endCxn id="6" idx="1"/>
          </p:cNvCxnSpPr>
          <p:nvPr/>
        </p:nvCxnSpPr>
        <p:spPr>
          <a:xfrm>
            <a:off x="4018990" y="4210238"/>
            <a:ext cx="904702" cy="114236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817938B-9227-16B5-481C-3EDEC939E37C}"/>
              </a:ext>
            </a:extLst>
          </p:cNvPr>
          <p:cNvCxnSpPr>
            <a:cxnSpLocks/>
            <a:stCxn id="5" idx="3"/>
            <a:endCxn id="2" idx="1"/>
          </p:cNvCxnSpPr>
          <p:nvPr/>
        </p:nvCxnSpPr>
        <p:spPr>
          <a:xfrm>
            <a:off x="5609492" y="3033347"/>
            <a:ext cx="761867" cy="117689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879AF06A-F0C7-DB66-577A-FE484C68B7F9}"/>
              </a:ext>
            </a:extLst>
          </p:cNvPr>
          <p:cNvCxnSpPr>
            <a:cxnSpLocks/>
            <a:stCxn id="6" idx="3"/>
            <a:endCxn id="2" idx="1"/>
          </p:cNvCxnSpPr>
          <p:nvPr/>
        </p:nvCxnSpPr>
        <p:spPr>
          <a:xfrm flipV="1">
            <a:off x="5609492" y="4210238"/>
            <a:ext cx="761867" cy="114236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99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D6E33-0E6E-AA4B-A39D-011517B2B7B9}"/>
              </a:ext>
            </a:extLst>
          </p:cNvPr>
          <p:cNvSpPr>
            <a:spLocks noGrp="1"/>
          </p:cNvSpPr>
          <p:nvPr>
            <p:ph type="title"/>
          </p:nvPr>
        </p:nvSpPr>
        <p:spPr>
          <a:xfrm>
            <a:off x="2082165" y="3685383"/>
            <a:ext cx="9875520" cy="1080530"/>
          </a:xfrm>
        </p:spPr>
        <p:txBody>
          <a:bodyPr/>
          <a:lstStyle/>
          <a:p>
            <a:r>
              <a:rPr kumimoji="1" lang="zh-CN" altLang="en-US" dirty="0"/>
              <a:t>目录</a:t>
            </a:r>
          </a:p>
        </p:txBody>
      </p:sp>
      <p:sp>
        <p:nvSpPr>
          <p:cNvPr id="4" name="灯片编号占位符 3">
            <a:extLst>
              <a:ext uri="{FF2B5EF4-FFF2-40B4-BE49-F238E27FC236}">
                <a16:creationId xmlns:a16="http://schemas.microsoft.com/office/drawing/2014/main" id="{AD856ACA-3890-6646-973B-54397C209014}"/>
              </a:ext>
            </a:extLst>
          </p:cNvPr>
          <p:cNvSpPr>
            <a:spLocks noGrp="1"/>
          </p:cNvSpPr>
          <p:nvPr>
            <p:ph type="sldNum" sz="quarter" idx="12"/>
          </p:nvPr>
        </p:nvSpPr>
        <p:spPr>
          <a:xfrm>
            <a:off x="9397365" y="9767107"/>
            <a:ext cx="2560320" cy="365125"/>
          </a:xfrm>
        </p:spPr>
        <p:txBody>
          <a:bodyPr/>
          <a:lstStyle/>
          <a:p>
            <a:pPr defTabSz="1097280"/>
            <a:fld id="{ADE361C3-C043-4A6E-BDCE-8DA1E7D90A3B}" type="slidenum">
              <a:rPr lang="zh-CN" altLang="en-US">
                <a:solidFill>
                  <a:srgbClr val="000000">
                    <a:tint val="75000"/>
                  </a:srgbClr>
                </a:solidFill>
              </a:rPr>
              <a:pPr defTabSz="1097280"/>
              <a:t>2</a:t>
            </a:fld>
            <a:endParaRPr lang="zh-CN" altLang="en-US">
              <a:solidFill>
                <a:srgbClr val="000000">
                  <a:tint val="75000"/>
                </a:srgbClr>
              </a:solidFill>
            </a:endParaRPr>
          </a:p>
        </p:txBody>
      </p:sp>
      <p:sp>
        <p:nvSpPr>
          <p:cNvPr id="8" name="内容占位符 7">
            <a:extLst>
              <a:ext uri="{FF2B5EF4-FFF2-40B4-BE49-F238E27FC236}">
                <a16:creationId xmlns:a16="http://schemas.microsoft.com/office/drawing/2014/main" id="{9066F415-CE51-3EEF-963C-0EDF66E65B78}"/>
              </a:ext>
            </a:extLst>
          </p:cNvPr>
          <p:cNvSpPr txBox="1">
            <a:spLocks noGrp="1"/>
          </p:cNvSpPr>
          <p:nvPr>
            <p:ph idx="1"/>
          </p:nvPr>
        </p:nvSpPr>
        <p:spPr>
          <a:xfrm>
            <a:off x="2082165" y="5010944"/>
            <a:ext cx="9875520" cy="4135106"/>
          </a:xfrm>
          <a:prstGeom prst="rect">
            <a:avLst/>
          </a:prstGeom>
          <a:noFill/>
        </p:spPr>
        <p:txBody>
          <a:bodyPr wrap="square" rtlCol="0">
            <a:spAutoFit/>
          </a:bodyPr>
          <a:lstStyle/>
          <a:p>
            <a:r>
              <a:rPr kumimoji="1" lang="zh-CN" altLang="en-US" sz="2880" dirty="0"/>
              <a:t>预期进度</a:t>
            </a:r>
            <a:endParaRPr kumimoji="1" lang="en-US" altLang="zh-CN" sz="2880" dirty="0"/>
          </a:p>
          <a:p>
            <a:r>
              <a:rPr kumimoji="1" lang="zh-CN" altLang="en-US" sz="2880" dirty="0"/>
              <a:t>目前成果</a:t>
            </a:r>
            <a:r>
              <a:rPr kumimoji="1" lang="en-US" altLang="zh-CN" sz="2880" dirty="0"/>
              <a:t>1</a:t>
            </a:r>
          </a:p>
          <a:p>
            <a:r>
              <a:rPr kumimoji="1" lang="zh-CN" altLang="en-US" sz="2880" dirty="0"/>
              <a:t>目前成果</a:t>
            </a:r>
            <a:r>
              <a:rPr kumimoji="1" lang="en-US" altLang="zh-CN" sz="2880" dirty="0"/>
              <a:t>2</a:t>
            </a:r>
          </a:p>
          <a:p>
            <a:r>
              <a:rPr kumimoji="1" lang="zh-CN" altLang="en-US" sz="2880" dirty="0"/>
              <a:t>目前成果</a:t>
            </a:r>
            <a:r>
              <a:rPr kumimoji="1" lang="en-US" altLang="zh-CN" sz="2880" dirty="0"/>
              <a:t>3</a:t>
            </a:r>
          </a:p>
          <a:p>
            <a:r>
              <a:rPr kumimoji="1" lang="zh-CN" altLang="en-US" sz="2880" dirty="0"/>
              <a:t>目前成果</a:t>
            </a:r>
            <a:r>
              <a:rPr kumimoji="1" lang="en-US" altLang="zh-CN" sz="2880" dirty="0"/>
              <a:t>4</a:t>
            </a:r>
          </a:p>
          <a:p>
            <a:r>
              <a:rPr kumimoji="1" lang="zh-CN" altLang="en-US" sz="2880" dirty="0"/>
              <a:t>目前成果</a:t>
            </a:r>
            <a:r>
              <a:rPr kumimoji="1" lang="en-US" altLang="zh-CN" sz="2880" dirty="0"/>
              <a:t>5</a:t>
            </a:r>
          </a:p>
        </p:txBody>
      </p:sp>
    </p:spTree>
    <p:extLst>
      <p:ext uri="{BB962C8B-B14F-4D97-AF65-F5344CB8AC3E}">
        <p14:creationId xmlns:p14="http://schemas.microsoft.com/office/powerpoint/2010/main" val="3124453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20</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93" y="8327876"/>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405" y="8610891"/>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14" y="7822621"/>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20"/>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70"/>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20" y="6361274"/>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85" y="6361273"/>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20"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90"/>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73"/>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9" y="7498805"/>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805"/>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7" y="7015667"/>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83" y="5878135"/>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82" y="5878136"/>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7"/>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15"/>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52"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51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21</a:t>
            </a:fld>
            <a:endParaRPr lang="zh-CN" altLang="en-US"/>
          </a:p>
        </p:txBody>
      </p:sp>
      <p:grpSp>
        <p:nvGrpSpPr>
          <p:cNvPr id="12" name="组合 11">
            <a:extLst>
              <a:ext uri="{FF2B5EF4-FFF2-40B4-BE49-F238E27FC236}">
                <a16:creationId xmlns:a16="http://schemas.microsoft.com/office/drawing/2014/main" id="{E91D7DA3-5D90-4B79-4AA3-041F67F8C81B}"/>
              </a:ext>
            </a:extLst>
          </p:cNvPr>
          <p:cNvGrpSpPr/>
          <p:nvPr/>
        </p:nvGrpSpPr>
        <p:grpSpPr>
          <a:xfrm>
            <a:off x="2883731" y="1262308"/>
            <a:ext cx="7563923" cy="10950742"/>
            <a:chOff x="2883731" y="1262308"/>
            <a:chExt cx="7563923" cy="10950742"/>
          </a:xfrm>
        </p:grpSpPr>
        <p:pic>
          <p:nvPicPr>
            <p:cNvPr id="6" name="图片 5">
              <a:extLst>
                <a:ext uri="{FF2B5EF4-FFF2-40B4-BE49-F238E27FC236}">
                  <a16:creationId xmlns:a16="http://schemas.microsoft.com/office/drawing/2014/main" id="{B1278686-2483-16BA-AE6E-76249EDFB82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3732" y="1262308"/>
              <a:ext cx="7563922" cy="10726931"/>
            </a:xfrm>
            <a:prstGeom prst="rect">
              <a:avLst/>
            </a:prstGeom>
            <a:noFill/>
          </p:spPr>
        </p:pic>
        <p:pic>
          <p:nvPicPr>
            <p:cNvPr id="11" name="图片 10">
              <a:extLst>
                <a:ext uri="{FF2B5EF4-FFF2-40B4-BE49-F238E27FC236}">
                  <a16:creationId xmlns:a16="http://schemas.microsoft.com/office/drawing/2014/main" id="{2C7E2105-7C0B-B477-E324-F06E2DEA778E}"/>
                </a:ext>
              </a:extLst>
            </p:cNvPr>
            <p:cNvPicPr>
              <a:picLocks noChangeAspect="1"/>
            </p:cNvPicPr>
            <p:nvPr/>
          </p:nvPicPr>
          <p:blipFill>
            <a:blip r:embed="rId3"/>
            <a:stretch>
              <a:fillRect/>
            </a:stretch>
          </p:blipFill>
          <p:spPr>
            <a:xfrm>
              <a:off x="2883731" y="9094124"/>
              <a:ext cx="7563922" cy="3118926"/>
            </a:xfrm>
            <a:prstGeom prst="rect">
              <a:avLst/>
            </a:prstGeom>
          </p:spPr>
        </p:pic>
      </p:grpSp>
    </p:spTree>
    <p:extLst>
      <p:ext uri="{BB962C8B-B14F-4D97-AF65-F5344CB8AC3E}">
        <p14:creationId xmlns:p14="http://schemas.microsoft.com/office/powerpoint/2010/main" val="2840989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22</a:t>
            </a:fld>
            <a:endParaRPr lang="zh-CN" altLang="en-US"/>
          </a:p>
        </p:txBody>
      </p:sp>
      <p:cxnSp>
        <p:nvCxnSpPr>
          <p:cNvPr id="27" name="直接箭头连接符 26">
            <a:extLst>
              <a:ext uri="{FF2B5EF4-FFF2-40B4-BE49-F238E27FC236}">
                <a16:creationId xmlns:a16="http://schemas.microsoft.com/office/drawing/2014/main" id="{DEC20158-5EC7-EC5B-7271-3D6C392CB8CD}"/>
              </a:ext>
            </a:extLst>
          </p:cNvPr>
          <p:cNvCxnSpPr>
            <a:cxnSpLocks/>
            <a:stCxn id="3" idx="5"/>
            <a:endCxn id="15" idx="1"/>
          </p:cNvCxnSpPr>
          <p:nvPr/>
        </p:nvCxnSpPr>
        <p:spPr>
          <a:xfrm>
            <a:off x="3821427" y="6624030"/>
            <a:ext cx="372467"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132896" y="593549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rPr>
              <a:t>bIN</a:t>
            </a:r>
            <a:endParaRPr lang="zh-CN" altLang="en-US" b="1" i="1" dirty="0">
              <a:solidFill>
                <a:schemeClr val="tx1"/>
              </a:solidFill>
            </a:endParaRPr>
          </a:p>
        </p:txBody>
      </p:sp>
      <p:sp>
        <p:nvSpPr>
          <p:cNvPr id="14" name="椭圆 13">
            <a:extLst>
              <a:ext uri="{FF2B5EF4-FFF2-40B4-BE49-F238E27FC236}">
                <a16:creationId xmlns:a16="http://schemas.microsoft.com/office/drawing/2014/main" id="{24F4CCD6-B168-7F61-DC6C-1798FD27C96F}"/>
              </a:ext>
            </a:extLst>
          </p:cNvPr>
          <p:cNvSpPr/>
          <p:nvPr/>
        </p:nvSpPr>
        <p:spPr>
          <a:xfrm>
            <a:off x="3132896" y="798086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solidFill>
                  <a:schemeClr val="tx1"/>
                </a:solidFill>
              </a:rPr>
              <a:t>aIN</a:t>
            </a:r>
            <a:endParaRPr lang="zh-CN" altLang="en-US" b="1" i="1" dirty="0">
              <a:solidFill>
                <a:schemeClr val="tx1"/>
              </a:solidFill>
            </a:endParaRPr>
          </a:p>
        </p:txBody>
      </p:sp>
      <p:sp>
        <p:nvSpPr>
          <p:cNvPr id="15" name="椭圆 14">
            <a:extLst>
              <a:ext uri="{FF2B5EF4-FFF2-40B4-BE49-F238E27FC236}">
                <a16:creationId xmlns:a16="http://schemas.microsoft.com/office/drawing/2014/main" id="{70FBAA0F-2DC4-C940-17CE-15973236F16D}"/>
              </a:ext>
            </a:extLst>
          </p:cNvPr>
          <p:cNvSpPr/>
          <p:nvPr/>
        </p:nvSpPr>
        <p:spPr>
          <a:xfrm>
            <a:off x="4075761" y="699081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22" name="直接箭头连接符 21">
            <a:extLst>
              <a:ext uri="{FF2B5EF4-FFF2-40B4-BE49-F238E27FC236}">
                <a16:creationId xmlns:a16="http://schemas.microsoft.com/office/drawing/2014/main" id="{87C28EE1-5CFD-431F-4C32-69A0D64C5A36}"/>
              </a:ext>
            </a:extLst>
          </p:cNvPr>
          <p:cNvCxnSpPr>
            <a:cxnSpLocks/>
            <a:stCxn id="14" idx="7"/>
            <a:endCxn id="15" idx="3"/>
          </p:cNvCxnSpPr>
          <p:nvPr/>
        </p:nvCxnSpPr>
        <p:spPr>
          <a:xfrm flipV="1">
            <a:off x="3821427" y="7679346"/>
            <a:ext cx="372467" cy="41965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043DF08B-B025-F805-5629-21E257789077}"/>
              </a:ext>
            </a:extLst>
          </p:cNvPr>
          <p:cNvSpPr/>
          <p:nvPr/>
        </p:nvSpPr>
        <p:spPr>
          <a:xfrm>
            <a:off x="5057440" y="593549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30" name="直接箭头连接符 29">
            <a:extLst>
              <a:ext uri="{FF2B5EF4-FFF2-40B4-BE49-F238E27FC236}">
                <a16:creationId xmlns:a16="http://schemas.microsoft.com/office/drawing/2014/main" id="{25EC91D8-27F7-0BCE-96CC-0F554FFDCB3C}"/>
              </a:ext>
            </a:extLst>
          </p:cNvPr>
          <p:cNvCxnSpPr>
            <a:cxnSpLocks/>
            <a:stCxn id="15" idx="7"/>
            <a:endCxn id="29" idx="3"/>
          </p:cNvCxnSpPr>
          <p:nvPr/>
        </p:nvCxnSpPr>
        <p:spPr>
          <a:xfrm flipV="1">
            <a:off x="4764292" y="6624030"/>
            <a:ext cx="411281"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2" name="椭圆 101">
            <a:extLst>
              <a:ext uri="{FF2B5EF4-FFF2-40B4-BE49-F238E27FC236}">
                <a16:creationId xmlns:a16="http://schemas.microsoft.com/office/drawing/2014/main" id="{9B26269B-1A6E-50A6-9BBD-F3B9043B7E7C}"/>
              </a:ext>
            </a:extLst>
          </p:cNvPr>
          <p:cNvSpPr/>
          <p:nvPr/>
        </p:nvSpPr>
        <p:spPr>
          <a:xfrm>
            <a:off x="6981984" y="593549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3" name="椭圆 102">
            <a:extLst>
              <a:ext uri="{FF2B5EF4-FFF2-40B4-BE49-F238E27FC236}">
                <a16:creationId xmlns:a16="http://schemas.microsoft.com/office/drawing/2014/main" id="{D4C39314-3E51-DB3F-A875-4822299D3ED2}"/>
              </a:ext>
            </a:extLst>
          </p:cNvPr>
          <p:cNvSpPr/>
          <p:nvPr/>
        </p:nvSpPr>
        <p:spPr>
          <a:xfrm>
            <a:off x="6019712" y="699081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109" name="直接箭头连接符 108">
            <a:extLst>
              <a:ext uri="{FF2B5EF4-FFF2-40B4-BE49-F238E27FC236}">
                <a16:creationId xmlns:a16="http://schemas.microsoft.com/office/drawing/2014/main" id="{6C57509F-9AB4-51E7-CDE9-9D6746EAF89E}"/>
              </a:ext>
            </a:extLst>
          </p:cNvPr>
          <p:cNvCxnSpPr>
            <a:cxnSpLocks/>
            <a:stCxn id="29" idx="5"/>
            <a:endCxn id="103" idx="1"/>
          </p:cNvCxnSpPr>
          <p:nvPr/>
        </p:nvCxnSpPr>
        <p:spPr>
          <a:xfrm>
            <a:off x="5745971" y="6624030"/>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02578CB2-5785-FCED-ABFC-4566935B4FEA}"/>
              </a:ext>
            </a:extLst>
          </p:cNvPr>
          <p:cNvCxnSpPr>
            <a:cxnSpLocks/>
            <a:stCxn id="29" idx="6"/>
            <a:endCxn id="102" idx="2"/>
          </p:cNvCxnSpPr>
          <p:nvPr/>
        </p:nvCxnSpPr>
        <p:spPr>
          <a:xfrm>
            <a:off x="5864104" y="6338831"/>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A8E6E7EF-FEB9-6191-4B9F-FA4DD5A67B97}"/>
              </a:ext>
            </a:extLst>
          </p:cNvPr>
          <p:cNvCxnSpPr>
            <a:cxnSpLocks/>
            <a:stCxn id="3" idx="6"/>
            <a:endCxn id="29" idx="2"/>
          </p:cNvCxnSpPr>
          <p:nvPr/>
        </p:nvCxnSpPr>
        <p:spPr>
          <a:xfrm>
            <a:off x="3939560" y="6338831"/>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FB70036D-5A4D-7327-26C1-9288F7EC4818}"/>
              </a:ext>
            </a:extLst>
          </p:cNvPr>
          <p:cNvCxnSpPr>
            <a:cxnSpLocks/>
            <a:stCxn id="103" idx="7"/>
            <a:endCxn id="102" idx="3"/>
          </p:cNvCxnSpPr>
          <p:nvPr/>
        </p:nvCxnSpPr>
        <p:spPr>
          <a:xfrm flipV="1">
            <a:off x="6708243" y="6624030"/>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809D5911-89DF-BE54-EA77-C946A9E3E0E8}"/>
              </a:ext>
            </a:extLst>
          </p:cNvPr>
          <p:cNvSpPr/>
          <p:nvPr/>
        </p:nvSpPr>
        <p:spPr>
          <a:xfrm>
            <a:off x="8938841" y="696636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solidFill>
                <a:schemeClr val="tx1"/>
              </a:solidFill>
            </a:endParaRPr>
          </a:p>
        </p:txBody>
      </p:sp>
      <p:sp>
        <p:nvSpPr>
          <p:cNvPr id="129" name="文本框 128">
            <a:extLst>
              <a:ext uri="{FF2B5EF4-FFF2-40B4-BE49-F238E27FC236}">
                <a16:creationId xmlns:a16="http://schemas.microsoft.com/office/drawing/2014/main" id="{B98613E1-3D8D-CF35-C7E9-0CCF7F4C3834}"/>
              </a:ext>
            </a:extLst>
          </p:cNvPr>
          <p:cNvSpPr txBox="1"/>
          <p:nvPr/>
        </p:nvSpPr>
        <p:spPr>
          <a:xfrm>
            <a:off x="8906731" y="7185027"/>
            <a:ext cx="968154" cy="384721"/>
          </a:xfrm>
          <a:prstGeom prst="rect">
            <a:avLst/>
          </a:prstGeom>
          <a:noFill/>
          <a:ln>
            <a:noFill/>
          </a:ln>
        </p:spPr>
        <p:txBody>
          <a:bodyPr wrap="square" rtlCol="0">
            <a:spAutoFit/>
          </a:bodyPr>
          <a:lstStyle/>
          <a:p>
            <a:r>
              <a:rPr lang="en-US" altLang="zh-CN" sz="1900" b="1" i="1" dirty="0" err="1"/>
              <a:t>aOUT</a:t>
            </a:r>
            <a:endParaRPr lang="zh-CN" altLang="en-US" sz="1900" b="1" i="1" dirty="0"/>
          </a:p>
        </p:txBody>
      </p:sp>
      <p:sp>
        <p:nvSpPr>
          <p:cNvPr id="133" name="椭圆 132">
            <a:extLst>
              <a:ext uri="{FF2B5EF4-FFF2-40B4-BE49-F238E27FC236}">
                <a16:creationId xmlns:a16="http://schemas.microsoft.com/office/drawing/2014/main" id="{54BE162E-F2C8-3904-8203-A3FB17CD47F7}"/>
              </a:ext>
            </a:extLst>
          </p:cNvPr>
          <p:cNvSpPr/>
          <p:nvPr/>
        </p:nvSpPr>
        <p:spPr>
          <a:xfrm>
            <a:off x="9955630" y="594319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solidFill>
                <a:schemeClr val="tx1"/>
              </a:solidFill>
            </a:endParaRPr>
          </a:p>
        </p:txBody>
      </p:sp>
      <p:sp>
        <p:nvSpPr>
          <p:cNvPr id="134" name="文本框 133">
            <a:extLst>
              <a:ext uri="{FF2B5EF4-FFF2-40B4-BE49-F238E27FC236}">
                <a16:creationId xmlns:a16="http://schemas.microsoft.com/office/drawing/2014/main" id="{C69E218F-1EF9-9823-1592-7DA822277E71}"/>
              </a:ext>
            </a:extLst>
          </p:cNvPr>
          <p:cNvSpPr txBox="1"/>
          <p:nvPr/>
        </p:nvSpPr>
        <p:spPr>
          <a:xfrm>
            <a:off x="9938800" y="6146470"/>
            <a:ext cx="968154" cy="384721"/>
          </a:xfrm>
          <a:prstGeom prst="rect">
            <a:avLst/>
          </a:prstGeom>
          <a:noFill/>
        </p:spPr>
        <p:txBody>
          <a:bodyPr wrap="square" rtlCol="0">
            <a:spAutoFit/>
          </a:bodyPr>
          <a:lstStyle/>
          <a:p>
            <a:r>
              <a:rPr lang="en-US" altLang="zh-CN" sz="1900" b="1" i="1" dirty="0" err="1"/>
              <a:t>bOUT</a:t>
            </a:r>
            <a:endParaRPr lang="zh-CN" altLang="en-US" sz="1900" b="1" i="1" dirty="0"/>
          </a:p>
        </p:txBody>
      </p:sp>
      <p:cxnSp>
        <p:nvCxnSpPr>
          <p:cNvPr id="135" name="直接箭头连接符 134">
            <a:extLst>
              <a:ext uri="{FF2B5EF4-FFF2-40B4-BE49-F238E27FC236}">
                <a16:creationId xmlns:a16="http://schemas.microsoft.com/office/drawing/2014/main" id="{A293508A-8640-28D0-1F65-34EB09AB902C}"/>
              </a:ext>
            </a:extLst>
          </p:cNvPr>
          <p:cNvCxnSpPr>
            <a:cxnSpLocks/>
            <a:stCxn id="15" idx="6"/>
            <a:endCxn id="103" idx="2"/>
          </p:cNvCxnSpPr>
          <p:nvPr/>
        </p:nvCxnSpPr>
        <p:spPr>
          <a:xfrm>
            <a:off x="4882425" y="7394147"/>
            <a:ext cx="1137287"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275268D8-285B-0E95-4DD5-45A38CB9E766}"/>
              </a:ext>
            </a:extLst>
          </p:cNvPr>
          <p:cNvCxnSpPr>
            <a:cxnSpLocks/>
            <a:stCxn id="127" idx="7"/>
            <a:endCxn id="133" idx="3"/>
          </p:cNvCxnSpPr>
          <p:nvPr/>
        </p:nvCxnSpPr>
        <p:spPr>
          <a:xfrm flipV="1">
            <a:off x="9627372" y="6631724"/>
            <a:ext cx="446391" cy="45277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3FBB2B03-F8FB-E3A7-D13A-7AE81F754CC8}"/>
              </a:ext>
            </a:extLst>
          </p:cNvPr>
          <p:cNvCxnSpPr>
            <a:cxnSpLocks/>
            <a:stCxn id="102" idx="6"/>
            <a:endCxn id="134" idx="1"/>
          </p:cNvCxnSpPr>
          <p:nvPr/>
        </p:nvCxnSpPr>
        <p:spPr>
          <a:xfrm>
            <a:off x="7788648" y="6338831"/>
            <a:ext cx="2150152" cy="0"/>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970E5C51-C2BA-6937-BB63-C67F71877862}"/>
              </a:ext>
            </a:extLst>
          </p:cNvPr>
          <p:cNvCxnSpPr>
            <a:cxnSpLocks/>
            <a:stCxn id="103" idx="6"/>
            <a:endCxn id="129" idx="1"/>
          </p:cNvCxnSpPr>
          <p:nvPr/>
        </p:nvCxnSpPr>
        <p:spPr>
          <a:xfrm flipV="1">
            <a:off x="6826376" y="7377388"/>
            <a:ext cx="2080355" cy="16759"/>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7" name="文本框 156">
            <a:extLst>
              <a:ext uri="{FF2B5EF4-FFF2-40B4-BE49-F238E27FC236}">
                <a16:creationId xmlns:a16="http://schemas.microsoft.com/office/drawing/2014/main" id="{873AED33-608B-63AB-4093-D21073CDF331}"/>
              </a:ext>
            </a:extLst>
          </p:cNvPr>
          <p:cNvSpPr txBox="1"/>
          <p:nvPr/>
        </p:nvSpPr>
        <p:spPr>
          <a:xfrm>
            <a:off x="4025380" y="5935499"/>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0" name="文本框 159">
            <a:extLst>
              <a:ext uri="{FF2B5EF4-FFF2-40B4-BE49-F238E27FC236}">
                <a16:creationId xmlns:a16="http://schemas.microsoft.com/office/drawing/2014/main" id="{52D49C4E-EB58-E4C9-0B6E-4B28C9E8A65B}"/>
              </a:ext>
            </a:extLst>
          </p:cNvPr>
          <p:cNvSpPr txBox="1"/>
          <p:nvPr/>
        </p:nvSpPr>
        <p:spPr>
          <a:xfrm>
            <a:off x="3414550" y="6766956"/>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2" name="文本框 161">
            <a:extLst>
              <a:ext uri="{FF2B5EF4-FFF2-40B4-BE49-F238E27FC236}">
                <a16:creationId xmlns:a16="http://schemas.microsoft.com/office/drawing/2014/main" id="{C0422CA3-5BA6-8439-97F4-B43987BAACA5}"/>
              </a:ext>
            </a:extLst>
          </p:cNvPr>
          <p:cNvSpPr txBox="1"/>
          <p:nvPr/>
        </p:nvSpPr>
        <p:spPr>
          <a:xfrm>
            <a:off x="3765371" y="7885738"/>
            <a:ext cx="857045" cy="369332"/>
          </a:xfrm>
          <a:prstGeom prst="rect">
            <a:avLst/>
          </a:prstGeom>
          <a:noFill/>
        </p:spPr>
        <p:txBody>
          <a:bodyPr wrap="square" rtlCol="0">
            <a:spAutoFit/>
          </a:bodyPr>
          <a:lstStyle/>
          <a:p>
            <a:pPr algn="ctr"/>
            <a:r>
              <a:rPr lang="en-US" altLang="zh-CN" dirty="0"/>
              <a:t>a</a:t>
            </a:r>
            <a:endParaRPr lang="zh-CN" altLang="en-US" dirty="0"/>
          </a:p>
        </p:txBody>
      </p:sp>
      <p:sp>
        <p:nvSpPr>
          <p:cNvPr id="163" name="文本框 162">
            <a:extLst>
              <a:ext uri="{FF2B5EF4-FFF2-40B4-BE49-F238E27FC236}">
                <a16:creationId xmlns:a16="http://schemas.microsoft.com/office/drawing/2014/main" id="{2F5B14D3-1AF5-A488-5977-FDF593443E7B}"/>
              </a:ext>
            </a:extLst>
          </p:cNvPr>
          <p:cNvSpPr txBox="1"/>
          <p:nvPr/>
        </p:nvSpPr>
        <p:spPr>
          <a:xfrm>
            <a:off x="5988068" y="5935499"/>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6" name="文本框 165">
            <a:extLst>
              <a:ext uri="{FF2B5EF4-FFF2-40B4-BE49-F238E27FC236}">
                <a16:creationId xmlns:a16="http://schemas.microsoft.com/office/drawing/2014/main" id="{8889E086-73B7-DDFC-85A9-6E7E1380FF80}"/>
              </a:ext>
            </a:extLst>
          </p:cNvPr>
          <p:cNvSpPr txBox="1"/>
          <p:nvPr/>
        </p:nvSpPr>
        <p:spPr>
          <a:xfrm>
            <a:off x="5874320" y="6587484"/>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7" name="文本框 166">
            <a:extLst>
              <a:ext uri="{FF2B5EF4-FFF2-40B4-BE49-F238E27FC236}">
                <a16:creationId xmlns:a16="http://schemas.microsoft.com/office/drawing/2014/main" id="{E7B5ADB8-B9D2-9C68-F5F5-4258C4B7D104}"/>
              </a:ext>
            </a:extLst>
          </p:cNvPr>
          <p:cNvSpPr txBox="1"/>
          <p:nvPr/>
        </p:nvSpPr>
        <p:spPr>
          <a:xfrm>
            <a:off x="4875452" y="6766956"/>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68" name="文本框 167">
            <a:extLst>
              <a:ext uri="{FF2B5EF4-FFF2-40B4-BE49-F238E27FC236}">
                <a16:creationId xmlns:a16="http://schemas.microsoft.com/office/drawing/2014/main" id="{264C3DAC-168C-7888-EFA0-3DA97027406D}"/>
              </a:ext>
            </a:extLst>
          </p:cNvPr>
          <p:cNvSpPr txBox="1"/>
          <p:nvPr/>
        </p:nvSpPr>
        <p:spPr>
          <a:xfrm>
            <a:off x="5033287" y="7434581"/>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70" name="文本框 169">
            <a:extLst>
              <a:ext uri="{FF2B5EF4-FFF2-40B4-BE49-F238E27FC236}">
                <a16:creationId xmlns:a16="http://schemas.microsoft.com/office/drawing/2014/main" id="{DB6A7618-1917-852A-3442-6DA87F6EEC5C}"/>
              </a:ext>
            </a:extLst>
          </p:cNvPr>
          <p:cNvSpPr txBox="1"/>
          <p:nvPr/>
        </p:nvSpPr>
        <p:spPr>
          <a:xfrm>
            <a:off x="6867771" y="6762506"/>
            <a:ext cx="857045" cy="369332"/>
          </a:xfrm>
          <a:prstGeom prst="rect">
            <a:avLst/>
          </a:prstGeom>
          <a:noFill/>
        </p:spPr>
        <p:txBody>
          <a:bodyPr wrap="square" rtlCol="0">
            <a:spAutoFit/>
          </a:bodyPr>
          <a:lstStyle/>
          <a:p>
            <a:pPr algn="ctr"/>
            <a:r>
              <a:rPr lang="en-US" altLang="zh-CN" dirty="0"/>
              <a:t>tmp3</a:t>
            </a:r>
            <a:endParaRPr lang="zh-CN" altLang="en-US" dirty="0"/>
          </a:p>
        </p:txBody>
      </p:sp>
      <p:cxnSp>
        <p:nvCxnSpPr>
          <p:cNvPr id="171" name="直接箭头连接符 170">
            <a:extLst>
              <a:ext uri="{FF2B5EF4-FFF2-40B4-BE49-F238E27FC236}">
                <a16:creationId xmlns:a16="http://schemas.microsoft.com/office/drawing/2014/main" id="{0FB3C163-2C51-1DB4-53E8-4790195A99B2}"/>
              </a:ext>
            </a:extLst>
          </p:cNvPr>
          <p:cNvCxnSpPr>
            <a:cxnSpLocks/>
            <a:stCxn id="102" idx="5"/>
            <a:endCxn id="127" idx="1"/>
          </p:cNvCxnSpPr>
          <p:nvPr/>
        </p:nvCxnSpPr>
        <p:spPr>
          <a:xfrm>
            <a:off x="7670515" y="6624030"/>
            <a:ext cx="1386459" cy="460466"/>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5725BFC5-90C4-5BD5-5E9B-0F26CBB3A527}"/>
              </a:ext>
            </a:extLst>
          </p:cNvPr>
          <p:cNvSpPr txBox="1"/>
          <p:nvPr/>
        </p:nvSpPr>
        <p:spPr>
          <a:xfrm>
            <a:off x="8443956" y="5930891"/>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79" name="文本框 178">
            <a:extLst>
              <a:ext uri="{FF2B5EF4-FFF2-40B4-BE49-F238E27FC236}">
                <a16:creationId xmlns:a16="http://schemas.microsoft.com/office/drawing/2014/main" id="{5C7989BA-CA25-C0FB-3083-B98A9E95CF31}"/>
              </a:ext>
            </a:extLst>
          </p:cNvPr>
          <p:cNvSpPr txBox="1"/>
          <p:nvPr/>
        </p:nvSpPr>
        <p:spPr>
          <a:xfrm>
            <a:off x="8190992" y="6477101"/>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80" name="文本框 179">
            <a:extLst>
              <a:ext uri="{FF2B5EF4-FFF2-40B4-BE49-F238E27FC236}">
                <a16:creationId xmlns:a16="http://schemas.microsoft.com/office/drawing/2014/main" id="{F2A07A12-AF95-9F2B-931A-A3B78B991FE1}"/>
              </a:ext>
            </a:extLst>
          </p:cNvPr>
          <p:cNvSpPr txBox="1"/>
          <p:nvPr/>
        </p:nvSpPr>
        <p:spPr>
          <a:xfrm>
            <a:off x="7454086" y="7434581"/>
            <a:ext cx="857045" cy="369332"/>
          </a:xfrm>
          <a:prstGeom prst="rect">
            <a:avLst/>
          </a:prstGeom>
          <a:noFill/>
        </p:spPr>
        <p:txBody>
          <a:bodyPr wrap="square" rtlCol="0">
            <a:spAutoFit/>
          </a:bodyPr>
          <a:lstStyle/>
          <a:p>
            <a:pPr algn="ctr"/>
            <a:r>
              <a:rPr lang="en-US" altLang="zh-CN" dirty="0"/>
              <a:t>…</a:t>
            </a:r>
            <a:endParaRPr lang="zh-CN" altLang="en-US" dirty="0"/>
          </a:p>
        </p:txBody>
      </p:sp>
    </p:spTree>
    <p:extLst>
      <p:ext uri="{BB962C8B-B14F-4D97-AF65-F5344CB8AC3E}">
        <p14:creationId xmlns:p14="http://schemas.microsoft.com/office/powerpoint/2010/main" val="1729036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81"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5500784"/>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702"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5500784"/>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7787182"/>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9" y="5215585"/>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7"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5500784"/>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32" y="778717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5215577"/>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877508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8802717"/>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6"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41"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23"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804" y="629391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90"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21"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737032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8454573"/>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843377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32" y="939571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1409531"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4031743"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4031743"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3196442"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47499"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7489464"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7489464"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6654163"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9917593" y="808655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1559559"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724258"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8380365"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9187029" y="907445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1559559"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C25CA276-5AAA-3662-BC5B-6868EAD2A38C}"/>
              </a:ext>
            </a:extLst>
          </p:cNvPr>
          <p:cNvSpPr/>
          <p:nvPr/>
        </p:nvSpPr>
        <p:spPr>
          <a:xfrm>
            <a:off x="1812863" y="4247304"/>
            <a:ext cx="2622212" cy="421879"/>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3" name="箭头: 上弧形 182">
            <a:extLst>
              <a:ext uri="{FF2B5EF4-FFF2-40B4-BE49-F238E27FC236}">
                <a16:creationId xmlns:a16="http://schemas.microsoft.com/office/drawing/2014/main" id="{B066F67E-BA1A-ECDD-63AF-08F97E6E08A8}"/>
              </a:ext>
            </a:extLst>
          </p:cNvPr>
          <p:cNvSpPr/>
          <p:nvPr/>
        </p:nvSpPr>
        <p:spPr>
          <a:xfrm>
            <a:off x="4527760" y="4247297"/>
            <a:ext cx="3365036" cy="419016"/>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4" name="箭头: 上弧形 183">
            <a:extLst>
              <a:ext uri="{FF2B5EF4-FFF2-40B4-BE49-F238E27FC236}">
                <a16:creationId xmlns:a16="http://schemas.microsoft.com/office/drawing/2014/main" id="{48475714-4B2B-A968-BB8F-26183C751284}"/>
              </a:ext>
            </a:extLst>
          </p:cNvPr>
          <p:cNvSpPr/>
          <p:nvPr/>
        </p:nvSpPr>
        <p:spPr>
          <a:xfrm>
            <a:off x="7985481" y="4236299"/>
            <a:ext cx="3977410" cy="430012"/>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6" name="文本框 185">
            <a:extLst>
              <a:ext uri="{FF2B5EF4-FFF2-40B4-BE49-F238E27FC236}">
                <a16:creationId xmlns:a16="http://schemas.microsoft.com/office/drawing/2014/main" id="{6D8E22B6-1A39-BFFF-135F-7DD779AAC3D5}"/>
              </a:ext>
            </a:extLst>
          </p:cNvPr>
          <p:cNvSpPr txBox="1"/>
          <p:nvPr/>
        </p:nvSpPr>
        <p:spPr>
          <a:xfrm>
            <a:off x="1860177" y="3878812"/>
            <a:ext cx="2622212" cy="369332"/>
          </a:xfrm>
          <a:prstGeom prst="rect">
            <a:avLst/>
          </a:prstGeom>
          <a:noFill/>
        </p:spPr>
        <p:txBody>
          <a:bodyPr wrap="square" rtlCol="0">
            <a:spAutoFit/>
          </a:bodyPr>
          <a:lstStyle/>
          <a:p>
            <a:pPr algn="ctr"/>
            <a:r>
              <a:rPr lang="en-US" altLang="zh-CN" b="1" i="1" dirty="0"/>
              <a:t>Add 2</a:t>
            </a:r>
            <a:r>
              <a:rPr lang="en-US" altLang="zh-CN" b="1" i="1" baseline="30000" dirty="0"/>
              <a:t>nd </a:t>
            </a:r>
            <a:r>
              <a:rPr lang="en-US" altLang="zh-CN" b="1" i="1" dirty="0"/>
              <a:t>constraint</a:t>
            </a:r>
            <a:endParaRPr lang="zh-CN" altLang="en-US" b="1" i="1" dirty="0"/>
          </a:p>
        </p:txBody>
      </p:sp>
      <p:sp>
        <p:nvSpPr>
          <p:cNvPr id="187" name="文本框 186">
            <a:extLst>
              <a:ext uri="{FF2B5EF4-FFF2-40B4-BE49-F238E27FC236}">
                <a16:creationId xmlns:a16="http://schemas.microsoft.com/office/drawing/2014/main" id="{473695B4-F6D3-EB3D-1193-57886124C98C}"/>
              </a:ext>
            </a:extLst>
          </p:cNvPr>
          <p:cNvSpPr txBox="1"/>
          <p:nvPr/>
        </p:nvSpPr>
        <p:spPr>
          <a:xfrm>
            <a:off x="4838407" y="3866967"/>
            <a:ext cx="2622212" cy="369332"/>
          </a:xfrm>
          <a:prstGeom prst="rect">
            <a:avLst/>
          </a:prstGeom>
          <a:noFill/>
        </p:spPr>
        <p:txBody>
          <a:bodyPr wrap="square" rtlCol="0">
            <a:spAutoFit/>
          </a:bodyPr>
          <a:lstStyle/>
          <a:p>
            <a:pPr algn="ctr"/>
            <a:r>
              <a:rPr lang="en-US" altLang="zh-CN" b="1" i="1" dirty="0"/>
              <a:t>Add 3</a:t>
            </a:r>
            <a:r>
              <a:rPr lang="en-US" altLang="zh-CN" b="1" i="1" baseline="30000" dirty="0"/>
              <a:t>rd </a:t>
            </a:r>
            <a:r>
              <a:rPr lang="en-US" altLang="zh-CN" b="1" i="1" dirty="0"/>
              <a:t>constraint</a:t>
            </a:r>
            <a:endParaRPr lang="zh-CN" altLang="en-US" b="1" i="1" dirty="0"/>
          </a:p>
        </p:txBody>
      </p:sp>
      <p:sp>
        <p:nvSpPr>
          <p:cNvPr id="188" name="文本框 187">
            <a:extLst>
              <a:ext uri="{FF2B5EF4-FFF2-40B4-BE49-F238E27FC236}">
                <a16:creationId xmlns:a16="http://schemas.microsoft.com/office/drawing/2014/main" id="{B17ECD30-B2B4-CC02-4BCD-47F2E83DDD25}"/>
              </a:ext>
            </a:extLst>
          </p:cNvPr>
          <p:cNvSpPr txBox="1"/>
          <p:nvPr/>
        </p:nvSpPr>
        <p:spPr>
          <a:xfrm>
            <a:off x="8564454" y="3849967"/>
            <a:ext cx="2622212" cy="369332"/>
          </a:xfrm>
          <a:prstGeom prst="rect">
            <a:avLst/>
          </a:prstGeom>
          <a:noFill/>
        </p:spPr>
        <p:txBody>
          <a:bodyPr wrap="square" rtlCol="0">
            <a:spAutoFit/>
          </a:bodyPr>
          <a:lstStyle/>
          <a:p>
            <a:pPr algn="ctr"/>
            <a:r>
              <a:rPr lang="en-US" altLang="zh-CN" b="1" i="1" dirty="0"/>
              <a:t>Add 4</a:t>
            </a:r>
            <a:r>
              <a:rPr lang="en-US" altLang="zh-CN" b="1" i="1" baseline="30000" dirty="0"/>
              <a:t>th </a:t>
            </a:r>
            <a:r>
              <a:rPr lang="en-US" altLang="zh-CN" b="1" i="1" dirty="0"/>
              <a:t>constraint</a:t>
            </a:r>
            <a:endParaRPr lang="zh-CN" altLang="en-US" b="1" i="1" dirty="0"/>
          </a:p>
        </p:txBody>
      </p:sp>
    </p:spTree>
    <p:extLst>
      <p:ext uri="{BB962C8B-B14F-4D97-AF65-F5344CB8AC3E}">
        <p14:creationId xmlns:p14="http://schemas.microsoft.com/office/powerpoint/2010/main" val="1037670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0603098" y="2327017"/>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0053004" y="3407114"/>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9767797" y="2208892"/>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246339" y="4495282"/>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8961132" y="1923685"/>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8515767" y="5483190"/>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7709103" y="5510825"/>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5" name="文本框 154">
            <a:extLst>
              <a:ext uri="{FF2B5EF4-FFF2-40B4-BE49-F238E27FC236}">
                <a16:creationId xmlns:a16="http://schemas.microsoft.com/office/drawing/2014/main" id="{B9A0CD97-7696-15A5-09EC-D8A9101E9854}"/>
              </a:ext>
            </a:extLst>
          </p:cNvPr>
          <p:cNvSpPr txBox="1"/>
          <p:nvPr/>
        </p:nvSpPr>
        <p:spPr>
          <a:xfrm>
            <a:off x="10842011" y="300202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0027678" y="407842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260514" y="5141878"/>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8515767" y="6004810"/>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8557800" y="479465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6" name="椭圆 125">
            <a:extLst>
              <a:ext uri="{FF2B5EF4-FFF2-40B4-BE49-F238E27FC236}">
                <a16:creationId xmlns:a16="http://schemas.microsoft.com/office/drawing/2014/main" id="{D22B2003-B332-B1B6-CA84-F20C50C33EA5}"/>
              </a:ext>
            </a:extLst>
          </p:cNvPr>
          <p:cNvSpPr/>
          <p:nvPr/>
        </p:nvSpPr>
        <p:spPr>
          <a:xfrm>
            <a:off x="10199766" y="271858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9364465" y="380675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7020572" y="4822286"/>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7827236" y="5782567"/>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5" name="椭圆 124">
            <a:extLst>
              <a:ext uri="{FF2B5EF4-FFF2-40B4-BE49-F238E27FC236}">
                <a16:creationId xmlns:a16="http://schemas.microsoft.com/office/drawing/2014/main" id="{32C95151-ACD9-7375-DCF4-BD6282D2026E}"/>
              </a:ext>
            </a:extLst>
          </p:cNvPr>
          <p:cNvSpPr/>
          <p:nvPr/>
        </p:nvSpPr>
        <p:spPr>
          <a:xfrm>
            <a:off x="10199766" y="152035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2" name="直接箭头连接符 1">
            <a:extLst>
              <a:ext uri="{FF2B5EF4-FFF2-40B4-BE49-F238E27FC236}">
                <a16:creationId xmlns:a16="http://schemas.microsoft.com/office/drawing/2014/main" id="{B835BF46-549E-4539-8BA5-1477C6A071BD}"/>
              </a:ext>
            </a:extLst>
          </p:cNvPr>
          <p:cNvCxnSpPr>
            <a:cxnSpLocks/>
            <a:stCxn id="17" idx="4"/>
            <a:endCxn id="13" idx="0"/>
          </p:cNvCxnSpPr>
          <p:nvPr/>
        </p:nvCxnSpPr>
        <p:spPr>
          <a:xfrm>
            <a:off x="4490578" y="1935451"/>
            <a:ext cx="0" cy="391566"/>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395BD3AE-F34B-CB36-2398-F7E75271F6AD}"/>
              </a:ext>
            </a:extLst>
          </p:cNvPr>
          <p:cNvCxnSpPr>
            <a:cxnSpLocks/>
            <a:stCxn id="13" idx="3"/>
            <a:endCxn id="14" idx="7"/>
          </p:cNvCxnSpPr>
          <p:nvPr/>
        </p:nvCxnSpPr>
        <p:spPr>
          <a:xfrm flipH="1">
            <a:off x="3940484" y="3015548"/>
            <a:ext cx="264903" cy="51777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3A20AF5E-9420-F154-C3EC-73D5535F4BAC}"/>
              </a:ext>
            </a:extLst>
          </p:cNvPr>
          <p:cNvCxnSpPr>
            <a:cxnSpLocks/>
            <a:stCxn id="17" idx="3"/>
            <a:endCxn id="14" idx="0"/>
          </p:cNvCxnSpPr>
          <p:nvPr/>
        </p:nvCxnSpPr>
        <p:spPr>
          <a:xfrm flipH="1">
            <a:off x="3655277" y="1817326"/>
            <a:ext cx="550102" cy="1597867"/>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75FF069A-C068-F5E2-9FF0-E62F37D9AF12}"/>
              </a:ext>
            </a:extLst>
          </p:cNvPr>
          <p:cNvCxnSpPr>
            <a:cxnSpLocks/>
            <a:stCxn id="14" idx="3"/>
            <a:endCxn id="12" idx="7"/>
          </p:cNvCxnSpPr>
          <p:nvPr/>
        </p:nvCxnSpPr>
        <p:spPr>
          <a:xfrm flipH="1">
            <a:off x="3133819" y="4103716"/>
            <a:ext cx="236267" cy="41751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FDD7FB80-5771-61C3-02DB-901AC071FCFB}"/>
              </a:ext>
            </a:extLst>
          </p:cNvPr>
          <p:cNvCxnSpPr>
            <a:cxnSpLocks/>
            <a:stCxn id="12" idx="3"/>
            <a:endCxn id="16" idx="7"/>
          </p:cNvCxnSpPr>
          <p:nvPr/>
        </p:nvCxnSpPr>
        <p:spPr>
          <a:xfrm flipH="1">
            <a:off x="2403247" y="5091624"/>
            <a:ext cx="160166" cy="41751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02EF85BB-88B0-1F1B-E76A-C4FF98A09A38}"/>
              </a:ext>
            </a:extLst>
          </p:cNvPr>
          <p:cNvCxnSpPr>
            <a:cxnSpLocks/>
            <a:stCxn id="15" idx="5"/>
            <a:endCxn id="12" idx="1"/>
          </p:cNvCxnSpPr>
          <p:nvPr/>
        </p:nvCxnSpPr>
        <p:spPr>
          <a:xfrm>
            <a:off x="2337518" y="4126281"/>
            <a:ext cx="225895" cy="394945"/>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14114585-E377-9407-D781-4ADFE7861327}"/>
              </a:ext>
            </a:extLst>
          </p:cNvPr>
          <p:cNvSpPr txBox="1"/>
          <p:nvPr/>
        </p:nvSpPr>
        <p:spPr>
          <a:xfrm>
            <a:off x="4729491" y="2610461"/>
            <a:ext cx="857045"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 name="文本框 8">
            <a:extLst>
              <a:ext uri="{FF2B5EF4-FFF2-40B4-BE49-F238E27FC236}">
                <a16:creationId xmlns:a16="http://schemas.microsoft.com/office/drawing/2014/main" id="{134148CA-DBC4-3365-5F31-9A80C3519163}"/>
              </a:ext>
            </a:extLst>
          </p:cNvPr>
          <p:cNvSpPr txBox="1"/>
          <p:nvPr/>
        </p:nvSpPr>
        <p:spPr>
          <a:xfrm>
            <a:off x="3915158" y="3686863"/>
            <a:ext cx="793932"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0" name="文本框 9">
            <a:extLst>
              <a:ext uri="{FF2B5EF4-FFF2-40B4-BE49-F238E27FC236}">
                <a16:creationId xmlns:a16="http://schemas.microsoft.com/office/drawing/2014/main" id="{34009BEF-8438-9AC6-4807-C2630D0E8730}"/>
              </a:ext>
            </a:extLst>
          </p:cNvPr>
          <p:cNvSpPr txBox="1"/>
          <p:nvPr/>
        </p:nvSpPr>
        <p:spPr>
          <a:xfrm>
            <a:off x="3147994" y="4750312"/>
            <a:ext cx="1161114"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+5</a:t>
            </a:r>
            <a:endParaRPr lang="zh-CN" altLang="en-US" sz="2800" b="1" i="1" dirty="0"/>
          </a:p>
        </p:txBody>
      </p:sp>
      <p:sp>
        <p:nvSpPr>
          <p:cNvPr id="11" name="文本框 10">
            <a:extLst>
              <a:ext uri="{FF2B5EF4-FFF2-40B4-BE49-F238E27FC236}">
                <a16:creationId xmlns:a16="http://schemas.microsoft.com/office/drawing/2014/main" id="{33A53317-C5D4-E86F-18D2-AD7F52140C33}"/>
              </a:ext>
            </a:extLst>
          </p:cNvPr>
          <p:cNvSpPr txBox="1"/>
          <p:nvPr/>
        </p:nvSpPr>
        <p:spPr>
          <a:xfrm>
            <a:off x="2366470" y="5713967"/>
            <a:ext cx="1563047"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 name="椭圆 11">
            <a:extLst>
              <a:ext uri="{FF2B5EF4-FFF2-40B4-BE49-F238E27FC236}">
                <a16:creationId xmlns:a16="http://schemas.microsoft.com/office/drawing/2014/main" id="{5931B254-2CE3-3568-377E-98BA453D26BD}"/>
              </a:ext>
            </a:extLst>
          </p:cNvPr>
          <p:cNvSpPr/>
          <p:nvPr/>
        </p:nvSpPr>
        <p:spPr>
          <a:xfrm>
            <a:off x="2445280" y="4403093"/>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 name="椭圆 12">
            <a:extLst>
              <a:ext uri="{FF2B5EF4-FFF2-40B4-BE49-F238E27FC236}">
                <a16:creationId xmlns:a16="http://schemas.microsoft.com/office/drawing/2014/main" id="{9245770B-D7BE-B4D1-FDFC-FBD95D389A80}"/>
              </a:ext>
            </a:extLst>
          </p:cNvPr>
          <p:cNvSpPr/>
          <p:nvPr/>
        </p:nvSpPr>
        <p:spPr>
          <a:xfrm>
            <a:off x="4087246" y="2327017"/>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4" name="椭圆 13">
            <a:extLst>
              <a:ext uri="{FF2B5EF4-FFF2-40B4-BE49-F238E27FC236}">
                <a16:creationId xmlns:a16="http://schemas.microsoft.com/office/drawing/2014/main" id="{1804CF1D-CBF3-B27F-93E7-985EA2299BDB}"/>
              </a:ext>
            </a:extLst>
          </p:cNvPr>
          <p:cNvSpPr/>
          <p:nvPr/>
        </p:nvSpPr>
        <p:spPr>
          <a:xfrm>
            <a:off x="3251945" y="3415185"/>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5" name="椭圆 14">
            <a:extLst>
              <a:ext uri="{FF2B5EF4-FFF2-40B4-BE49-F238E27FC236}">
                <a16:creationId xmlns:a16="http://schemas.microsoft.com/office/drawing/2014/main" id="{55AB7B43-3545-F0C2-E13B-7920F867A556}"/>
              </a:ext>
            </a:extLst>
          </p:cNvPr>
          <p:cNvSpPr/>
          <p:nvPr/>
        </p:nvSpPr>
        <p:spPr>
          <a:xfrm>
            <a:off x="1648987" y="3437750"/>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6" name="椭圆 15">
            <a:extLst>
              <a:ext uri="{FF2B5EF4-FFF2-40B4-BE49-F238E27FC236}">
                <a16:creationId xmlns:a16="http://schemas.microsoft.com/office/drawing/2014/main" id="{6AEB8FCA-D6DD-C310-DFC4-A6D41206CEB4}"/>
              </a:ext>
            </a:extLst>
          </p:cNvPr>
          <p:cNvSpPr/>
          <p:nvPr/>
        </p:nvSpPr>
        <p:spPr>
          <a:xfrm>
            <a:off x="1714716" y="5391001"/>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7" name="椭圆 16">
            <a:extLst>
              <a:ext uri="{FF2B5EF4-FFF2-40B4-BE49-F238E27FC236}">
                <a16:creationId xmlns:a16="http://schemas.microsoft.com/office/drawing/2014/main" id="{25F58860-EACB-3D2E-6B54-AFA0EA991651}"/>
              </a:ext>
            </a:extLst>
          </p:cNvPr>
          <p:cNvSpPr/>
          <p:nvPr/>
        </p:nvSpPr>
        <p:spPr>
          <a:xfrm>
            <a:off x="4087246" y="1128787"/>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18" name="连接符: 曲线 17">
            <a:extLst>
              <a:ext uri="{FF2B5EF4-FFF2-40B4-BE49-F238E27FC236}">
                <a16:creationId xmlns:a16="http://schemas.microsoft.com/office/drawing/2014/main" id="{C1BC0806-4A0B-CA3D-1B7C-2A850FAE2753}"/>
              </a:ext>
            </a:extLst>
          </p:cNvPr>
          <p:cNvCxnSpPr>
            <a:cxnSpLocks/>
            <a:stCxn id="17" idx="2"/>
            <a:endCxn id="16" idx="2"/>
          </p:cNvCxnSpPr>
          <p:nvPr/>
        </p:nvCxnSpPr>
        <p:spPr>
          <a:xfrm rot="10800000" flipV="1">
            <a:off x="1714716" y="1532119"/>
            <a:ext cx="2372530" cy="4262214"/>
          </a:xfrm>
          <a:prstGeom prst="curvedConnector3">
            <a:avLst>
              <a:gd name="adj1" fmla="val 109635"/>
            </a:avLst>
          </a:prstGeom>
          <a:ln w="69850">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0C67001-38AD-65B6-EA1D-D96956ED620A}"/>
              </a:ext>
            </a:extLst>
          </p:cNvPr>
          <p:cNvCxnSpPr>
            <a:cxnSpLocks/>
            <a:stCxn id="97" idx="6"/>
            <a:endCxn id="29" idx="2"/>
          </p:cNvCxnSpPr>
          <p:nvPr/>
        </p:nvCxnSpPr>
        <p:spPr>
          <a:xfrm>
            <a:off x="-1406248" y="8805095"/>
            <a:ext cx="871216" cy="13971"/>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855FB28-E569-A06B-91D8-56DF92024414}"/>
              </a:ext>
            </a:extLst>
          </p:cNvPr>
          <p:cNvCxnSpPr>
            <a:cxnSpLocks/>
            <a:stCxn id="29" idx="3"/>
            <a:endCxn id="30" idx="7"/>
          </p:cNvCxnSpPr>
          <p:nvPr/>
        </p:nvCxnSpPr>
        <p:spPr>
          <a:xfrm flipH="1">
            <a:off x="-681794" y="9104265"/>
            <a:ext cx="264903" cy="51777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565D774-5E46-9402-1754-8BE8FCD353AA}"/>
              </a:ext>
            </a:extLst>
          </p:cNvPr>
          <p:cNvCxnSpPr>
            <a:cxnSpLocks/>
            <a:stCxn id="97" idx="5"/>
            <a:endCxn id="30" idx="1"/>
          </p:cNvCxnSpPr>
          <p:nvPr/>
        </p:nvCxnSpPr>
        <p:spPr>
          <a:xfrm>
            <a:off x="-1524381" y="9090294"/>
            <a:ext cx="272181" cy="531741"/>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ED005B5-3729-49DA-5C5D-857C70493F74}"/>
              </a:ext>
            </a:extLst>
          </p:cNvPr>
          <p:cNvCxnSpPr>
            <a:cxnSpLocks/>
            <a:stCxn id="30" idx="5"/>
            <a:endCxn id="28" idx="1"/>
          </p:cNvCxnSpPr>
          <p:nvPr/>
        </p:nvCxnSpPr>
        <p:spPr>
          <a:xfrm>
            <a:off x="-681802" y="10192433"/>
            <a:ext cx="248277" cy="478866"/>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E74D074-B594-82C6-9D51-8609D6CA5C93}"/>
              </a:ext>
            </a:extLst>
          </p:cNvPr>
          <p:cNvCxnSpPr>
            <a:cxnSpLocks/>
            <a:stCxn id="28" idx="3"/>
            <a:endCxn id="96" idx="7"/>
          </p:cNvCxnSpPr>
          <p:nvPr/>
        </p:nvCxnSpPr>
        <p:spPr>
          <a:xfrm flipH="1">
            <a:off x="-672862" y="11241697"/>
            <a:ext cx="239337" cy="41921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2F696583-50BD-9066-D89B-708951244DFE}"/>
              </a:ext>
            </a:extLst>
          </p:cNvPr>
          <p:cNvCxnSpPr>
            <a:cxnSpLocks/>
            <a:stCxn id="31" idx="6"/>
            <a:endCxn id="28" idx="2"/>
          </p:cNvCxnSpPr>
          <p:nvPr/>
        </p:nvCxnSpPr>
        <p:spPr>
          <a:xfrm>
            <a:off x="-1422411" y="10921027"/>
            <a:ext cx="870753" cy="35471"/>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B48BBB44-8A5B-4C45-3C99-0FA67EC2FBD5}"/>
              </a:ext>
            </a:extLst>
          </p:cNvPr>
          <p:cNvSpPr txBox="1"/>
          <p:nvPr/>
        </p:nvSpPr>
        <p:spPr>
          <a:xfrm>
            <a:off x="107213" y="8699178"/>
            <a:ext cx="857045"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26" name="文本框 25">
            <a:extLst>
              <a:ext uri="{FF2B5EF4-FFF2-40B4-BE49-F238E27FC236}">
                <a16:creationId xmlns:a16="http://schemas.microsoft.com/office/drawing/2014/main" id="{8294176B-A833-CC3D-86A4-3C779B86A2AF}"/>
              </a:ext>
            </a:extLst>
          </p:cNvPr>
          <p:cNvSpPr txBox="1"/>
          <p:nvPr/>
        </p:nvSpPr>
        <p:spPr>
          <a:xfrm>
            <a:off x="-707120" y="9775580"/>
            <a:ext cx="793932"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27" name="文本框 26">
            <a:extLst>
              <a:ext uri="{FF2B5EF4-FFF2-40B4-BE49-F238E27FC236}">
                <a16:creationId xmlns:a16="http://schemas.microsoft.com/office/drawing/2014/main" id="{5D3E3940-6C79-1FDD-DD39-376E822C1BEE}"/>
              </a:ext>
            </a:extLst>
          </p:cNvPr>
          <p:cNvSpPr txBox="1"/>
          <p:nvPr/>
        </p:nvSpPr>
        <p:spPr>
          <a:xfrm>
            <a:off x="-614212" y="11324359"/>
            <a:ext cx="1161114"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+5</a:t>
            </a:r>
            <a:endParaRPr lang="zh-CN" altLang="en-US" sz="2800" b="1" i="1" dirty="0"/>
          </a:p>
        </p:txBody>
      </p:sp>
      <p:sp>
        <p:nvSpPr>
          <p:cNvPr id="28" name="椭圆 27">
            <a:extLst>
              <a:ext uri="{FF2B5EF4-FFF2-40B4-BE49-F238E27FC236}">
                <a16:creationId xmlns:a16="http://schemas.microsoft.com/office/drawing/2014/main" id="{E10930F4-12D1-9E7C-A2D9-1B18D1391D02}"/>
              </a:ext>
            </a:extLst>
          </p:cNvPr>
          <p:cNvSpPr/>
          <p:nvPr/>
        </p:nvSpPr>
        <p:spPr>
          <a:xfrm>
            <a:off x="-551658" y="10553166"/>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9" name="椭圆 28">
            <a:extLst>
              <a:ext uri="{FF2B5EF4-FFF2-40B4-BE49-F238E27FC236}">
                <a16:creationId xmlns:a16="http://schemas.microsoft.com/office/drawing/2014/main" id="{A1DCB2CE-35CB-E876-C6AB-410086DE3CE0}"/>
              </a:ext>
            </a:extLst>
          </p:cNvPr>
          <p:cNvSpPr/>
          <p:nvPr/>
        </p:nvSpPr>
        <p:spPr>
          <a:xfrm>
            <a:off x="-535032" y="8415734"/>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30" name="椭圆 29">
            <a:extLst>
              <a:ext uri="{FF2B5EF4-FFF2-40B4-BE49-F238E27FC236}">
                <a16:creationId xmlns:a16="http://schemas.microsoft.com/office/drawing/2014/main" id="{9D248DAD-9984-A275-3F33-794EBCA155D9}"/>
              </a:ext>
            </a:extLst>
          </p:cNvPr>
          <p:cNvSpPr/>
          <p:nvPr/>
        </p:nvSpPr>
        <p:spPr>
          <a:xfrm>
            <a:off x="-1370333" y="9503902"/>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31" name="椭圆 30">
            <a:extLst>
              <a:ext uri="{FF2B5EF4-FFF2-40B4-BE49-F238E27FC236}">
                <a16:creationId xmlns:a16="http://schemas.microsoft.com/office/drawing/2014/main" id="{B03BFD17-F966-EC9E-19CF-15BEF7A4745A}"/>
              </a:ext>
            </a:extLst>
          </p:cNvPr>
          <p:cNvSpPr/>
          <p:nvPr/>
        </p:nvSpPr>
        <p:spPr>
          <a:xfrm>
            <a:off x="-2229075" y="10517695"/>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96" name="椭圆 95">
            <a:extLst>
              <a:ext uri="{FF2B5EF4-FFF2-40B4-BE49-F238E27FC236}">
                <a16:creationId xmlns:a16="http://schemas.microsoft.com/office/drawing/2014/main" id="{1E790ECA-623F-68C2-AE02-27399BA7B0CF}"/>
              </a:ext>
            </a:extLst>
          </p:cNvPr>
          <p:cNvSpPr/>
          <p:nvPr/>
        </p:nvSpPr>
        <p:spPr>
          <a:xfrm>
            <a:off x="-1361393" y="11542774"/>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97" name="椭圆 96">
            <a:extLst>
              <a:ext uri="{FF2B5EF4-FFF2-40B4-BE49-F238E27FC236}">
                <a16:creationId xmlns:a16="http://schemas.microsoft.com/office/drawing/2014/main" id="{47A3EBFE-E92B-B625-2BD7-362324975928}"/>
              </a:ext>
            </a:extLst>
          </p:cNvPr>
          <p:cNvSpPr/>
          <p:nvPr/>
        </p:nvSpPr>
        <p:spPr>
          <a:xfrm>
            <a:off x="-2212912" y="8401763"/>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98" name="连接符: 曲线 97">
            <a:extLst>
              <a:ext uri="{FF2B5EF4-FFF2-40B4-BE49-F238E27FC236}">
                <a16:creationId xmlns:a16="http://schemas.microsoft.com/office/drawing/2014/main" id="{105B2FB3-321E-4EC4-42E6-C6705CBA547D}"/>
              </a:ext>
            </a:extLst>
          </p:cNvPr>
          <p:cNvCxnSpPr>
            <a:cxnSpLocks/>
            <a:stCxn id="97" idx="2"/>
            <a:endCxn id="96" idx="2"/>
          </p:cNvCxnSpPr>
          <p:nvPr/>
        </p:nvCxnSpPr>
        <p:spPr>
          <a:xfrm rot="10800000" flipH="1" flipV="1">
            <a:off x="-2212913" y="8805094"/>
            <a:ext cx="851519" cy="3141011"/>
          </a:xfrm>
          <a:prstGeom prst="curvedConnector3">
            <a:avLst>
              <a:gd name="adj1" fmla="val -26846"/>
            </a:avLst>
          </a:prstGeom>
          <a:ln w="69850">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F8AA41C1-D41D-1532-F9CF-4D135690CE88}"/>
              </a:ext>
            </a:extLst>
          </p:cNvPr>
          <p:cNvSpPr txBox="1"/>
          <p:nvPr/>
        </p:nvSpPr>
        <p:spPr>
          <a:xfrm>
            <a:off x="-815179" y="12100551"/>
            <a:ext cx="1563047"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cxnSp>
        <p:nvCxnSpPr>
          <p:cNvPr id="100" name="直接箭头连接符 99">
            <a:extLst>
              <a:ext uri="{FF2B5EF4-FFF2-40B4-BE49-F238E27FC236}">
                <a16:creationId xmlns:a16="http://schemas.microsoft.com/office/drawing/2014/main" id="{85AD768F-292F-3665-037C-7976D1A7BF65}"/>
              </a:ext>
            </a:extLst>
          </p:cNvPr>
          <p:cNvCxnSpPr>
            <a:cxnSpLocks/>
            <a:stCxn id="114" idx="6"/>
            <a:endCxn id="110" idx="2"/>
          </p:cNvCxnSpPr>
          <p:nvPr/>
        </p:nvCxnSpPr>
        <p:spPr>
          <a:xfrm>
            <a:off x="6670821" y="8533867"/>
            <a:ext cx="871216" cy="1397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983B379-0C5C-B29F-7D9D-F429A9DA82D1}"/>
              </a:ext>
            </a:extLst>
          </p:cNvPr>
          <p:cNvCxnSpPr>
            <a:cxnSpLocks/>
            <a:stCxn id="110" idx="3"/>
            <a:endCxn id="111" idx="7"/>
          </p:cNvCxnSpPr>
          <p:nvPr/>
        </p:nvCxnSpPr>
        <p:spPr>
          <a:xfrm flipH="1">
            <a:off x="7395275" y="8833037"/>
            <a:ext cx="264903" cy="517770"/>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512C4A77-CEF7-941B-E4AA-327122691026}"/>
              </a:ext>
            </a:extLst>
          </p:cNvPr>
          <p:cNvCxnSpPr>
            <a:cxnSpLocks/>
            <a:stCxn id="114" idx="5"/>
            <a:endCxn id="111" idx="1"/>
          </p:cNvCxnSpPr>
          <p:nvPr/>
        </p:nvCxnSpPr>
        <p:spPr>
          <a:xfrm>
            <a:off x="6552688" y="8819066"/>
            <a:ext cx="272181" cy="53174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AD5FCE6B-739D-BFAF-539F-B1B7DD0B1EEF}"/>
              </a:ext>
            </a:extLst>
          </p:cNvPr>
          <p:cNvCxnSpPr>
            <a:cxnSpLocks/>
            <a:stCxn id="111" idx="3"/>
            <a:endCxn id="109" idx="7"/>
          </p:cNvCxnSpPr>
          <p:nvPr/>
        </p:nvCxnSpPr>
        <p:spPr>
          <a:xfrm flipH="1">
            <a:off x="6571081" y="9921205"/>
            <a:ext cx="253788" cy="484652"/>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C20928D2-43F0-369A-3C28-EF376935C312}"/>
              </a:ext>
            </a:extLst>
          </p:cNvPr>
          <p:cNvCxnSpPr>
            <a:cxnSpLocks/>
            <a:stCxn id="109" idx="5"/>
            <a:endCxn id="113" idx="1"/>
          </p:cNvCxnSpPr>
          <p:nvPr/>
        </p:nvCxnSpPr>
        <p:spPr>
          <a:xfrm>
            <a:off x="6571081" y="10976255"/>
            <a:ext cx="265011" cy="38133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C310F58E-DB9E-4D19-0EFF-EB69594681A7}"/>
              </a:ext>
            </a:extLst>
          </p:cNvPr>
          <p:cNvCxnSpPr>
            <a:cxnSpLocks/>
            <a:stCxn id="112" idx="3"/>
            <a:endCxn id="113" idx="7"/>
          </p:cNvCxnSpPr>
          <p:nvPr/>
        </p:nvCxnSpPr>
        <p:spPr>
          <a:xfrm flipH="1">
            <a:off x="7406490" y="10975294"/>
            <a:ext cx="243983" cy="382297"/>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ED90C856-333A-95EF-2471-E1DEF867E2CA}"/>
              </a:ext>
            </a:extLst>
          </p:cNvPr>
          <p:cNvSpPr txBox="1"/>
          <p:nvPr/>
        </p:nvSpPr>
        <p:spPr>
          <a:xfrm>
            <a:off x="8184282" y="8427950"/>
            <a:ext cx="857045"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C4E455C1-93D3-7FFE-6BFF-5F52A8EE8FDD}"/>
              </a:ext>
            </a:extLst>
          </p:cNvPr>
          <p:cNvSpPr txBox="1"/>
          <p:nvPr/>
        </p:nvSpPr>
        <p:spPr>
          <a:xfrm>
            <a:off x="7369949" y="9504352"/>
            <a:ext cx="793932"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08" name="文本框 107">
            <a:extLst>
              <a:ext uri="{FF2B5EF4-FFF2-40B4-BE49-F238E27FC236}">
                <a16:creationId xmlns:a16="http://schemas.microsoft.com/office/drawing/2014/main" id="{61CCDF4E-28C0-8935-CAF5-FDB7BA572B99}"/>
              </a:ext>
            </a:extLst>
          </p:cNvPr>
          <p:cNvSpPr txBox="1"/>
          <p:nvPr/>
        </p:nvSpPr>
        <p:spPr>
          <a:xfrm>
            <a:off x="5642400" y="11009936"/>
            <a:ext cx="1161114"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109" name="椭圆 108">
            <a:extLst>
              <a:ext uri="{FF2B5EF4-FFF2-40B4-BE49-F238E27FC236}">
                <a16:creationId xmlns:a16="http://schemas.microsoft.com/office/drawing/2014/main" id="{351E553E-2B31-E5E8-3534-37C59C4E695B}"/>
              </a:ext>
            </a:extLst>
          </p:cNvPr>
          <p:cNvSpPr/>
          <p:nvPr/>
        </p:nvSpPr>
        <p:spPr>
          <a:xfrm>
            <a:off x="5882550" y="1028772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10" name="椭圆 109">
            <a:extLst>
              <a:ext uri="{FF2B5EF4-FFF2-40B4-BE49-F238E27FC236}">
                <a16:creationId xmlns:a16="http://schemas.microsoft.com/office/drawing/2014/main" id="{5DF612CA-A0AC-A70C-A4F3-D2602B06B514}"/>
              </a:ext>
            </a:extLst>
          </p:cNvPr>
          <p:cNvSpPr/>
          <p:nvPr/>
        </p:nvSpPr>
        <p:spPr>
          <a:xfrm>
            <a:off x="7542037" y="8144506"/>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11" name="椭圆 110">
            <a:extLst>
              <a:ext uri="{FF2B5EF4-FFF2-40B4-BE49-F238E27FC236}">
                <a16:creationId xmlns:a16="http://schemas.microsoft.com/office/drawing/2014/main" id="{B9D87342-A4CF-09DB-F335-DCF0D3E41449}"/>
              </a:ext>
            </a:extLst>
          </p:cNvPr>
          <p:cNvSpPr/>
          <p:nvPr/>
        </p:nvSpPr>
        <p:spPr>
          <a:xfrm>
            <a:off x="6706736" y="923267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12" name="椭圆 111">
            <a:extLst>
              <a:ext uri="{FF2B5EF4-FFF2-40B4-BE49-F238E27FC236}">
                <a16:creationId xmlns:a16="http://schemas.microsoft.com/office/drawing/2014/main" id="{FE4602D0-71A1-9D2C-156A-8D9D4EDC6DFE}"/>
              </a:ext>
            </a:extLst>
          </p:cNvPr>
          <p:cNvSpPr/>
          <p:nvPr/>
        </p:nvSpPr>
        <p:spPr>
          <a:xfrm>
            <a:off x="7532340" y="1028676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5</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13" name="椭圆 112">
            <a:extLst>
              <a:ext uri="{FF2B5EF4-FFF2-40B4-BE49-F238E27FC236}">
                <a16:creationId xmlns:a16="http://schemas.microsoft.com/office/drawing/2014/main" id="{9B4D7DA8-B5E1-9FED-8297-75BDC6841A22}"/>
              </a:ext>
            </a:extLst>
          </p:cNvPr>
          <p:cNvSpPr/>
          <p:nvPr/>
        </p:nvSpPr>
        <p:spPr>
          <a:xfrm>
            <a:off x="6717959" y="11239458"/>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14" name="椭圆 113">
            <a:extLst>
              <a:ext uri="{FF2B5EF4-FFF2-40B4-BE49-F238E27FC236}">
                <a16:creationId xmlns:a16="http://schemas.microsoft.com/office/drawing/2014/main" id="{14245D50-EC55-7B6D-28A6-419BC2AD8213}"/>
              </a:ext>
            </a:extLst>
          </p:cNvPr>
          <p:cNvSpPr/>
          <p:nvPr/>
        </p:nvSpPr>
        <p:spPr>
          <a:xfrm>
            <a:off x="5864157" y="8130535"/>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15" name="文本框 114">
            <a:extLst>
              <a:ext uri="{FF2B5EF4-FFF2-40B4-BE49-F238E27FC236}">
                <a16:creationId xmlns:a16="http://schemas.microsoft.com/office/drawing/2014/main" id="{64E24735-766E-000A-DAA3-B6E2A816FD96}"/>
              </a:ext>
            </a:extLst>
          </p:cNvPr>
          <p:cNvSpPr txBox="1"/>
          <p:nvPr/>
        </p:nvSpPr>
        <p:spPr>
          <a:xfrm>
            <a:off x="7355679" y="11753544"/>
            <a:ext cx="1563047"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cxnSp>
        <p:nvCxnSpPr>
          <p:cNvPr id="116" name="直接箭头连接符 115">
            <a:extLst>
              <a:ext uri="{FF2B5EF4-FFF2-40B4-BE49-F238E27FC236}">
                <a16:creationId xmlns:a16="http://schemas.microsoft.com/office/drawing/2014/main" id="{1ACD301B-5A88-898F-081A-52D961FD002B}"/>
              </a:ext>
            </a:extLst>
          </p:cNvPr>
          <p:cNvCxnSpPr>
            <a:cxnSpLocks/>
            <a:stCxn id="114" idx="4"/>
            <a:endCxn id="109" idx="0"/>
          </p:cNvCxnSpPr>
          <p:nvPr/>
        </p:nvCxnSpPr>
        <p:spPr>
          <a:xfrm>
            <a:off x="6267489" y="8937199"/>
            <a:ext cx="18393" cy="1350525"/>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6F42D397-7A1E-DF04-E6B6-CB04A593C9DA}"/>
              </a:ext>
            </a:extLst>
          </p:cNvPr>
          <p:cNvCxnSpPr>
            <a:cxnSpLocks/>
            <a:stCxn id="199" idx="6"/>
            <a:endCxn id="195" idx="2"/>
          </p:cNvCxnSpPr>
          <p:nvPr/>
        </p:nvCxnSpPr>
        <p:spPr>
          <a:xfrm>
            <a:off x="3383377" y="8547838"/>
            <a:ext cx="871216" cy="1397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直接箭头连接符 185">
            <a:extLst>
              <a:ext uri="{FF2B5EF4-FFF2-40B4-BE49-F238E27FC236}">
                <a16:creationId xmlns:a16="http://schemas.microsoft.com/office/drawing/2014/main" id="{917AB825-C7C6-FE03-84CB-AC2CB31A9B18}"/>
              </a:ext>
            </a:extLst>
          </p:cNvPr>
          <p:cNvCxnSpPr>
            <a:cxnSpLocks/>
            <a:stCxn id="195" idx="3"/>
            <a:endCxn id="196" idx="7"/>
          </p:cNvCxnSpPr>
          <p:nvPr/>
        </p:nvCxnSpPr>
        <p:spPr>
          <a:xfrm flipH="1">
            <a:off x="4107831" y="8847008"/>
            <a:ext cx="264903" cy="517770"/>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直接箭头连接符 186">
            <a:extLst>
              <a:ext uri="{FF2B5EF4-FFF2-40B4-BE49-F238E27FC236}">
                <a16:creationId xmlns:a16="http://schemas.microsoft.com/office/drawing/2014/main" id="{8067B776-130E-98C5-EC6F-919F090F66B8}"/>
              </a:ext>
            </a:extLst>
          </p:cNvPr>
          <p:cNvCxnSpPr>
            <a:cxnSpLocks/>
            <a:stCxn id="199" idx="5"/>
            <a:endCxn id="196" idx="1"/>
          </p:cNvCxnSpPr>
          <p:nvPr/>
        </p:nvCxnSpPr>
        <p:spPr>
          <a:xfrm>
            <a:off x="3265244" y="8833037"/>
            <a:ext cx="272181" cy="53174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a:extLst>
              <a:ext uri="{FF2B5EF4-FFF2-40B4-BE49-F238E27FC236}">
                <a16:creationId xmlns:a16="http://schemas.microsoft.com/office/drawing/2014/main" id="{DCEA5864-22D7-3FC7-ADE8-CC04C808BBCF}"/>
              </a:ext>
            </a:extLst>
          </p:cNvPr>
          <p:cNvCxnSpPr>
            <a:cxnSpLocks/>
            <a:stCxn id="196" idx="5"/>
            <a:endCxn id="197" idx="1"/>
          </p:cNvCxnSpPr>
          <p:nvPr/>
        </p:nvCxnSpPr>
        <p:spPr>
          <a:xfrm>
            <a:off x="4107823" y="9935176"/>
            <a:ext cx="255206" cy="48369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a:extLst>
              <a:ext uri="{FF2B5EF4-FFF2-40B4-BE49-F238E27FC236}">
                <a16:creationId xmlns:a16="http://schemas.microsoft.com/office/drawing/2014/main" id="{578A0102-A579-C68D-2BC2-307D394B6650}"/>
              </a:ext>
            </a:extLst>
          </p:cNvPr>
          <p:cNvCxnSpPr>
            <a:cxnSpLocks/>
            <a:stCxn id="194" idx="6"/>
            <a:endCxn id="197" idx="2"/>
          </p:cNvCxnSpPr>
          <p:nvPr/>
        </p:nvCxnSpPr>
        <p:spPr>
          <a:xfrm flipV="1">
            <a:off x="3401770" y="10704066"/>
            <a:ext cx="843126" cy="96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直接箭头连接符 189">
            <a:extLst>
              <a:ext uri="{FF2B5EF4-FFF2-40B4-BE49-F238E27FC236}">
                <a16:creationId xmlns:a16="http://schemas.microsoft.com/office/drawing/2014/main" id="{89E24C72-964F-DA0E-F0B4-AA081D59D88A}"/>
              </a:ext>
            </a:extLst>
          </p:cNvPr>
          <p:cNvCxnSpPr>
            <a:cxnSpLocks/>
            <a:stCxn id="197" idx="3"/>
            <a:endCxn id="198" idx="7"/>
          </p:cNvCxnSpPr>
          <p:nvPr/>
        </p:nvCxnSpPr>
        <p:spPr>
          <a:xfrm flipH="1">
            <a:off x="4119046" y="10989265"/>
            <a:ext cx="243983" cy="382297"/>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91" name="文本框 190">
            <a:extLst>
              <a:ext uri="{FF2B5EF4-FFF2-40B4-BE49-F238E27FC236}">
                <a16:creationId xmlns:a16="http://schemas.microsoft.com/office/drawing/2014/main" id="{1AF86EA8-09D7-7786-5DB5-7A904B21B42A}"/>
              </a:ext>
            </a:extLst>
          </p:cNvPr>
          <p:cNvSpPr txBox="1"/>
          <p:nvPr/>
        </p:nvSpPr>
        <p:spPr>
          <a:xfrm>
            <a:off x="4896838" y="8441921"/>
            <a:ext cx="857045"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92" name="文本框 191">
            <a:extLst>
              <a:ext uri="{FF2B5EF4-FFF2-40B4-BE49-F238E27FC236}">
                <a16:creationId xmlns:a16="http://schemas.microsoft.com/office/drawing/2014/main" id="{6EDD1E58-EFFC-7340-2E77-C3AA223DE75D}"/>
              </a:ext>
            </a:extLst>
          </p:cNvPr>
          <p:cNvSpPr txBox="1"/>
          <p:nvPr/>
        </p:nvSpPr>
        <p:spPr>
          <a:xfrm>
            <a:off x="4082505" y="9518323"/>
            <a:ext cx="793932"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93" name="文本框 192">
            <a:extLst>
              <a:ext uri="{FF2B5EF4-FFF2-40B4-BE49-F238E27FC236}">
                <a16:creationId xmlns:a16="http://schemas.microsoft.com/office/drawing/2014/main" id="{D907FDA8-639D-E47F-5C05-4202462D7F50}"/>
              </a:ext>
            </a:extLst>
          </p:cNvPr>
          <p:cNvSpPr txBox="1"/>
          <p:nvPr/>
        </p:nvSpPr>
        <p:spPr>
          <a:xfrm>
            <a:off x="4162742" y="11053704"/>
            <a:ext cx="1161114"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+5</a:t>
            </a:r>
            <a:endParaRPr lang="zh-CN" altLang="en-US" sz="2800" dirty="0">
              <a:latin typeface="Times New Roman" panose="02020603050405020304" pitchFamily="18" charset="0"/>
              <a:cs typeface="Times New Roman" panose="02020603050405020304" pitchFamily="18" charset="0"/>
            </a:endParaRPr>
          </a:p>
        </p:txBody>
      </p:sp>
      <p:sp>
        <p:nvSpPr>
          <p:cNvPr id="194" name="椭圆 193">
            <a:extLst>
              <a:ext uri="{FF2B5EF4-FFF2-40B4-BE49-F238E27FC236}">
                <a16:creationId xmlns:a16="http://schemas.microsoft.com/office/drawing/2014/main" id="{C4462A24-BDE3-0CC7-57CD-56EF00631471}"/>
              </a:ext>
            </a:extLst>
          </p:cNvPr>
          <p:cNvSpPr/>
          <p:nvPr/>
        </p:nvSpPr>
        <p:spPr>
          <a:xfrm>
            <a:off x="2595106" y="10301695"/>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80" rtl="0" eaLnBrk="1" fontAlgn="auto" latinLnBrk="0" hangingPunct="1">
              <a:lnSpc>
                <a:spcPct val="100000"/>
              </a:lnSpc>
              <a:spcBef>
                <a:spcPts val="0"/>
              </a:spcBef>
              <a:spcAft>
                <a:spcPts val="0"/>
              </a:spcAft>
              <a:buClrTx/>
              <a:buSzTx/>
              <a:buFontTx/>
              <a:buNone/>
              <a:tabLst/>
              <a:defRPr/>
            </a:pPr>
            <a:r>
              <a:rPr kumimoji="0" lang="en-US" altLang="zh-CN" sz="280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rPr>
              <a:t>5</a:t>
            </a:r>
            <a:endParaRPr kumimoji="0" lang="zh-CN" altLang="en-US" sz="280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endParaRPr>
          </a:p>
        </p:txBody>
      </p:sp>
      <p:sp>
        <p:nvSpPr>
          <p:cNvPr id="195" name="椭圆 194">
            <a:extLst>
              <a:ext uri="{FF2B5EF4-FFF2-40B4-BE49-F238E27FC236}">
                <a16:creationId xmlns:a16="http://schemas.microsoft.com/office/drawing/2014/main" id="{080541DE-64AB-E96E-1E3D-554355383024}"/>
              </a:ext>
            </a:extLst>
          </p:cNvPr>
          <p:cNvSpPr/>
          <p:nvPr/>
        </p:nvSpPr>
        <p:spPr>
          <a:xfrm>
            <a:off x="4254593" y="815847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96" name="椭圆 195">
            <a:extLst>
              <a:ext uri="{FF2B5EF4-FFF2-40B4-BE49-F238E27FC236}">
                <a16:creationId xmlns:a16="http://schemas.microsoft.com/office/drawing/2014/main" id="{17C3C037-C949-7B8E-E342-4CB8014DDA70}"/>
              </a:ext>
            </a:extLst>
          </p:cNvPr>
          <p:cNvSpPr/>
          <p:nvPr/>
        </p:nvSpPr>
        <p:spPr>
          <a:xfrm>
            <a:off x="3419292" y="9246645"/>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97" name="椭圆 196">
            <a:extLst>
              <a:ext uri="{FF2B5EF4-FFF2-40B4-BE49-F238E27FC236}">
                <a16:creationId xmlns:a16="http://schemas.microsoft.com/office/drawing/2014/main" id="{9D835649-995A-442C-2B95-4980F14F7200}"/>
              </a:ext>
            </a:extLst>
          </p:cNvPr>
          <p:cNvSpPr/>
          <p:nvPr/>
        </p:nvSpPr>
        <p:spPr>
          <a:xfrm>
            <a:off x="4244896" y="1030073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80" rtl="0" eaLnBrk="1" fontAlgn="auto" latinLnBrk="0" hangingPunct="1">
              <a:lnSpc>
                <a:spcPct val="100000"/>
              </a:lnSpc>
              <a:spcBef>
                <a:spcPts val="0"/>
              </a:spcBef>
              <a:spcAft>
                <a:spcPts val="0"/>
              </a:spcAft>
              <a:buClrTx/>
              <a:buSzTx/>
              <a:buFontTx/>
              <a:buNone/>
              <a:tabLst/>
              <a:defRPr/>
            </a:pPr>
            <a:r>
              <a:rPr kumimoji="0" lang="en-US" altLang="zh-CN" sz="440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rPr>
              <a:t>+</a:t>
            </a:r>
            <a:endParaRPr kumimoji="0" lang="zh-CN" altLang="en-US" sz="440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endParaRPr>
          </a:p>
        </p:txBody>
      </p:sp>
      <p:sp>
        <p:nvSpPr>
          <p:cNvPr id="198" name="椭圆 197">
            <a:extLst>
              <a:ext uri="{FF2B5EF4-FFF2-40B4-BE49-F238E27FC236}">
                <a16:creationId xmlns:a16="http://schemas.microsoft.com/office/drawing/2014/main" id="{2D2CCD11-0AA4-1C1D-5ED2-F7AAD4A26650}"/>
              </a:ext>
            </a:extLst>
          </p:cNvPr>
          <p:cNvSpPr/>
          <p:nvPr/>
        </p:nvSpPr>
        <p:spPr>
          <a:xfrm>
            <a:off x="3430515" y="11253429"/>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99" name="椭圆 198">
            <a:extLst>
              <a:ext uri="{FF2B5EF4-FFF2-40B4-BE49-F238E27FC236}">
                <a16:creationId xmlns:a16="http://schemas.microsoft.com/office/drawing/2014/main" id="{BE7431CF-EFF7-BFE0-D01D-CE37B9D8FE0B}"/>
              </a:ext>
            </a:extLst>
          </p:cNvPr>
          <p:cNvSpPr/>
          <p:nvPr/>
        </p:nvSpPr>
        <p:spPr>
          <a:xfrm>
            <a:off x="2576713" y="8144506"/>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200" name="文本框 199">
            <a:extLst>
              <a:ext uri="{FF2B5EF4-FFF2-40B4-BE49-F238E27FC236}">
                <a16:creationId xmlns:a16="http://schemas.microsoft.com/office/drawing/2014/main" id="{E84DD0ED-0513-208F-6062-1B30E291BD49}"/>
              </a:ext>
            </a:extLst>
          </p:cNvPr>
          <p:cNvSpPr txBox="1"/>
          <p:nvPr/>
        </p:nvSpPr>
        <p:spPr>
          <a:xfrm>
            <a:off x="4068235" y="11767515"/>
            <a:ext cx="1563047"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cxnSp>
        <p:nvCxnSpPr>
          <p:cNvPr id="201" name="直接箭头连接符 200">
            <a:extLst>
              <a:ext uri="{FF2B5EF4-FFF2-40B4-BE49-F238E27FC236}">
                <a16:creationId xmlns:a16="http://schemas.microsoft.com/office/drawing/2014/main" id="{E70D51DB-703B-D71F-4EEC-FC5D3A76F252}"/>
              </a:ext>
            </a:extLst>
          </p:cNvPr>
          <p:cNvCxnSpPr>
            <a:cxnSpLocks/>
            <a:stCxn id="199" idx="4"/>
            <a:endCxn id="194" idx="0"/>
          </p:cNvCxnSpPr>
          <p:nvPr/>
        </p:nvCxnSpPr>
        <p:spPr>
          <a:xfrm>
            <a:off x="2980045" y="8951170"/>
            <a:ext cx="18393" cy="1350525"/>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08" name="连接符: 曲线 207">
            <a:extLst>
              <a:ext uri="{FF2B5EF4-FFF2-40B4-BE49-F238E27FC236}">
                <a16:creationId xmlns:a16="http://schemas.microsoft.com/office/drawing/2014/main" id="{3C8E1F34-D1BC-476E-DA37-0BCE6668699D}"/>
              </a:ext>
            </a:extLst>
          </p:cNvPr>
          <p:cNvCxnSpPr>
            <a:cxnSpLocks/>
            <a:stCxn id="199" idx="2"/>
            <a:endCxn id="198" idx="2"/>
          </p:cNvCxnSpPr>
          <p:nvPr/>
        </p:nvCxnSpPr>
        <p:spPr>
          <a:xfrm rot="10800000" flipH="1" flipV="1">
            <a:off x="2576713" y="8547837"/>
            <a:ext cx="853802" cy="3108923"/>
          </a:xfrm>
          <a:prstGeom prst="curvedConnector3">
            <a:avLst>
              <a:gd name="adj1" fmla="val -26774"/>
            </a:avLst>
          </a:prstGeom>
          <a:ln w="50800">
            <a:solidFill>
              <a:srgbClr val="BE384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042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0165742" y="537397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359077" y="646214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8628505" y="745005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7821841" y="7477685"/>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5" name="文本框 154">
            <a:extLst>
              <a:ext uri="{FF2B5EF4-FFF2-40B4-BE49-F238E27FC236}">
                <a16:creationId xmlns:a16="http://schemas.microsoft.com/office/drawing/2014/main" id="{B9A0CD97-7696-15A5-09EC-D8A9101E9854}"/>
              </a:ext>
            </a:extLst>
          </p:cNvPr>
          <p:cNvSpPr txBox="1"/>
          <p:nvPr/>
        </p:nvSpPr>
        <p:spPr>
          <a:xfrm>
            <a:off x="10954749" y="496888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0140416" y="604529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373252" y="710874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8577377" y="807068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8670538" y="676152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6" name="椭圆 125">
            <a:extLst>
              <a:ext uri="{FF2B5EF4-FFF2-40B4-BE49-F238E27FC236}">
                <a16:creationId xmlns:a16="http://schemas.microsoft.com/office/drawing/2014/main" id="{D22B2003-B332-B1B6-CA84-F20C50C33EA5}"/>
              </a:ext>
            </a:extLst>
          </p:cNvPr>
          <p:cNvSpPr/>
          <p:nvPr/>
        </p:nvSpPr>
        <p:spPr>
          <a:xfrm>
            <a:off x="10312504" y="468544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9477203" y="577361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7133310" y="678914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7939974" y="774942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6" name="直接箭头连接符 5">
            <a:extLst>
              <a:ext uri="{FF2B5EF4-FFF2-40B4-BE49-F238E27FC236}">
                <a16:creationId xmlns:a16="http://schemas.microsoft.com/office/drawing/2014/main" id="{54AFC62C-7F1C-E8B0-29FC-37AFCD4C0533}"/>
              </a:ext>
            </a:extLst>
          </p:cNvPr>
          <p:cNvCxnSpPr>
            <a:cxnSpLocks/>
            <a:stCxn id="12" idx="4"/>
            <a:endCxn id="97" idx="0"/>
          </p:cNvCxnSpPr>
          <p:nvPr/>
        </p:nvCxnSpPr>
        <p:spPr>
          <a:xfrm flipH="1">
            <a:off x="5963540" y="5492115"/>
            <a:ext cx="4328" cy="34651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8A3B7A9E-4734-7F5F-871F-E5CABF164731}"/>
              </a:ext>
            </a:extLst>
          </p:cNvPr>
          <p:cNvCxnSpPr>
            <a:cxnSpLocks/>
            <a:stCxn id="97" idx="3"/>
            <a:endCxn id="11" idx="7"/>
          </p:cNvCxnSpPr>
          <p:nvPr/>
        </p:nvCxnSpPr>
        <p:spPr>
          <a:xfrm flipH="1">
            <a:off x="5417772" y="6527159"/>
            <a:ext cx="260575" cy="5628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2EE4402E-D9DC-CBE0-0144-9935CF019613}"/>
              </a:ext>
            </a:extLst>
          </p:cNvPr>
          <p:cNvCxnSpPr>
            <a:cxnSpLocks/>
            <a:stCxn id="12" idx="3"/>
            <a:endCxn id="11" idx="0"/>
          </p:cNvCxnSpPr>
          <p:nvPr/>
        </p:nvCxnSpPr>
        <p:spPr>
          <a:xfrm flipH="1">
            <a:off x="5132567" y="5373984"/>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3E37569-1952-FE25-A158-56F81C65D6A0}"/>
              </a:ext>
            </a:extLst>
          </p:cNvPr>
          <p:cNvSpPr txBox="1"/>
          <p:nvPr/>
        </p:nvSpPr>
        <p:spPr>
          <a:xfrm>
            <a:off x="6206781" y="616711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0" name="文本框 9">
            <a:extLst>
              <a:ext uri="{FF2B5EF4-FFF2-40B4-BE49-F238E27FC236}">
                <a16:creationId xmlns:a16="http://schemas.microsoft.com/office/drawing/2014/main" id="{85FEDAE8-87A3-79C5-B49F-212E6CB2709D}"/>
              </a:ext>
            </a:extLst>
          </p:cNvPr>
          <p:cNvSpPr txBox="1"/>
          <p:nvPr/>
        </p:nvSpPr>
        <p:spPr>
          <a:xfrm>
            <a:off x="5392448" y="724352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1" name="椭圆 10">
            <a:extLst>
              <a:ext uri="{FF2B5EF4-FFF2-40B4-BE49-F238E27FC236}">
                <a16:creationId xmlns:a16="http://schemas.microsoft.com/office/drawing/2014/main" id="{010AC213-0091-CC46-950B-48F4A9B42C88}"/>
              </a:ext>
            </a:extLst>
          </p:cNvPr>
          <p:cNvSpPr/>
          <p:nvPr/>
        </p:nvSpPr>
        <p:spPr>
          <a:xfrm>
            <a:off x="4729235" y="697184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 name="椭圆 11">
            <a:extLst>
              <a:ext uri="{FF2B5EF4-FFF2-40B4-BE49-F238E27FC236}">
                <a16:creationId xmlns:a16="http://schemas.microsoft.com/office/drawing/2014/main" id="{3B452F22-C805-F7C3-DDC9-6C549A86E19E}"/>
              </a:ext>
            </a:extLst>
          </p:cNvPr>
          <p:cNvSpPr/>
          <p:nvPr/>
        </p:nvSpPr>
        <p:spPr>
          <a:xfrm>
            <a:off x="5564536" y="468544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13" name="直接箭头连接符 12">
            <a:extLst>
              <a:ext uri="{FF2B5EF4-FFF2-40B4-BE49-F238E27FC236}">
                <a16:creationId xmlns:a16="http://schemas.microsoft.com/office/drawing/2014/main" id="{C837728B-86FA-0BA6-668A-93A3CD9201F7}"/>
              </a:ext>
            </a:extLst>
          </p:cNvPr>
          <p:cNvCxnSpPr>
            <a:cxnSpLocks/>
            <a:stCxn id="16" idx="4"/>
            <a:endCxn id="15" idx="0"/>
          </p:cNvCxnSpPr>
          <p:nvPr/>
        </p:nvCxnSpPr>
        <p:spPr>
          <a:xfrm>
            <a:off x="3109179" y="539113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3FC88F7-324D-7152-A8A0-BA9BDE041ECE}"/>
              </a:ext>
            </a:extLst>
          </p:cNvPr>
          <p:cNvSpPr txBox="1"/>
          <p:nvPr/>
        </p:nvSpPr>
        <p:spPr>
          <a:xfrm>
            <a:off x="3348092" y="606614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 name="椭圆 14">
            <a:extLst>
              <a:ext uri="{FF2B5EF4-FFF2-40B4-BE49-F238E27FC236}">
                <a16:creationId xmlns:a16="http://schemas.microsoft.com/office/drawing/2014/main" id="{C208C5D5-AE48-EA1D-2D2B-A7330D0E84D6}"/>
              </a:ext>
            </a:extLst>
          </p:cNvPr>
          <p:cNvSpPr/>
          <p:nvPr/>
        </p:nvSpPr>
        <p:spPr>
          <a:xfrm>
            <a:off x="2705847" y="578270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6" name="椭圆 15">
            <a:extLst>
              <a:ext uri="{FF2B5EF4-FFF2-40B4-BE49-F238E27FC236}">
                <a16:creationId xmlns:a16="http://schemas.microsoft.com/office/drawing/2014/main" id="{8FFA3256-6615-02F8-82B8-57E0FE66754B}"/>
              </a:ext>
            </a:extLst>
          </p:cNvPr>
          <p:cNvSpPr/>
          <p:nvPr/>
        </p:nvSpPr>
        <p:spPr>
          <a:xfrm>
            <a:off x="2705847" y="458447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97" name="椭圆 96">
            <a:extLst>
              <a:ext uri="{FF2B5EF4-FFF2-40B4-BE49-F238E27FC236}">
                <a16:creationId xmlns:a16="http://schemas.microsoft.com/office/drawing/2014/main" id="{8E730CF6-D7FA-2D96-5B08-937B23B9E6C3}"/>
              </a:ext>
            </a:extLst>
          </p:cNvPr>
          <p:cNvSpPr/>
          <p:nvPr/>
        </p:nvSpPr>
        <p:spPr>
          <a:xfrm>
            <a:off x="5560208" y="5838622"/>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Tree>
    <p:extLst>
      <p:ext uri="{BB962C8B-B14F-4D97-AF65-F5344CB8AC3E}">
        <p14:creationId xmlns:p14="http://schemas.microsoft.com/office/powerpoint/2010/main" val="3575382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81"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462260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702"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462260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6909001"/>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9" y="4337404"/>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7"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462260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32" y="6908993"/>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4337396"/>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7896901"/>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7924536"/>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6"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41"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23"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804" y="541573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90"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21"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649214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7576392"/>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7555589"/>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32" y="8517535"/>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1409531"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4031743"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4031743"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3196442"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47499"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7489464"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7489464"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6654163"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9917593" y="72083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1559559"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724258"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8380365"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9187029" y="81962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1559559"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Tree>
    <p:extLst>
      <p:ext uri="{BB962C8B-B14F-4D97-AF65-F5344CB8AC3E}">
        <p14:creationId xmlns:p14="http://schemas.microsoft.com/office/powerpoint/2010/main" val="3689300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4740728"/>
            <a:ext cx="0" cy="391566"/>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4740728"/>
            <a:ext cx="0" cy="391566"/>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81" y="5820825"/>
            <a:ext cx="264903" cy="51777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4622603"/>
            <a:ext cx="550102" cy="1597867"/>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4740728"/>
            <a:ext cx="0" cy="391566"/>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702" y="5820825"/>
            <a:ext cx="264903" cy="51777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4622603"/>
            <a:ext cx="550102" cy="1597867"/>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6909001"/>
            <a:ext cx="236266" cy="445137"/>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9" y="4337404"/>
            <a:ext cx="1238633" cy="2898601"/>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4740728"/>
            <a:ext cx="0" cy="391566"/>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7" y="5820825"/>
            <a:ext cx="264903" cy="51777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4622603"/>
            <a:ext cx="550102" cy="1597867"/>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32" y="6908993"/>
            <a:ext cx="236267" cy="41751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4337396"/>
            <a:ext cx="1238634" cy="2870974"/>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7896901"/>
            <a:ext cx="160166" cy="41751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7924536"/>
            <a:ext cx="236266" cy="389883"/>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6" y="5473604"/>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41" y="5473604"/>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23" y="5473604"/>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804" y="5415738"/>
            <a:ext cx="857045" cy="523220"/>
          </a:xfrm>
          <a:prstGeom prst="rect">
            <a:avLst/>
          </a:prstGeom>
          <a:noFill/>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90" y="6503906"/>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21" y="6503906"/>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6492140"/>
            <a:ext cx="793932"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7576392"/>
            <a:ext cx="1161114"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7555589"/>
            <a:ext cx="1161114"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32" y="8517535"/>
            <a:ext cx="1563047"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sp>
        <p:nvSpPr>
          <p:cNvPr id="3" name="椭圆 2">
            <a:extLst>
              <a:ext uri="{FF2B5EF4-FFF2-40B4-BE49-F238E27FC236}">
                <a16:creationId xmlns:a16="http://schemas.microsoft.com/office/drawing/2014/main" id="{50606528-6749-FAC6-ECD0-65862520429E}"/>
              </a:ext>
            </a:extLst>
          </p:cNvPr>
          <p:cNvSpPr/>
          <p:nvPr/>
        </p:nvSpPr>
        <p:spPr>
          <a:xfrm>
            <a:off x="1409531" y="393406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29" name="椭圆 28">
            <a:extLst>
              <a:ext uri="{FF2B5EF4-FFF2-40B4-BE49-F238E27FC236}">
                <a16:creationId xmlns:a16="http://schemas.microsoft.com/office/drawing/2014/main" id="{043DF08B-B025-F805-5629-21E257789077}"/>
              </a:ext>
            </a:extLst>
          </p:cNvPr>
          <p:cNvSpPr/>
          <p:nvPr/>
        </p:nvSpPr>
        <p:spPr>
          <a:xfrm>
            <a:off x="1409531" y="513229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28" name="椭圆 27">
            <a:extLst>
              <a:ext uri="{FF2B5EF4-FFF2-40B4-BE49-F238E27FC236}">
                <a16:creationId xmlns:a16="http://schemas.microsoft.com/office/drawing/2014/main" id="{4E286915-5200-60C6-741D-D00C6579108D}"/>
              </a:ext>
            </a:extLst>
          </p:cNvPr>
          <p:cNvSpPr/>
          <p:nvPr/>
        </p:nvSpPr>
        <p:spPr>
          <a:xfrm>
            <a:off x="4031743" y="393406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1" name="椭圆 30">
            <a:extLst>
              <a:ext uri="{FF2B5EF4-FFF2-40B4-BE49-F238E27FC236}">
                <a16:creationId xmlns:a16="http://schemas.microsoft.com/office/drawing/2014/main" id="{C9A5FB70-ECBC-E8B0-390A-8B1BF0F8E9EB}"/>
              </a:ext>
            </a:extLst>
          </p:cNvPr>
          <p:cNvSpPr/>
          <p:nvPr/>
        </p:nvSpPr>
        <p:spPr>
          <a:xfrm>
            <a:off x="4031743" y="513229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05" name="椭圆 104">
            <a:extLst>
              <a:ext uri="{FF2B5EF4-FFF2-40B4-BE49-F238E27FC236}">
                <a16:creationId xmlns:a16="http://schemas.microsoft.com/office/drawing/2014/main" id="{C8FC4CFF-0F2E-0BDB-BC6A-FBA4EDC4C1FC}"/>
              </a:ext>
            </a:extLst>
          </p:cNvPr>
          <p:cNvSpPr/>
          <p:nvPr/>
        </p:nvSpPr>
        <p:spPr>
          <a:xfrm>
            <a:off x="3196442" y="6220462"/>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03" name="椭圆 102">
            <a:extLst>
              <a:ext uri="{FF2B5EF4-FFF2-40B4-BE49-F238E27FC236}">
                <a16:creationId xmlns:a16="http://schemas.microsoft.com/office/drawing/2014/main" id="{D4C39314-3E51-DB3F-A875-4822299D3ED2}"/>
              </a:ext>
            </a:extLst>
          </p:cNvPr>
          <p:cNvSpPr/>
          <p:nvPr/>
        </p:nvSpPr>
        <p:spPr>
          <a:xfrm>
            <a:off x="5847499" y="7235997"/>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08" name="椭圆 107">
            <a:extLst>
              <a:ext uri="{FF2B5EF4-FFF2-40B4-BE49-F238E27FC236}">
                <a16:creationId xmlns:a16="http://schemas.microsoft.com/office/drawing/2014/main" id="{17B883BF-C390-1331-A222-1A9780178D89}"/>
              </a:ext>
            </a:extLst>
          </p:cNvPr>
          <p:cNvSpPr/>
          <p:nvPr/>
        </p:nvSpPr>
        <p:spPr>
          <a:xfrm>
            <a:off x="7489464" y="393406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10" name="椭圆 109">
            <a:extLst>
              <a:ext uri="{FF2B5EF4-FFF2-40B4-BE49-F238E27FC236}">
                <a16:creationId xmlns:a16="http://schemas.microsoft.com/office/drawing/2014/main" id="{706C67A4-7B2E-57CE-CB7A-6D06F6FDED43}"/>
              </a:ext>
            </a:extLst>
          </p:cNvPr>
          <p:cNvSpPr/>
          <p:nvPr/>
        </p:nvSpPr>
        <p:spPr>
          <a:xfrm>
            <a:off x="7489464" y="513229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16" name="椭圆 115">
            <a:extLst>
              <a:ext uri="{FF2B5EF4-FFF2-40B4-BE49-F238E27FC236}">
                <a16:creationId xmlns:a16="http://schemas.microsoft.com/office/drawing/2014/main" id="{DE71FFC7-0E19-9C04-07C7-1C457BF091A4}"/>
              </a:ext>
            </a:extLst>
          </p:cNvPr>
          <p:cNvSpPr/>
          <p:nvPr/>
        </p:nvSpPr>
        <p:spPr>
          <a:xfrm>
            <a:off x="6654163" y="6220462"/>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24" name="椭圆 123">
            <a:extLst>
              <a:ext uri="{FF2B5EF4-FFF2-40B4-BE49-F238E27FC236}">
                <a16:creationId xmlns:a16="http://schemas.microsoft.com/office/drawing/2014/main" id="{1AEEE9C1-E7F0-ED4E-D5DE-0370B1336F92}"/>
              </a:ext>
            </a:extLst>
          </p:cNvPr>
          <p:cNvSpPr/>
          <p:nvPr/>
        </p:nvSpPr>
        <p:spPr>
          <a:xfrm>
            <a:off x="9917593" y="7208370"/>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26" name="椭圆 125">
            <a:extLst>
              <a:ext uri="{FF2B5EF4-FFF2-40B4-BE49-F238E27FC236}">
                <a16:creationId xmlns:a16="http://schemas.microsoft.com/office/drawing/2014/main" id="{D22B2003-B332-B1B6-CA84-F20C50C33EA5}"/>
              </a:ext>
            </a:extLst>
          </p:cNvPr>
          <p:cNvSpPr/>
          <p:nvPr/>
        </p:nvSpPr>
        <p:spPr>
          <a:xfrm>
            <a:off x="11559559" y="513229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10724258" y="6220462"/>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8380365" y="7235997"/>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5</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9187029" y="8196278"/>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25" name="椭圆 124">
            <a:extLst>
              <a:ext uri="{FF2B5EF4-FFF2-40B4-BE49-F238E27FC236}">
                <a16:creationId xmlns:a16="http://schemas.microsoft.com/office/drawing/2014/main" id="{32C95151-ACD9-7375-DCF4-BD6282D2026E}"/>
              </a:ext>
            </a:extLst>
          </p:cNvPr>
          <p:cNvSpPr/>
          <p:nvPr/>
        </p:nvSpPr>
        <p:spPr>
          <a:xfrm>
            <a:off x="11559559" y="393406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84" name="箭头: 上弧形 183">
            <a:extLst>
              <a:ext uri="{FF2B5EF4-FFF2-40B4-BE49-F238E27FC236}">
                <a16:creationId xmlns:a16="http://schemas.microsoft.com/office/drawing/2014/main" id="{53946340-1F93-6452-D4EB-D1093FD078BB}"/>
              </a:ext>
            </a:extLst>
          </p:cNvPr>
          <p:cNvSpPr/>
          <p:nvPr/>
        </p:nvSpPr>
        <p:spPr>
          <a:xfrm>
            <a:off x="1761729" y="3366138"/>
            <a:ext cx="2622212" cy="421879"/>
          </a:xfrm>
          <a:prstGeom prst="curvedDownArrow">
            <a:avLst>
              <a:gd name="adj1" fmla="val 3876"/>
              <a:gd name="adj2" fmla="val 28302"/>
              <a:gd name="adj3" fmla="val 25000"/>
            </a:avLst>
          </a:prstGeom>
          <a:noFill/>
          <a:ln>
            <a:solidFill>
              <a:srgbClr val="BE384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185" name="箭头: 上弧形 184">
            <a:extLst>
              <a:ext uri="{FF2B5EF4-FFF2-40B4-BE49-F238E27FC236}">
                <a16:creationId xmlns:a16="http://schemas.microsoft.com/office/drawing/2014/main" id="{FC0F9E40-64B9-87DE-F2A4-425C38C85CE6}"/>
              </a:ext>
            </a:extLst>
          </p:cNvPr>
          <p:cNvSpPr/>
          <p:nvPr/>
        </p:nvSpPr>
        <p:spPr>
          <a:xfrm>
            <a:off x="4476626" y="3366131"/>
            <a:ext cx="3365036" cy="419016"/>
          </a:xfrm>
          <a:prstGeom prst="curvedDownArrow">
            <a:avLst>
              <a:gd name="adj1" fmla="val 3876"/>
              <a:gd name="adj2" fmla="val 28302"/>
              <a:gd name="adj3" fmla="val 25000"/>
            </a:avLst>
          </a:prstGeom>
          <a:noFill/>
          <a:ln>
            <a:solidFill>
              <a:srgbClr val="BE384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186" name="箭头: 上弧形 185">
            <a:extLst>
              <a:ext uri="{FF2B5EF4-FFF2-40B4-BE49-F238E27FC236}">
                <a16:creationId xmlns:a16="http://schemas.microsoft.com/office/drawing/2014/main" id="{0E92E6CD-E663-E5E4-8C15-0FA903988E0F}"/>
              </a:ext>
            </a:extLst>
          </p:cNvPr>
          <p:cNvSpPr/>
          <p:nvPr/>
        </p:nvSpPr>
        <p:spPr>
          <a:xfrm>
            <a:off x="7934347" y="3355133"/>
            <a:ext cx="3977410" cy="430012"/>
          </a:xfrm>
          <a:prstGeom prst="curvedDownArrow">
            <a:avLst>
              <a:gd name="adj1" fmla="val 3876"/>
              <a:gd name="adj2" fmla="val 28302"/>
              <a:gd name="adj3" fmla="val 25000"/>
            </a:avLst>
          </a:prstGeom>
          <a:noFill/>
          <a:ln>
            <a:solidFill>
              <a:srgbClr val="BE384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id="{BD8AF9CB-E9B8-2FB9-7018-E19FEC9E1F26}"/>
              </a:ext>
            </a:extLst>
          </p:cNvPr>
          <p:cNvSpPr txBox="1"/>
          <p:nvPr/>
        </p:nvSpPr>
        <p:spPr>
          <a:xfrm>
            <a:off x="1809043" y="2997646"/>
            <a:ext cx="2622212" cy="369332"/>
          </a:xfrm>
          <a:prstGeom prst="rect">
            <a:avLst/>
          </a:prstGeom>
          <a:noFill/>
          <a:ln>
            <a:no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Add 2</a:t>
            </a:r>
            <a:r>
              <a:rPr lang="en-US" altLang="zh-CN" baseline="30000" dirty="0">
                <a:latin typeface="Times New Roman" panose="02020603050405020304" pitchFamily="18" charset="0"/>
                <a:cs typeface="Times New Roman" panose="02020603050405020304" pitchFamily="18" charset="0"/>
              </a:rPr>
              <a:t>nd </a:t>
            </a:r>
            <a:r>
              <a:rPr lang="en-US" altLang="zh-CN" dirty="0">
                <a:latin typeface="Times New Roman" panose="02020603050405020304" pitchFamily="18" charset="0"/>
                <a:cs typeface="Times New Roman" panose="02020603050405020304" pitchFamily="18" charset="0"/>
              </a:rPr>
              <a:t>constraint</a:t>
            </a:r>
            <a:endParaRPr lang="zh-CN" altLang="en-US"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id="{60C26C21-0C9D-2E61-2AEA-CBD5AB192B6A}"/>
              </a:ext>
            </a:extLst>
          </p:cNvPr>
          <p:cNvSpPr txBox="1"/>
          <p:nvPr/>
        </p:nvSpPr>
        <p:spPr>
          <a:xfrm>
            <a:off x="4787273" y="2985801"/>
            <a:ext cx="2622212" cy="369332"/>
          </a:xfrm>
          <a:prstGeom prst="rect">
            <a:avLst/>
          </a:prstGeom>
          <a:noFill/>
          <a:ln>
            <a:no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Add 3</a:t>
            </a:r>
            <a:r>
              <a:rPr lang="en-US" altLang="zh-CN" baseline="30000" dirty="0">
                <a:latin typeface="Times New Roman" panose="02020603050405020304" pitchFamily="18" charset="0"/>
                <a:cs typeface="Times New Roman" panose="02020603050405020304" pitchFamily="18" charset="0"/>
              </a:rPr>
              <a:t>rd </a:t>
            </a:r>
            <a:r>
              <a:rPr lang="en-US" altLang="zh-CN" dirty="0">
                <a:latin typeface="Times New Roman" panose="02020603050405020304" pitchFamily="18" charset="0"/>
                <a:cs typeface="Times New Roman" panose="02020603050405020304" pitchFamily="18" charset="0"/>
              </a:rPr>
              <a:t>constraint</a:t>
            </a:r>
            <a:endParaRPr lang="zh-CN" altLang="en-US"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id="{6C98A483-2967-F0B6-A8B3-5D4C1C83600B}"/>
              </a:ext>
            </a:extLst>
          </p:cNvPr>
          <p:cNvSpPr txBox="1"/>
          <p:nvPr/>
        </p:nvSpPr>
        <p:spPr>
          <a:xfrm>
            <a:off x="8513320" y="2968801"/>
            <a:ext cx="2622212" cy="369332"/>
          </a:xfrm>
          <a:prstGeom prst="rect">
            <a:avLst/>
          </a:prstGeom>
          <a:noFill/>
          <a:ln>
            <a:no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Add 4</a:t>
            </a:r>
            <a:r>
              <a:rPr lang="en-US" altLang="zh-CN" baseline="30000" dirty="0">
                <a:latin typeface="Times New Roman" panose="02020603050405020304" pitchFamily="18" charset="0"/>
                <a:cs typeface="Times New Roman" panose="02020603050405020304" pitchFamily="18" charset="0"/>
              </a:rPr>
              <a:t>th </a:t>
            </a:r>
            <a:r>
              <a:rPr lang="en-US" altLang="zh-CN" dirty="0">
                <a:latin typeface="Times New Roman" panose="02020603050405020304" pitchFamily="18" charset="0"/>
                <a:cs typeface="Times New Roman" panose="02020603050405020304" pitchFamily="18" charset="0"/>
              </a:rPr>
              <a:t>constraint</a:t>
            </a:r>
            <a:endParaRPr lang="zh-CN" altLang="en-US"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094FECFF-2D65-5AA1-D90F-1893770C6E24}"/>
              </a:ext>
            </a:extLst>
          </p:cNvPr>
          <p:cNvSpPr txBox="1"/>
          <p:nvPr/>
        </p:nvSpPr>
        <p:spPr>
          <a:xfrm>
            <a:off x="-310331" y="2985426"/>
            <a:ext cx="2622212"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Add 1</a:t>
            </a:r>
            <a:r>
              <a:rPr lang="en-US" altLang="zh-CN" baseline="30000" dirty="0">
                <a:latin typeface="Times New Roman" panose="02020603050405020304" pitchFamily="18" charset="0"/>
                <a:cs typeface="Times New Roman" panose="02020603050405020304" pitchFamily="18" charset="0"/>
              </a:rPr>
              <a:t>st </a:t>
            </a:r>
            <a:r>
              <a:rPr lang="en-US" altLang="zh-CN" dirty="0">
                <a:latin typeface="Times New Roman" panose="02020603050405020304" pitchFamily="18" charset="0"/>
                <a:cs typeface="Times New Roman" panose="02020603050405020304" pitchFamily="18" charset="0"/>
              </a:rPr>
              <a:t>constraint</a:t>
            </a:r>
            <a:endParaRPr lang="zh-CN" altLang="en-US" dirty="0">
              <a:latin typeface="Times New Roman" panose="02020603050405020304" pitchFamily="18" charset="0"/>
              <a:cs typeface="Times New Roman" panose="02020603050405020304" pitchFamily="18" charset="0"/>
            </a:endParaRPr>
          </a:p>
        </p:txBody>
      </p:sp>
      <p:sp>
        <p:nvSpPr>
          <p:cNvPr id="5" name="箭头: 上弧形 4">
            <a:extLst>
              <a:ext uri="{FF2B5EF4-FFF2-40B4-BE49-F238E27FC236}">
                <a16:creationId xmlns:a16="http://schemas.microsoft.com/office/drawing/2014/main" id="{9F4AB0DB-4334-8C7E-38C3-375B9B23D9C9}"/>
              </a:ext>
            </a:extLst>
          </p:cNvPr>
          <p:cNvSpPr/>
          <p:nvPr/>
        </p:nvSpPr>
        <p:spPr>
          <a:xfrm>
            <a:off x="332508" y="3366137"/>
            <a:ext cx="1336535" cy="421879"/>
          </a:xfrm>
          <a:prstGeom prst="curvedDownArrow">
            <a:avLst>
              <a:gd name="adj1" fmla="val 3876"/>
              <a:gd name="adj2" fmla="val 28302"/>
              <a:gd name="adj3" fmla="val 25000"/>
            </a:avLst>
          </a:prstGeom>
          <a:noFill/>
          <a:ln>
            <a:solidFill>
              <a:srgbClr val="BE384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041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3537507" y="4770705"/>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2987413" y="5850802"/>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2702206" y="4652580"/>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5677096" y="4770705"/>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5127002" y="5850802"/>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4841795" y="4652580"/>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4320330" y="6938978"/>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4035139" y="4367381"/>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8794725" y="4770707"/>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8244631" y="5850804"/>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7959424" y="4652582"/>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7437966" y="6938972"/>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7152759" y="4367375"/>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6707394" y="7926880"/>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5900730" y="7954515"/>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6"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3771373" y="550358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5891523" y="550358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9033638" y="544571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2962222" y="6533883"/>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5076621" y="6533883"/>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8219305" y="652211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2574635" y="760760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7452141" y="7585568"/>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6656266" y="8547514"/>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393406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29" name="椭圆 28">
            <a:extLst>
              <a:ext uri="{FF2B5EF4-FFF2-40B4-BE49-F238E27FC236}">
                <a16:creationId xmlns:a16="http://schemas.microsoft.com/office/drawing/2014/main" id="{043DF08B-B025-F805-5629-21E257789077}"/>
              </a:ext>
            </a:extLst>
          </p:cNvPr>
          <p:cNvSpPr/>
          <p:nvPr/>
        </p:nvSpPr>
        <p:spPr>
          <a:xfrm>
            <a:off x="1409531" y="513229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8" name="椭圆 27">
            <a:extLst>
              <a:ext uri="{FF2B5EF4-FFF2-40B4-BE49-F238E27FC236}">
                <a16:creationId xmlns:a16="http://schemas.microsoft.com/office/drawing/2014/main" id="{4E286915-5200-60C6-741D-D00C6579108D}"/>
              </a:ext>
            </a:extLst>
          </p:cNvPr>
          <p:cNvSpPr/>
          <p:nvPr/>
        </p:nvSpPr>
        <p:spPr>
          <a:xfrm>
            <a:off x="3134175" y="396404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31" name="椭圆 30">
            <a:extLst>
              <a:ext uri="{FF2B5EF4-FFF2-40B4-BE49-F238E27FC236}">
                <a16:creationId xmlns:a16="http://schemas.microsoft.com/office/drawing/2014/main" id="{C9A5FB70-ECBC-E8B0-390A-8B1BF0F8E9EB}"/>
              </a:ext>
            </a:extLst>
          </p:cNvPr>
          <p:cNvSpPr/>
          <p:nvPr/>
        </p:nvSpPr>
        <p:spPr>
          <a:xfrm>
            <a:off x="3134175" y="516227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5" name="椭圆 104">
            <a:extLst>
              <a:ext uri="{FF2B5EF4-FFF2-40B4-BE49-F238E27FC236}">
                <a16:creationId xmlns:a16="http://schemas.microsoft.com/office/drawing/2014/main" id="{C8FC4CFF-0F2E-0BDB-BC6A-FBA4EDC4C1FC}"/>
              </a:ext>
            </a:extLst>
          </p:cNvPr>
          <p:cNvSpPr/>
          <p:nvPr/>
        </p:nvSpPr>
        <p:spPr>
          <a:xfrm>
            <a:off x="2298874" y="625043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3" name="椭圆 102">
            <a:extLst>
              <a:ext uri="{FF2B5EF4-FFF2-40B4-BE49-F238E27FC236}">
                <a16:creationId xmlns:a16="http://schemas.microsoft.com/office/drawing/2014/main" id="{D4C39314-3E51-DB3F-A875-4822299D3ED2}"/>
              </a:ext>
            </a:extLst>
          </p:cNvPr>
          <p:cNvSpPr/>
          <p:nvPr/>
        </p:nvSpPr>
        <p:spPr>
          <a:xfrm>
            <a:off x="3631799" y="726597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8" name="椭圆 107">
            <a:extLst>
              <a:ext uri="{FF2B5EF4-FFF2-40B4-BE49-F238E27FC236}">
                <a16:creationId xmlns:a16="http://schemas.microsoft.com/office/drawing/2014/main" id="{17B883BF-C390-1331-A222-1A9780178D89}"/>
              </a:ext>
            </a:extLst>
          </p:cNvPr>
          <p:cNvSpPr/>
          <p:nvPr/>
        </p:nvSpPr>
        <p:spPr>
          <a:xfrm>
            <a:off x="5273764" y="396404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10" name="椭圆 109">
            <a:extLst>
              <a:ext uri="{FF2B5EF4-FFF2-40B4-BE49-F238E27FC236}">
                <a16:creationId xmlns:a16="http://schemas.microsoft.com/office/drawing/2014/main" id="{706C67A4-7B2E-57CE-CB7A-6D06F6FDED43}"/>
              </a:ext>
            </a:extLst>
          </p:cNvPr>
          <p:cNvSpPr/>
          <p:nvPr/>
        </p:nvSpPr>
        <p:spPr>
          <a:xfrm>
            <a:off x="5273764" y="516227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16" name="椭圆 115">
            <a:extLst>
              <a:ext uri="{FF2B5EF4-FFF2-40B4-BE49-F238E27FC236}">
                <a16:creationId xmlns:a16="http://schemas.microsoft.com/office/drawing/2014/main" id="{DE71FFC7-0E19-9C04-07C7-1C457BF091A4}"/>
              </a:ext>
            </a:extLst>
          </p:cNvPr>
          <p:cNvSpPr/>
          <p:nvPr/>
        </p:nvSpPr>
        <p:spPr>
          <a:xfrm>
            <a:off x="4438463" y="625043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4" name="椭圆 123">
            <a:extLst>
              <a:ext uri="{FF2B5EF4-FFF2-40B4-BE49-F238E27FC236}">
                <a16:creationId xmlns:a16="http://schemas.microsoft.com/office/drawing/2014/main" id="{1AEEE9C1-E7F0-ED4E-D5DE-0370B1336F92}"/>
              </a:ext>
            </a:extLst>
          </p:cNvPr>
          <p:cNvSpPr/>
          <p:nvPr/>
        </p:nvSpPr>
        <p:spPr>
          <a:xfrm>
            <a:off x="6749427" y="723834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6" name="椭圆 125">
            <a:extLst>
              <a:ext uri="{FF2B5EF4-FFF2-40B4-BE49-F238E27FC236}">
                <a16:creationId xmlns:a16="http://schemas.microsoft.com/office/drawing/2014/main" id="{D22B2003-B332-B1B6-CA84-F20C50C33EA5}"/>
              </a:ext>
            </a:extLst>
          </p:cNvPr>
          <p:cNvSpPr/>
          <p:nvPr/>
        </p:nvSpPr>
        <p:spPr>
          <a:xfrm>
            <a:off x="8391393" y="516227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7556092" y="625044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5212199" y="7265976"/>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6018863" y="8226257"/>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5" name="椭圆 124">
            <a:extLst>
              <a:ext uri="{FF2B5EF4-FFF2-40B4-BE49-F238E27FC236}">
                <a16:creationId xmlns:a16="http://schemas.microsoft.com/office/drawing/2014/main" id="{32C95151-ACD9-7375-DCF4-BD6282D2026E}"/>
              </a:ext>
            </a:extLst>
          </p:cNvPr>
          <p:cNvSpPr/>
          <p:nvPr/>
        </p:nvSpPr>
        <p:spPr>
          <a:xfrm>
            <a:off x="8391393" y="396404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84" name="箭头: 上弧形 183">
            <a:extLst>
              <a:ext uri="{FF2B5EF4-FFF2-40B4-BE49-F238E27FC236}">
                <a16:creationId xmlns:a16="http://schemas.microsoft.com/office/drawing/2014/main" id="{53946340-1F93-6452-D4EB-D1093FD078BB}"/>
              </a:ext>
            </a:extLst>
          </p:cNvPr>
          <p:cNvSpPr/>
          <p:nvPr/>
        </p:nvSpPr>
        <p:spPr>
          <a:xfrm>
            <a:off x="1761729" y="3366132"/>
            <a:ext cx="1775778" cy="510066"/>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5" name="箭头: 上弧形 184">
            <a:extLst>
              <a:ext uri="{FF2B5EF4-FFF2-40B4-BE49-F238E27FC236}">
                <a16:creationId xmlns:a16="http://schemas.microsoft.com/office/drawing/2014/main" id="{FC0F9E40-64B9-87DE-F2A4-425C38C85CE6}"/>
              </a:ext>
            </a:extLst>
          </p:cNvPr>
          <p:cNvSpPr/>
          <p:nvPr/>
        </p:nvSpPr>
        <p:spPr>
          <a:xfrm>
            <a:off x="3537513" y="3366136"/>
            <a:ext cx="2139589" cy="510065"/>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6" name="箭头: 上弧形 185">
            <a:extLst>
              <a:ext uri="{FF2B5EF4-FFF2-40B4-BE49-F238E27FC236}">
                <a16:creationId xmlns:a16="http://schemas.microsoft.com/office/drawing/2014/main" id="{0E92E6CD-E663-E5E4-8C15-0FA903988E0F}"/>
              </a:ext>
            </a:extLst>
          </p:cNvPr>
          <p:cNvSpPr/>
          <p:nvPr/>
        </p:nvSpPr>
        <p:spPr>
          <a:xfrm>
            <a:off x="5677102" y="3355132"/>
            <a:ext cx="3117629" cy="545134"/>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7" name="文本框 186">
            <a:extLst>
              <a:ext uri="{FF2B5EF4-FFF2-40B4-BE49-F238E27FC236}">
                <a16:creationId xmlns:a16="http://schemas.microsoft.com/office/drawing/2014/main" id="{BD8AF9CB-E9B8-2FB9-7018-E19FEC9E1F26}"/>
              </a:ext>
            </a:extLst>
          </p:cNvPr>
          <p:cNvSpPr txBox="1"/>
          <p:nvPr/>
        </p:nvSpPr>
        <p:spPr>
          <a:xfrm>
            <a:off x="1263529" y="2503984"/>
            <a:ext cx="2622212" cy="830997"/>
          </a:xfrm>
          <a:prstGeom prst="rect">
            <a:avLst/>
          </a:prstGeom>
          <a:noFill/>
        </p:spPr>
        <p:txBody>
          <a:bodyPr wrap="square" rtlCol="0">
            <a:spAutoFit/>
          </a:bodyPr>
          <a:lstStyle/>
          <a:p>
            <a:pPr algn="ctr"/>
            <a:r>
              <a:rPr lang="en-US" altLang="zh-CN" sz="2400" b="1" i="1" dirty="0"/>
              <a:t>Add 2</a:t>
            </a:r>
            <a:r>
              <a:rPr lang="en-US" altLang="zh-CN" sz="2400" b="1" i="1" baseline="30000" dirty="0"/>
              <a:t>nd </a:t>
            </a:r>
          </a:p>
          <a:p>
            <a:pPr algn="ctr"/>
            <a:r>
              <a:rPr lang="en-US" altLang="zh-CN" sz="2400" b="1" i="1" dirty="0"/>
              <a:t>constraint</a:t>
            </a:r>
            <a:endParaRPr lang="zh-CN" altLang="en-US" sz="2400" b="1" i="1" dirty="0"/>
          </a:p>
        </p:txBody>
      </p:sp>
      <p:sp>
        <p:nvSpPr>
          <p:cNvPr id="188" name="文本框 187">
            <a:extLst>
              <a:ext uri="{FF2B5EF4-FFF2-40B4-BE49-F238E27FC236}">
                <a16:creationId xmlns:a16="http://schemas.microsoft.com/office/drawing/2014/main" id="{60C26C21-0C9D-2E61-2AEA-CBD5AB192B6A}"/>
              </a:ext>
            </a:extLst>
          </p:cNvPr>
          <p:cNvSpPr txBox="1"/>
          <p:nvPr/>
        </p:nvSpPr>
        <p:spPr>
          <a:xfrm>
            <a:off x="3343343" y="2511064"/>
            <a:ext cx="2622212" cy="830997"/>
          </a:xfrm>
          <a:prstGeom prst="rect">
            <a:avLst/>
          </a:prstGeom>
          <a:noFill/>
        </p:spPr>
        <p:txBody>
          <a:bodyPr wrap="square" rtlCol="0">
            <a:spAutoFit/>
          </a:bodyPr>
          <a:lstStyle/>
          <a:p>
            <a:pPr algn="ctr"/>
            <a:r>
              <a:rPr lang="en-US" altLang="zh-CN" sz="2400" b="1" i="1" dirty="0"/>
              <a:t>Add 3</a:t>
            </a:r>
            <a:r>
              <a:rPr lang="en-US" altLang="zh-CN" sz="2400" b="1" i="1" baseline="30000" dirty="0"/>
              <a:t>rd </a:t>
            </a:r>
          </a:p>
          <a:p>
            <a:pPr algn="ctr"/>
            <a:r>
              <a:rPr lang="en-US" altLang="zh-CN" sz="2400" b="1" i="1" dirty="0"/>
              <a:t>constraint</a:t>
            </a:r>
            <a:endParaRPr lang="zh-CN" altLang="en-US" sz="2400" b="1" i="1" dirty="0"/>
          </a:p>
        </p:txBody>
      </p:sp>
      <p:sp>
        <p:nvSpPr>
          <p:cNvPr id="189" name="文本框 188">
            <a:extLst>
              <a:ext uri="{FF2B5EF4-FFF2-40B4-BE49-F238E27FC236}">
                <a16:creationId xmlns:a16="http://schemas.microsoft.com/office/drawing/2014/main" id="{6C98A483-2967-F0B6-A8B3-5D4C1C83600B}"/>
              </a:ext>
            </a:extLst>
          </p:cNvPr>
          <p:cNvSpPr txBox="1"/>
          <p:nvPr/>
        </p:nvSpPr>
        <p:spPr>
          <a:xfrm>
            <a:off x="5924804" y="2507526"/>
            <a:ext cx="2622212" cy="830997"/>
          </a:xfrm>
          <a:prstGeom prst="rect">
            <a:avLst/>
          </a:prstGeom>
          <a:noFill/>
        </p:spPr>
        <p:txBody>
          <a:bodyPr wrap="square" rtlCol="0">
            <a:spAutoFit/>
          </a:bodyPr>
          <a:lstStyle/>
          <a:p>
            <a:pPr algn="ctr"/>
            <a:r>
              <a:rPr lang="en-US" altLang="zh-CN" sz="2400" b="1" i="1" dirty="0"/>
              <a:t>Add 4</a:t>
            </a:r>
            <a:r>
              <a:rPr lang="en-US" altLang="zh-CN" sz="2400" b="1" i="1" baseline="30000" dirty="0"/>
              <a:t>th</a:t>
            </a:r>
          </a:p>
          <a:p>
            <a:pPr algn="ctr"/>
            <a:r>
              <a:rPr lang="en-US" altLang="zh-CN" sz="2400" b="1" i="1" baseline="30000" dirty="0"/>
              <a:t> </a:t>
            </a:r>
            <a:r>
              <a:rPr lang="en-US" altLang="zh-CN" sz="2400" b="1" i="1" dirty="0"/>
              <a:t>constraint</a:t>
            </a:r>
            <a:endParaRPr lang="zh-CN" altLang="en-US" sz="2400" b="1" i="1" dirty="0"/>
          </a:p>
        </p:txBody>
      </p:sp>
    </p:spTree>
    <p:extLst>
      <p:ext uri="{BB962C8B-B14F-4D97-AF65-F5344CB8AC3E}">
        <p14:creationId xmlns:p14="http://schemas.microsoft.com/office/powerpoint/2010/main" val="1852907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组合 182">
            <a:extLst>
              <a:ext uri="{FF2B5EF4-FFF2-40B4-BE49-F238E27FC236}">
                <a16:creationId xmlns:a16="http://schemas.microsoft.com/office/drawing/2014/main" id="{3DC6A291-ABEF-96AF-8ECB-6EF40ACA0112}"/>
              </a:ext>
            </a:extLst>
          </p:cNvPr>
          <p:cNvGrpSpPr/>
          <p:nvPr/>
        </p:nvGrpSpPr>
        <p:grpSpPr>
          <a:xfrm>
            <a:off x="852506" y="2716656"/>
            <a:ext cx="12334843" cy="9630536"/>
            <a:chOff x="955955" y="3050763"/>
            <a:chExt cx="12334843" cy="9630536"/>
          </a:xfrm>
        </p:grpSpPr>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885986" y="5209651"/>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155420" y="6197559"/>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8348756" y="6225188"/>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BEB039EC-A0E8-3E6D-48AE-DEE7BD36D91A}"/>
                </a:ext>
              </a:extLst>
            </p:cNvPr>
            <p:cNvSpPr txBox="1"/>
            <p:nvPr/>
          </p:nvSpPr>
          <p:spPr>
            <a:xfrm>
              <a:off x="10667331" y="4792798"/>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900167" y="585624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104286" y="6818193"/>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9197453" y="550902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004118" y="452112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7660225" y="553665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8466889" y="649693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21" name="直接箭头连接符 20">
              <a:extLst>
                <a:ext uri="{FF2B5EF4-FFF2-40B4-BE49-F238E27FC236}">
                  <a16:creationId xmlns:a16="http://schemas.microsoft.com/office/drawing/2014/main" id="{1815FBF1-FCBA-C901-3DB6-E4BF00C7AEA3}"/>
                </a:ext>
              </a:extLst>
            </p:cNvPr>
            <p:cNvCxnSpPr>
              <a:cxnSpLocks/>
              <a:stCxn id="112" idx="4"/>
              <a:endCxn id="104" idx="0"/>
            </p:cNvCxnSpPr>
            <p:nvPr/>
          </p:nvCxnSpPr>
          <p:spPr>
            <a:xfrm>
              <a:off x="4538481" y="3857427"/>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FE2B0C0-1E42-8E2E-72A6-7EB47145DFEE}"/>
                </a:ext>
              </a:extLst>
            </p:cNvPr>
            <p:cNvCxnSpPr>
              <a:cxnSpLocks/>
              <a:stCxn id="104" idx="3"/>
              <a:endCxn id="106" idx="7"/>
            </p:cNvCxnSpPr>
            <p:nvPr/>
          </p:nvCxnSpPr>
          <p:spPr>
            <a:xfrm flipH="1">
              <a:off x="3988381" y="4937524"/>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A1AFE7D-7974-472A-39A3-3C1BEB5FC760}"/>
                </a:ext>
              </a:extLst>
            </p:cNvPr>
            <p:cNvCxnSpPr>
              <a:cxnSpLocks/>
              <a:stCxn id="112" idx="3"/>
              <a:endCxn id="106" idx="0"/>
            </p:cNvCxnSpPr>
            <p:nvPr/>
          </p:nvCxnSpPr>
          <p:spPr>
            <a:xfrm flipH="1">
              <a:off x="3703180" y="3739296"/>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D392D6F-F105-3427-1FEB-16B632DA8EBF}"/>
                </a:ext>
              </a:extLst>
            </p:cNvPr>
            <p:cNvCxnSpPr>
              <a:cxnSpLocks/>
              <a:stCxn id="106" idx="3"/>
              <a:endCxn id="102" idx="7"/>
            </p:cNvCxnSpPr>
            <p:nvPr/>
          </p:nvCxnSpPr>
          <p:spPr>
            <a:xfrm flipH="1">
              <a:off x="3181716" y="6025692"/>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2AC4F0-61DA-8B72-CF11-214F904B355F}"/>
                </a:ext>
              </a:extLst>
            </p:cNvPr>
            <p:cNvCxnSpPr>
              <a:cxnSpLocks/>
              <a:stCxn id="112" idx="2"/>
              <a:endCxn id="102" idx="0"/>
            </p:cNvCxnSpPr>
            <p:nvPr/>
          </p:nvCxnSpPr>
          <p:spPr>
            <a:xfrm flipH="1">
              <a:off x="2896515" y="3454095"/>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E99DEE-72B4-2589-49C8-90B45419F726}"/>
                </a:ext>
              </a:extLst>
            </p:cNvPr>
            <p:cNvCxnSpPr>
              <a:cxnSpLocks/>
              <a:stCxn id="102" idx="3"/>
              <a:endCxn id="109" idx="7"/>
            </p:cNvCxnSpPr>
            <p:nvPr/>
          </p:nvCxnSpPr>
          <p:spPr>
            <a:xfrm flipH="1">
              <a:off x="2451150" y="7013600"/>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FDCA4CB-7698-D50E-84DE-9D744DA336FF}"/>
                </a:ext>
              </a:extLst>
            </p:cNvPr>
            <p:cNvCxnSpPr>
              <a:cxnSpLocks/>
              <a:stCxn id="107" idx="5"/>
              <a:endCxn id="109" idx="1"/>
            </p:cNvCxnSpPr>
            <p:nvPr/>
          </p:nvCxnSpPr>
          <p:spPr>
            <a:xfrm>
              <a:off x="1644486" y="7041229"/>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B0CA10B-E2D6-B610-07A7-3432E5661A57}"/>
                </a:ext>
              </a:extLst>
            </p:cNvPr>
            <p:cNvSpPr txBox="1"/>
            <p:nvPr/>
          </p:nvSpPr>
          <p:spPr>
            <a:xfrm>
              <a:off x="4777388" y="453243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8" name="文本框 97">
              <a:extLst>
                <a:ext uri="{FF2B5EF4-FFF2-40B4-BE49-F238E27FC236}">
                  <a16:creationId xmlns:a16="http://schemas.microsoft.com/office/drawing/2014/main" id="{0EFA3E5E-6662-60F6-BA5E-063D431C48F6}"/>
                </a:ext>
              </a:extLst>
            </p:cNvPr>
            <p:cNvSpPr txBox="1"/>
            <p:nvPr/>
          </p:nvSpPr>
          <p:spPr>
            <a:xfrm>
              <a:off x="3963061" y="560883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99" name="文本框 98">
              <a:extLst>
                <a:ext uri="{FF2B5EF4-FFF2-40B4-BE49-F238E27FC236}">
                  <a16:creationId xmlns:a16="http://schemas.microsoft.com/office/drawing/2014/main" id="{69F86C53-74F8-1C30-E9AC-6F47E344AC97}"/>
                </a:ext>
              </a:extLst>
            </p:cNvPr>
            <p:cNvSpPr txBox="1"/>
            <p:nvPr/>
          </p:nvSpPr>
          <p:spPr>
            <a:xfrm>
              <a:off x="3195897" y="6672288"/>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1" name="文本框 100">
              <a:extLst>
                <a:ext uri="{FF2B5EF4-FFF2-40B4-BE49-F238E27FC236}">
                  <a16:creationId xmlns:a16="http://schemas.microsoft.com/office/drawing/2014/main" id="{75AD8A43-5A1B-22D1-9835-9906CBD3A1C5}"/>
                </a:ext>
              </a:extLst>
            </p:cNvPr>
            <p:cNvSpPr txBox="1"/>
            <p:nvPr/>
          </p:nvSpPr>
          <p:spPr>
            <a:xfrm>
              <a:off x="2400016" y="7634234"/>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2" name="椭圆 101">
              <a:extLst>
                <a:ext uri="{FF2B5EF4-FFF2-40B4-BE49-F238E27FC236}">
                  <a16:creationId xmlns:a16="http://schemas.microsoft.com/office/drawing/2014/main" id="{F32C56BE-167D-F28D-932E-C924D7EB60A9}"/>
                </a:ext>
              </a:extLst>
            </p:cNvPr>
            <p:cNvSpPr/>
            <p:nvPr/>
          </p:nvSpPr>
          <p:spPr>
            <a:xfrm>
              <a:off x="2493183" y="632506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4" name="椭圆 103">
              <a:extLst>
                <a:ext uri="{FF2B5EF4-FFF2-40B4-BE49-F238E27FC236}">
                  <a16:creationId xmlns:a16="http://schemas.microsoft.com/office/drawing/2014/main" id="{03BB59E9-B8D5-98A4-79B1-3F8B69984FE4}"/>
                </a:ext>
              </a:extLst>
            </p:cNvPr>
            <p:cNvSpPr/>
            <p:nvPr/>
          </p:nvSpPr>
          <p:spPr>
            <a:xfrm>
              <a:off x="4135149" y="424899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6" name="椭圆 105">
              <a:extLst>
                <a:ext uri="{FF2B5EF4-FFF2-40B4-BE49-F238E27FC236}">
                  <a16:creationId xmlns:a16="http://schemas.microsoft.com/office/drawing/2014/main" id="{60D4E19D-DE9B-05B8-F9D0-5FC675C6CDA8}"/>
                </a:ext>
              </a:extLst>
            </p:cNvPr>
            <p:cNvSpPr/>
            <p:nvPr/>
          </p:nvSpPr>
          <p:spPr>
            <a:xfrm>
              <a:off x="3299848" y="533716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7" name="椭圆 106">
              <a:extLst>
                <a:ext uri="{FF2B5EF4-FFF2-40B4-BE49-F238E27FC236}">
                  <a16:creationId xmlns:a16="http://schemas.microsoft.com/office/drawing/2014/main" id="{DF37CBFB-E33F-C788-EB5E-C96D96BAAD00}"/>
                </a:ext>
              </a:extLst>
            </p:cNvPr>
            <p:cNvSpPr/>
            <p:nvPr/>
          </p:nvSpPr>
          <p:spPr>
            <a:xfrm>
              <a:off x="955955" y="635269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09" name="椭圆 108">
              <a:extLst>
                <a:ext uri="{FF2B5EF4-FFF2-40B4-BE49-F238E27FC236}">
                  <a16:creationId xmlns:a16="http://schemas.microsoft.com/office/drawing/2014/main" id="{F0DDDB8E-CED4-D8F2-0A11-AE7030B85019}"/>
                </a:ext>
              </a:extLst>
            </p:cNvPr>
            <p:cNvSpPr/>
            <p:nvPr/>
          </p:nvSpPr>
          <p:spPr>
            <a:xfrm>
              <a:off x="1762619" y="731297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2" name="椭圆 111">
              <a:extLst>
                <a:ext uri="{FF2B5EF4-FFF2-40B4-BE49-F238E27FC236}">
                  <a16:creationId xmlns:a16="http://schemas.microsoft.com/office/drawing/2014/main" id="{8E08F3D1-FE7E-E665-4367-3365800C1BD3}"/>
                </a:ext>
              </a:extLst>
            </p:cNvPr>
            <p:cNvSpPr/>
            <p:nvPr/>
          </p:nvSpPr>
          <p:spPr>
            <a:xfrm>
              <a:off x="4135149" y="30507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21" name="直接箭头连接符 120">
              <a:extLst>
                <a:ext uri="{FF2B5EF4-FFF2-40B4-BE49-F238E27FC236}">
                  <a16:creationId xmlns:a16="http://schemas.microsoft.com/office/drawing/2014/main" id="{B0E2F868-8B4E-8A4E-5356-B2D4FA01E8E5}"/>
                </a:ext>
              </a:extLst>
            </p:cNvPr>
            <p:cNvCxnSpPr>
              <a:cxnSpLocks/>
              <a:stCxn id="135" idx="4"/>
              <a:endCxn id="133" idx="0"/>
            </p:cNvCxnSpPr>
            <p:nvPr/>
          </p:nvCxnSpPr>
          <p:spPr>
            <a:xfrm>
              <a:off x="12194846" y="534160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599361ED-96FF-4221-D3FA-8185E91103C5}"/>
                </a:ext>
              </a:extLst>
            </p:cNvPr>
            <p:cNvCxnSpPr>
              <a:cxnSpLocks/>
              <a:stCxn id="133" idx="3"/>
              <a:endCxn id="134" idx="7"/>
            </p:cNvCxnSpPr>
            <p:nvPr/>
          </p:nvCxnSpPr>
          <p:spPr>
            <a:xfrm flipH="1">
              <a:off x="11644746" y="642170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8A221A-830B-4B9A-53E5-632ABF0345D3}"/>
                </a:ext>
              </a:extLst>
            </p:cNvPr>
            <p:cNvCxnSpPr>
              <a:cxnSpLocks/>
              <a:stCxn id="135" idx="3"/>
              <a:endCxn id="134" idx="0"/>
            </p:cNvCxnSpPr>
            <p:nvPr/>
          </p:nvCxnSpPr>
          <p:spPr>
            <a:xfrm flipH="1">
              <a:off x="11359545" y="522347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22F6F109-1F18-979B-F713-625AC8731569}"/>
                </a:ext>
              </a:extLst>
            </p:cNvPr>
            <p:cNvSpPr txBox="1"/>
            <p:nvPr/>
          </p:nvSpPr>
          <p:spPr>
            <a:xfrm>
              <a:off x="12433753" y="601661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29" name="文本框 128">
              <a:extLst>
                <a:ext uri="{FF2B5EF4-FFF2-40B4-BE49-F238E27FC236}">
                  <a16:creationId xmlns:a16="http://schemas.microsoft.com/office/drawing/2014/main" id="{92525DF3-EFEE-AECE-BE05-605D5F8E281D}"/>
                </a:ext>
              </a:extLst>
            </p:cNvPr>
            <p:cNvSpPr txBox="1"/>
            <p:nvPr/>
          </p:nvSpPr>
          <p:spPr>
            <a:xfrm>
              <a:off x="11619426" y="709302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33" name="椭圆 132">
              <a:extLst>
                <a:ext uri="{FF2B5EF4-FFF2-40B4-BE49-F238E27FC236}">
                  <a16:creationId xmlns:a16="http://schemas.microsoft.com/office/drawing/2014/main" id="{2212AC8C-0D7D-CE78-60EC-A061D1662932}"/>
                </a:ext>
              </a:extLst>
            </p:cNvPr>
            <p:cNvSpPr/>
            <p:nvPr/>
          </p:nvSpPr>
          <p:spPr>
            <a:xfrm>
              <a:off x="11791514" y="573317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4" name="椭圆 133">
              <a:extLst>
                <a:ext uri="{FF2B5EF4-FFF2-40B4-BE49-F238E27FC236}">
                  <a16:creationId xmlns:a16="http://schemas.microsoft.com/office/drawing/2014/main" id="{3EEF7D5A-D70D-955F-3779-CCBD868A4E6A}"/>
                </a:ext>
              </a:extLst>
            </p:cNvPr>
            <p:cNvSpPr/>
            <p:nvPr/>
          </p:nvSpPr>
          <p:spPr>
            <a:xfrm>
              <a:off x="10956213" y="682134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5" name="椭圆 134">
              <a:extLst>
                <a:ext uri="{FF2B5EF4-FFF2-40B4-BE49-F238E27FC236}">
                  <a16:creationId xmlns:a16="http://schemas.microsoft.com/office/drawing/2014/main" id="{E5C199B0-172A-4256-BD97-773F8FED4819}"/>
                </a:ext>
              </a:extLst>
            </p:cNvPr>
            <p:cNvSpPr/>
            <p:nvPr/>
          </p:nvSpPr>
          <p:spPr>
            <a:xfrm>
              <a:off x="11791514" y="453494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38" name="箭头: 上弧形 137">
              <a:extLst>
                <a:ext uri="{FF2B5EF4-FFF2-40B4-BE49-F238E27FC236}">
                  <a16:creationId xmlns:a16="http://schemas.microsoft.com/office/drawing/2014/main" id="{10EEE877-FC1F-4380-65A3-68C29459AFE3}"/>
                </a:ext>
              </a:extLst>
            </p:cNvPr>
            <p:cNvSpPr/>
            <p:nvPr/>
          </p:nvSpPr>
          <p:spPr>
            <a:xfrm>
              <a:off x="4983846" y="5116845"/>
              <a:ext cx="2602995" cy="421879"/>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cxnSp>
          <p:nvCxnSpPr>
            <p:cNvPr id="141" name="直接箭头连接符 140">
              <a:extLst>
                <a:ext uri="{FF2B5EF4-FFF2-40B4-BE49-F238E27FC236}">
                  <a16:creationId xmlns:a16="http://schemas.microsoft.com/office/drawing/2014/main" id="{6AE4028F-F363-E258-D3F8-8340E3F3B9DF}"/>
                </a:ext>
              </a:extLst>
            </p:cNvPr>
            <p:cNvCxnSpPr>
              <a:cxnSpLocks/>
              <a:stCxn id="151" idx="3"/>
              <a:endCxn id="150" idx="7"/>
            </p:cNvCxnSpPr>
            <p:nvPr/>
          </p:nvCxnSpPr>
          <p:spPr>
            <a:xfrm flipH="1">
              <a:off x="5282407" y="10271711"/>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720158C6-1CF7-D431-D3EE-732C67D5A550}"/>
                </a:ext>
              </a:extLst>
            </p:cNvPr>
            <p:cNvCxnSpPr>
              <a:cxnSpLocks/>
              <a:stCxn id="150" idx="3"/>
              <a:endCxn id="160" idx="7"/>
            </p:cNvCxnSpPr>
            <p:nvPr/>
          </p:nvCxnSpPr>
          <p:spPr>
            <a:xfrm flipH="1">
              <a:off x="4551841" y="11259619"/>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ED8B4379-AD46-8CD4-B220-EF9DB93257F7}"/>
                </a:ext>
              </a:extLst>
            </p:cNvPr>
            <p:cNvCxnSpPr>
              <a:cxnSpLocks/>
              <a:stCxn id="157" idx="5"/>
              <a:endCxn id="160" idx="1"/>
            </p:cNvCxnSpPr>
            <p:nvPr/>
          </p:nvCxnSpPr>
          <p:spPr>
            <a:xfrm>
              <a:off x="3745177" y="11287248"/>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69727AA-EC2D-163A-B692-7B0D4936CBC0}"/>
                </a:ext>
              </a:extLst>
            </p:cNvPr>
            <p:cNvSpPr txBox="1"/>
            <p:nvPr/>
          </p:nvSpPr>
          <p:spPr>
            <a:xfrm>
              <a:off x="6063752" y="9854858"/>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47" name="文本框 146">
              <a:extLst>
                <a:ext uri="{FF2B5EF4-FFF2-40B4-BE49-F238E27FC236}">
                  <a16:creationId xmlns:a16="http://schemas.microsoft.com/office/drawing/2014/main" id="{59988E08-04E7-885B-8B28-B0CEED957C7A}"/>
                </a:ext>
              </a:extLst>
            </p:cNvPr>
            <p:cNvSpPr txBox="1"/>
            <p:nvPr/>
          </p:nvSpPr>
          <p:spPr>
            <a:xfrm>
              <a:off x="5296588" y="1091830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48" name="文本框 147">
              <a:extLst>
                <a:ext uri="{FF2B5EF4-FFF2-40B4-BE49-F238E27FC236}">
                  <a16:creationId xmlns:a16="http://schemas.microsoft.com/office/drawing/2014/main" id="{BF99F4F5-9478-3E8A-280E-FDEB2DDF4CA5}"/>
                </a:ext>
              </a:extLst>
            </p:cNvPr>
            <p:cNvSpPr txBox="1"/>
            <p:nvPr/>
          </p:nvSpPr>
          <p:spPr>
            <a:xfrm>
              <a:off x="4500707" y="11880253"/>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50" name="椭圆 149">
              <a:extLst>
                <a:ext uri="{FF2B5EF4-FFF2-40B4-BE49-F238E27FC236}">
                  <a16:creationId xmlns:a16="http://schemas.microsoft.com/office/drawing/2014/main" id="{4145AD00-2D42-D6DC-FD21-27A859539449}"/>
                </a:ext>
              </a:extLst>
            </p:cNvPr>
            <p:cNvSpPr/>
            <p:nvPr/>
          </p:nvSpPr>
          <p:spPr>
            <a:xfrm>
              <a:off x="4593874" y="1057108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1" name="椭圆 150">
              <a:extLst>
                <a:ext uri="{FF2B5EF4-FFF2-40B4-BE49-F238E27FC236}">
                  <a16:creationId xmlns:a16="http://schemas.microsoft.com/office/drawing/2014/main" id="{C160BD06-8FF0-B247-C344-E9F7AA20CB94}"/>
                </a:ext>
              </a:extLst>
            </p:cNvPr>
            <p:cNvSpPr/>
            <p:nvPr/>
          </p:nvSpPr>
          <p:spPr>
            <a:xfrm>
              <a:off x="5400539" y="958318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7" name="椭圆 156">
              <a:extLst>
                <a:ext uri="{FF2B5EF4-FFF2-40B4-BE49-F238E27FC236}">
                  <a16:creationId xmlns:a16="http://schemas.microsoft.com/office/drawing/2014/main" id="{2161B5EA-1CFD-E2E9-00F2-8C9AB2B98B49}"/>
                </a:ext>
              </a:extLst>
            </p:cNvPr>
            <p:cNvSpPr/>
            <p:nvPr/>
          </p:nvSpPr>
          <p:spPr>
            <a:xfrm>
              <a:off x="3056646" y="1059871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60" name="椭圆 159">
              <a:extLst>
                <a:ext uri="{FF2B5EF4-FFF2-40B4-BE49-F238E27FC236}">
                  <a16:creationId xmlns:a16="http://schemas.microsoft.com/office/drawing/2014/main" id="{110B12E6-A36F-EB24-E0DE-145526ACF810}"/>
                </a:ext>
              </a:extLst>
            </p:cNvPr>
            <p:cNvSpPr/>
            <p:nvPr/>
          </p:nvSpPr>
          <p:spPr>
            <a:xfrm>
              <a:off x="3863310" y="1155899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63" name="直接箭头连接符 162">
              <a:extLst>
                <a:ext uri="{FF2B5EF4-FFF2-40B4-BE49-F238E27FC236}">
                  <a16:creationId xmlns:a16="http://schemas.microsoft.com/office/drawing/2014/main" id="{D7FA9A23-5CF8-F153-8551-FEF30CCD0C6F}"/>
                </a:ext>
              </a:extLst>
            </p:cNvPr>
            <p:cNvCxnSpPr>
              <a:cxnSpLocks/>
              <a:stCxn id="169" idx="3"/>
              <a:endCxn id="170" idx="7"/>
            </p:cNvCxnSpPr>
            <p:nvPr/>
          </p:nvCxnSpPr>
          <p:spPr>
            <a:xfrm flipH="1">
              <a:off x="7348844" y="11474998"/>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444399F-54BA-A073-9BDC-45DB751BC059}"/>
                </a:ext>
              </a:extLst>
            </p:cNvPr>
            <p:cNvCxnSpPr>
              <a:cxnSpLocks/>
              <a:stCxn id="171" idx="3"/>
              <a:endCxn id="170" idx="0"/>
            </p:cNvCxnSpPr>
            <p:nvPr/>
          </p:nvCxnSpPr>
          <p:spPr>
            <a:xfrm flipH="1">
              <a:off x="7063643" y="10276770"/>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1D1BE7C5-0A5A-A26D-2C15-DC24247C2FEF}"/>
                </a:ext>
              </a:extLst>
            </p:cNvPr>
            <p:cNvSpPr txBox="1"/>
            <p:nvPr/>
          </p:nvSpPr>
          <p:spPr>
            <a:xfrm>
              <a:off x="8137851" y="110699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68" name="文本框 167">
              <a:extLst>
                <a:ext uri="{FF2B5EF4-FFF2-40B4-BE49-F238E27FC236}">
                  <a16:creationId xmlns:a16="http://schemas.microsoft.com/office/drawing/2014/main" id="{F7165485-97C9-0B41-12E1-402771EAD4BE}"/>
                </a:ext>
              </a:extLst>
            </p:cNvPr>
            <p:cNvSpPr txBox="1"/>
            <p:nvPr/>
          </p:nvSpPr>
          <p:spPr>
            <a:xfrm>
              <a:off x="7323524" y="1214631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9" name="椭圆 168">
              <a:extLst>
                <a:ext uri="{FF2B5EF4-FFF2-40B4-BE49-F238E27FC236}">
                  <a16:creationId xmlns:a16="http://schemas.microsoft.com/office/drawing/2014/main" id="{5FA58506-DC28-E8E8-1574-92AD4CEB82C3}"/>
                </a:ext>
              </a:extLst>
            </p:cNvPr>
            <p:cNvSpPr/>
            <p:nvPr/>
          </p:nvSpPr>
          <p:spPr>
            <a:xfrm>
              <a:off x="7495612" y="107864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0" name="椭圆 169">
              <a:extLst>
                <a:ext uri="{FF2B5EF4-FFF2-40B4-BE49-F238E27FC236}">
                  <a16:creationId xmlns:a16="http://schemas.microsoft.com/office/drawing/2014/main" id="{DA0435C7-BB3E-67BE-39E6-41F5165507B5}"/>
                </a:ext>
              </a:extLst>
            </p:cNvPr>
            <p:cNvSpPr/>
            <p:nvPr/>
          </p:nvSpPr>
          <p:spPr>
            <a:xfrm>
              <a:off x="6660311" y="1187463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1" name="椭圆 170">
              <a:extLst>
                <a:ext uri="{FF2B5EF4-FFF2-40B4-BE49-F238E27FC236}">
                  <a16:creationId xmlns:a16="http://schemas.microsoft.com/office/drawing/2014/main" id="{BB9BA0D4-05ED-FB51-C678-EAFE10C668A1}"/>
                </a:ext>
              </a:extLst>
            </p:cNvPr>
            <p:cNvSpPr/>
            <p:nvPr/>
          </p:nvSpPr>
          <p:spPr>
            <a:xfrm>
              <a:off x="7495612" y="95882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72" name="直接箭头连接符 171">
              <a:extLst>
                <a:ext uri="{FF2B5EF4-FFF2-40B4-BE49-F238E27FC236}">
                  <a16:creationId xmlns:a16="http://schemas.microsoft.com/office/drawing/2014/main" id="{4605E3F6-3F99-7BC0-FFD8-D6B73E3251D2}"/>
                </a:ext>
              </a:extLst>
            </p:cNvPr>
            <p:cNvCxnSpPr>
              <a:cxnSpLocks/>
              <a:stCxn id="179" idx="4"/>
              <a:endCxn id="177" idx="0"/>
            </p:cNvCxnSpPr>
            <p:nvPr/>
          </p:nvCxnSpPr>
          <p:spPr>
            <a:xfrm>
              <a:off x="9482654" y="10394901"/>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D9385BC3-E629-5E23-A834-F8CA9D8E64E5}"/>
                </a:ext>
              </a:extLst>
            </p:cNvPr>
            <p:cNvSpPr txBox="1"/>
            <p:nvPr/>
          </p:nvSpPr>
          <p:spPr>
            <a:xfrm>
              <a:off x="9721561" y="110699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77" name="椭圆 176">
              <a:extLst>
                <a:ext uri="{FF2B5EF4-FFF2-40B4-BE49-F238E27FC236}">
                  <a16:creationId xmlns:a16="http://schemas.microsoft.com/office/drawing/2014/main" id="{D6D572C2-E4B3-0C5E-0FF9-90D193DDE9BC}"/>
                </a:ext>
              </a:extLst>
            </p:cNvPr>
            <p:cNvSpPr/>
            <p:nvPr/>
          </p:nvSpPr>
          <p:spPr>
            <a:xfrm>
              <a:off x="9079322" y="107864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9" name="椭圆 178">
              <a:extLst>
                <a:ext uri="{FF2B5EF4-FFF2-40B4-BE49-F238E27FC236}">
                  <a16:creationId xmlns:a16="http://schemas.microsoft.com/office/drawing/2014/main" id="{9414B7B9-C3A6-BC7D-740A-5CB46493C135}"/>
                </a:ext>
              </a:extLst>
            </p:cNvPr>
            <p:cNvSpPr/>
            <p:nvPr/>
          </p:nvSpPr>
          <p:spPr>
            <a:xfrm>
              <a:off x="9079322" y="95882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6EEA7E5A-918E-0FB4-E3F6-B3BF3E241388}"/>
                </a:ext>
              </a:extLst>
            </p:cNvPr>
            <p:cNvSpPr/>
            <p:nvPr/>
          </p:nvSpPr>
          <p:spPr>
            <a:xfrm rot="7808572">
              <a:off x="9590511" y="8883717"/>
              <a:ext cx="3691518" cy="590750"/>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34101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预期进度</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9920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835569" y="6673356"/>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104997" y="7661264"/>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8298333" y="7688899"/>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BEB039EC-A0E8-3E6D-48AE-DEE7BD36D91A}"/>
              </a:ext>
            </a:extLst>
          </p:cNvPr>
          <p:cNvSpPr txBox="1"/>
          <p:nvPr/>
        </p:nvSpPr>
        <p:spPr>
          <a:xfrm>
            <a:off x="10616908" y="625650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849744" y="7319952"/>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053869" y="8281898"/>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9147030" y="697273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9953695" y="598482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7609802" y="700036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8416466" y="796064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21" name="直接箭头连接符 20">
            <a:extLst>
              <a:ext uri="{FF2B5EF4-FFF2-40B4-BE49-F238E27FC236}">
                <a16:creationId xmlns:a16="http://schemas.microsoft.com/office/drawing/2014/main" id="{1815FBF1-FCBA-C901-3DB6-E4BF00C7AEA3}"/>
              </a:ext>
            </a:extLst>
          </p:cNvPr>
          <p:cNvCxnSpPr>
            <a:cxnSpLocks/>
            <a:stCxn id="112" idx="4"/>
            <a:endCxn id="104" idx="0"/>
          </p:cNvCxnSpPr>
          <p:nvPr/>
        </p:nvCxnSpPr>
        <p:spPr>
          <a:xfrm>
            <a:off x="5648333" y="4368774"/>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FE2B0C0-1E42-8E2E-72A6-7EB47145DFEE}"/>
              </a:ext>
            </a:extLst>
          </p:cNvPr>
          <p:cNvCxnSpPr>
            <a:cxnSpLocks/>
            <a:stCxn id="104" idx="3"/>
            <a:endCxn id="106" idx="7"/>
          </p:cNvCxnSpPr>
          <p:nvPr/>
        </p:nvCxnSpPr>
        <p:spPr>
          <a:xfrm flipH="1">
            <a:off x="5098239" y="5448871"/>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A1AFE7D-7974-472A-39A3-3C1BEB5FC760}"/>
              </a:ext>
            </a:extLst>
          </p:cNvPr>
          <p:cNvCxnSpPr>
            <a:cxnSpLocks/>
            <a:stCxn id="112" idx="3"/>
            <a:endCxn id="106" idx="0"/>
          </p:cNvCxnSpPr>
          <p:nvPr/>
        </p:nvCxnSpPr>
        <p:spPr>
          <a:xfrm flipH="1">
            <a:off x="4813032" y="4250649"/>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D392D6F-F105-3427-1FEB-16B632DA8EBF}"/>
              </a:ext>
            </a:extLst>
          </p:cNvPr>
          <p:cNvCxnSpPr>
            <a:cxnSpLocks/>
            <a:stCxn id="106" idx="3"/>
            <a:endCxn id="102" idx="7"/>
          </p:cNvCxnSpPr>
          <p:nvPr/>
        </p:nvCxnSpPr>
        <p:spPr>
          <a:xfrm flipH="1">
            <a:off x="4291574" y="6537039"/>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2AC4F0-61DA-8B72-CF11-214F904B355F}"/>
              </a:ext>
            </a:extLst>
          </p:cNvPr>
          <p:cNvCxnSpPr>
            <a:cxnSpLocks/>
            <a:stCxn id="112" idx="2"/>
            <a:endCxn id="102" idx="0"/>
          </p:cNvCxnSpPr>
          <p:nvPr/>
        </p:nvCxnSpPr>
        <p:spPr>
          <a:xfrm flipH="1">
            <a:off x="4006367" y="3965442"/>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E99DEE-72B4-2589-49C8-90B45419F726}"/>
              </a:ext>
            </a:extLst>
          </p:cNvPr>
          <p:cNvCxnSpPr>
            <a:cxnSpLocks/>
            <a:stCxn id="102" idx="3"/>
            <a:endCxn id="109" idx="7"/>
          </p:cNvCxnSpPr>
          <p:nvPr/>
        </p:nvCxnSpPr>
        <p:spPr>
          <a:xfrm flipH="1">
            <a:off x="3561002" y="7524947"/>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FDCA4CB-7698-D50E-84DE-9D744DA336FF}"/>
              </a:ext>
            </a:extLst>
          </p:cNvPr>
          <p:cNvCxnSpPr>
            <a:cxnSpLocks/>
            <a:stCxn id="107" idx="5"/>
            <a:endCxn id="109" idx="1"/>
          </p:cNvCxnSpPr>
          <p:nvPr/>
        </p:nvCxnSpPr>
        <p:spPr>
          <a:xfrm>
            <a:off x="2754338" y="7552580"/>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B0CA10B-E2D6-B610-07A7-3432E5661A57}"/>
              </a:ext>
            </a:extLst>
          </p:cNvPr>
          <p:cNvSpPr txBox="1"/>
          <p:nvPr/>
        </p:nvSpPr>
        <p:spPr>
          <a:xfrm>
            <a:off x="5887246" y="504378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8" name="文本框 97">
            <a:extLst>
              <a:ext uri="{FF2B5EF4-FFF2-40B4-BE49-F238E27FC236}">
                <a16:creationId xmlns:a16="http://schemas.microsoft.com/office/drawing/2014/main" id="{0EFA3E5E-6662-60F6-BA5E-063D431C48F6}"/>
              </a:ext>
            </a:extLst>
          </p:cNvPr>
          <p:cNvSpPr txBox="1"/>
          <p:nvPr/>
        </p:nvSpPr>
        <p:spPr>
          <a:xfrm>
            <a:off x="5072913" y="6120186"/>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99" name="文本框 98">
            <a:extLst>
              <a:ext uri="{FF2B5EF4-FFF2-40B4-BE49-F238E27FC236}">
                <a16:creationId xmlns:a16="http://schemas.microsoft.com/office/drawing/2014/main" id="{69F86C53-74F8-1C30-E9AC-6F47E344AC97}"/>
              </a:ext>
            </a:extLst>
          </p:cNvPr>
          <p:cNvSpPr txBox="1"/>
          <p:nvPr/>
        </p:nvSpPr>
        <p:spPr>
          <a:xfrm>
            <a:off x="4305749" y="7183635"/>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1" name="文本框 100">
            <a:extLst>
              <a:ext uri="{FF2B5EF4-FFF2-40B4-BE49-F238E27FC236}">
                <a16:creationId xmlns:a16="http://schemas.microsoft.com/office/drawing/2014/main" id="{75AD8A43-5A1B-22D1-9835-9906CBD3A1C5}"/>
              </a:ext>
            </a:extLst>
          </p:cNvPr>
          <p:cNvSpPr txBox="1"/>
          <p:nvPr/>
        </p:nvSpPr>
        <p:spPr>
          <a:xfrm>
            <a:off x="3509874" y="8145581"/>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2" name="椭圆 101">
            <a:extLst>
              <a:ext uri="{FF2B5EF4-FFF2-40B4-BE49-F238E27FC236}">
                <a16:creationId xmlns:a16="http://schemas.microsoft.com/office/drawing/2014/main" id="{F32C56BE-167D-F28D-932E-C924D7EB60A9}"/>
              </a:ext>
            </a:extLst>
          </p:cNvPr>
          <p:cNvSpPr/>
          <p:nvPr/>
        </p:nvSpPr>
        <p:spPr>
          <a:xfrm>
            <a:off x="3603035" y="6836416"/>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4" name="椭圆 103">
            <a:extLst>
              <a:ext uri="{FF2B5EF4-FFF2-40B4-BE49-F238E27FC236}">
                <a16:creationId xmlns:a16="http://schemas.microsoft.com/office/drawing/2014/main" id="{03BB59E9-B8D5-98A4-79B1-3F8B69984FE4}"/>
              </a:ext>
            </a:extLst>
          </p:cNvPr>
          <p:cNvSpPr/>
          <p:nvPr/>
        </p:nvSpPr>
        <p:spPr>
          <a:xfrm>
            <a:off x="5245001" y="476034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6" name="椭圆 105">
            <a:extLst>
              <a:ext uri="{FF2B5EF4-FFF2-40B4-BE49-F238E27FC236}">
                <a16:creationId xmlns:a16="http://schemas.microsoft.com/office/drawing/2014/main" id="{60D4E19D-DE9B-05B8-F9D0-5FC675C6CDA8}"/>
              </a:ext>
            </a:extLst>
          </p:cNvPr>
          <p:cNvSpPr/>
          <p:nvPr/>
        </p:nvSpPr>
        <p:spPr>
          <a:xfrm>
            <a:off x="4409700" y="584850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7" name="椭圆 106">
            <a:extLst>
              <a:ext uri="{FF2B5EF4-FFF2-40B4-BE49-F238E27FC236}">
                <a16:creationId xmlns:a16="http://schemas.microsoft.com/office/drawing/2014/main" id="{DF37CBFB-E33F-C788-EB5E-C96D96BAAD00}"/>
              </a:ext>
            </a:extLst>
          </p:cNvPr>
          <p:cNvSpPr/>
          <p:nvPr/>
        </p:nvSpPr>
        <p:spPr>
          <a:xfrm>
            <a:off x="2065807" y="686404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09" name="椭圆 108">
            <a:extLst>
              <a:ext uri="{FF2B5EF4-FFF2-40B4-BE49-F238E27FC236}">
                <a16:creationId xmlns:a16="http://schemas.microsoft.com/office/drawing/2014/main" id="{F0DDDB8E-CED4-D8F2-0A11-AE7030B85019}"/>
              </a:ext>
            </a:extLst>
          </p:cNvPr>
          <p:cNvSpPr/>
          <p:nvPr/>
        </p:nvSpPr>
        <p:spPr>
          <a:xfrm>
            <a:off x="2872471" y="782432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12" name="椭圆 111">
            <a:extLst>
              <a:ext uri="{FF2B5EF4-FFF2-40B4-BE49-F238E27FC236}">
                <a16:creationId xmlns:a16="http://schemas.microsoft.com/office/drawing/2014/main" id="{8E08F3D1-FE7E-E665-4367-3365800C1BD3}"/>
              </a:ext>
            </a:extLst>
          </p:cNvPr>
          <p:cNvSpPr/>
          <p:nvPr/>
        </p:nvSpPr>
        <p:spPr>
          <a:xfrm>
            <a:off x="5245001" y="356211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121" name="直接箭头连接符 120">
            <a:extLst>
              <a:ext uri="{FF2B5EF4-FFF2-40B4-BE49-F238E27FC236}">
                <a16:creationId xmlns:a16="http://schemas.microsoft.com/office/drawing/2014/main" id="{B0E2F868-8B4E-8A4E-5356-B2D4FA01E8E5}"/>
              </a:ext>
            </a:extLst>
          </p:cNvPr>
          <p:cNvCxnSpPr>
            <a:cxnSpLocks/>
            <a:stCxn id="135" idx="4"/>
            <a:endCxn id="133" idx="0"/>
          </p:cNvCxnSpPr>
          <p:nvPr/>
        </p:nvCxnSpPr>
        <p:spPr>
          <a:xfrm>
            <a:off x="8975870" y="4131777"/>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599361ED-96FF-4221-D3FA-8185E91103C5}"/>
              </a:ext>
            </a:extLst>
          </p:cNvPr>
          <p:cNvCxnSpPr>
            <a:cxnSpLocks/>
            <a:stCxn id="133" idx="3"/>
            <a:endCxn id="134" idx="7"/>
          </p:cNvCxnSpPr>
          <p:nvPr/>
        </p:nvCxnSpPr>
        <p:spPr>
          <a:xfrm flipH="1">
            <a:off x="8425776" y="5211874"/>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8A221A-830B-4B9A-53E5-632ABF0345D3}"/>
              </a:ext>
            </a:extLst>
          </p:cNvPr>
          <p:cNvCxnSpPr>
            <a:cxnSpLocks/>
            <a:stCxn id="135" idx="3"/>
            <a:endCxn id="134" idx="0"/>
          </p:cNvCxnSpPr>
          <p:nvPr/>
        </p:nvCxnSpPr>
        <p:spPr>
          <a:xfrm flipH="1">
            <a:off x="8140569" y="4013644"/>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22F6F109-1F18-979B-F713-625AC8731569}"/>
              </a:ext>
            </a:extLst>
          </p:cNvPr>
          <p:cNvSpPr txBox="1"/>
          <p:nvPr/>
        </p:nvSpPr>
        <p:spPr>
          <a:xfrm>
            <a:off x="9214783" y="48067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29" name="文本框 128">
            <a:extLst>
              <a:ext uri="{FF2B5EF4-FFF2-40B4-BE49-F238E27FC236}">
                <a16:creationId xmlns:a16="http://schemas.microsoft.com/office/drawing/2014/main" id="{92525DF3-EFEE-AECE-BE05-605D5F8E281D}"/>
              </a:ext>
            </a:extLst>
          </p:cNvPr>
          <p:cNvSpPr txBox="1"/>
          <p:nvPr/>
        </p:nvSpPr>
        <p:spPr>
          <a:xfrm>
            <a:off x="8400450" y="588318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33" name="椭圆 132">
            <a:extLst>
              <a:ext uri="{FF2B5EF4-FFF2-40B4-BE49-F238E27FC236}">
                <a16:creationId xmlns:a16="http://schemas.microsoft.com/office/drawing/2014/main" id="{2212AC8C-0D7D-CE78-60EC-A061D1662932}"/>
              </a:ext>
            </a:extLst>
          </p:cNvPr>
          <p:cNvSpPr/>
          <p:nvPr/>
        </p:nvSpPr>
        <p:spPr>
          <a:xfrm>
            <a:off x="8572538" y="452334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4" name="椭圆 133">
            <a:extLst>
              <a:ext uri="{FF2B5EF4-FFF2-40B4-BE49-F238E27FC236}">
                <a16:creationId xmlns:a16="http://schemas.microsoft.com/office/drawing/2014/main" id="{3EEF7D5A-D70D-955F-3779-CCBD868A4E6A}"/>
              </a:ext>
            </a:extLst>
          </p:cNvPr>
          <p:cNvSpPr/>
          <p:nvPr/>
        </p:nvSpPr>
        <p:spPr>
          <a:xfrm>
            <a:off x="7737237" y="561151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5" name="椭圆 134">
            <a:extLst>
              <a:ext uri="{FF2B5EF4-FFF2-40B4-BE49-F238E27FC236}">
                <a16:creationId xmlns:a16="http://schemas.microsoft.com/office/drawing/2014/main" id="{E5C199B0-172A-4256-BD97-773F8FED4819}"/>
              </a:ext>
            </a:extLst>
          </p:cNvPr>
          <p:cNvSpPr/>
          <p:nvPr/>
        </p:nvSpPr>
        <p:spPr>
          <a:xfrm>
            <a:off x="8572538" y="332511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38" name="箭头: 上弧形 137">
            <a:extLst>
              <a:ext uri="{FF2B5EF4-FFF2-40B4-BE49-F238E27FC236}">
                <a16:creationId xmlns:a16="http://schemas.microsoft.com/office/drawing/2014/main" id="{10EEE877-FC1F-4380-65A3-68C29459AFE3}"/>
              </a:ext>
            </a:extLst>
          </p:cNvPr>
          <p:cNvSpPr/>
          <p:nvPr/>
        </p:nvSpPr>
        <p:spPr>
          <a:xfrm>
            <a:off x="5768422" y="5609259"/>
            <a:ext cx="1662887" cy="417510"/>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cxnSp>
        <p:nvCxnSpPr>
          <p:cNvPr id="141" name="直接箭头连接符 140">
            <a:extLst>
              <a:ext uri="{FF2B5EF4-FFF2-40B4-BE49-F238E27FC236}">
                <a16:creationId xmlns:a16="http://schemas.microsoft.com/office/drawing/2014/main" id="{6AE4028F-F363-E258-D3F8-8340E3F3B9DF}"/>
              </a:ext>
            </a:extLst>
          </p:cNvPr>
          <p:cNvCxnSpPr>
            <a:cxnSpLocks/>
            <a:stCxn id="151" idx="3"/>
            <a:endCxn id="150" idx="7"/>
          </p:cNvCxnSpPr>
          <p:nvPr/>
        </p:nvCxnSpPr>
        <p:spPr>
          <a:xfrm flipH="1">
            <a:off x="5178961" y="993760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720158C6-1CF7-D431-D3EE-732C67D5A550}"/>
              </a:ext>
            </a:extLst>
          </p:cNvPr>
          <p:cNvCxnSpPr>
            <a:cxnSpLocks/>
            <a:stCxn id="150" idx="3"/>
            <a:endCxn id="160" idx="7"/>
          </p:cNvCxnSpPr>
          <p:nvPr/>
        </p:nvCxnSpPr>
        <p:spPr>
          <a:xfrm flipH="1">
            <a:off x="4448389" y="1092551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ED8B4379-AD46-8CD4-B220-EF9DB93257F7}"/>
              </a:ext>
            </a:extLst>
          </p:cNvPr>
          <p:cNvCxnSpPr>
            <a:cxnSpLocks/>
            <a:stCxn id="157" idx="5"/>
            <a:endCxn id="160" idx="1"/>
          </p:cNvCxnSpPr>
          <p:nvPr/>
        </p:nvCxnSpPr>
        <p:spPr>
          <a:xfrm>
            <a:off x="3641725" y="10953143"/>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69727AA-EC2D-163A-B692-7B0D4936CBC0}"/>
              </a:ext>
            </a:extLst>
          </p:cNvPr>
          <p:cNvSpPr txBox="1"/>
          <p:nvPr/>
        </p:nvSpPr>
        <p:spPr>
          <a:xfrm>
            <a:off x="5960300" y="952075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47" name="文本框 146">
            <a:extLst>
              <a:ext uri="{FF2B5EF4-FFF2-40B4-BE49-F238E27FC236}">
                <a16:creationId xmlns:a16="http://schemas.microsoft.com/office/drawing/2014/main" id="{59988E08-04E7-885B-8B28-B0CEED957C7A}"/>
              </a:ext>
            </a:extLst>
          </p:cNvPr>
          <p:cNvSpPr txBox="1"/>
          <p:nvPr/>
        </p:nvSpPr>
        <p:spPr>
          <a:xfrm>
            <a:off x="5193136" y="1058420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48" name="文本框 147">
            <a:extLst>
              <a:ext uri="{FF2B5EF4-FFF2-40B4-BE49-F238E27FC236}">
                <a16:creationId xmlns:a16="http://schemas.microsoft.com/office/drawing/2014/main" id="{BF99F4F5-9478-3E8A-280E-FDEB2DDF4CA5}"/>
              </a:ext>
            </a:extLst>
          </p:cNvPr>
          <p:cNvSpPr txBox="1"/>
          <p:nvPr/>
        </p:nvSpPr>
        <p:spPr>
          <a:xfrm>
            <a:off x="4397255" y="1154614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50" name="椭圆 149">
            <a:extLst>
              <a:ext uri="{FF2B5EF4-FFF2-40B4-BE49-F238E27FC236}">
                <a16:creationId xmlns:a16="http://schemas.microsoft.com/office/drawing/2014/main" id="{4145AD00-2D42-D6DC-FD21-27A859539449}"/>
              </a:ext>
            </a:extLst>
          </p:cNvPr>
          <p:cNvSpPr/>
          <p:nvPr/>
        </p:nvSpPr>
        <p:spPr>
          <a:xfrm>
            <a:off x="4490422" y="1023698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51" name="椭圆 150">
            <a:extLst>
              <a:ext uri="{FF2B5EF4-FFF2-40B4-BE49-F238E27FC236}">
                <a16:creationId xmlns:a16="http://schemas.microsoft.com/office/drawing/2014/main" id="{C160BD06-8FF0-B247-C344-E9F7AA20CB94}"/>
              </a:ext>
            </a:extLst>
          </p:cNvPr>
          <p:cNvSpPr/>
          <p:nvPr/>
        </p:nvSpPr>
        <p:spPr>
          <a:xfrm>
            <a:off x="5297087" y="924907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57" name="椭圆 156">
            <a:extLst>
              <a:ext uri="{FF2B5EF4-FFF2-40B4-BE49-F238E27FC236}">
                <a16:creationId xmlns:a16="http://schemas.microsoft.com/office/drawing/2014/main" id="{2161B5EA-1CFD-E2E9-00F2-8C9AB2B98B49}"/>
              </a:ext>
            </a:extLst>
          </p:cNvPr>
          <p:cNvSpPr/>
          <p:nvPr/>
        </p:nvSpPr>
        <p:spPr>
          <a:xfrm>
            <a:off x="2953194" y="1026460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60" name="椭圆 159">
            <a:extLst>
              <a:ext uri="{FF2B5EF4-FFF2-40B4-BE49-F238E27FC236}">
                <a16:creationId xmlns:a16="http://schemas.microsoft.com/office/drawing/2014/main" id="{110B12E6-A36F-EB24-E0DE-145526ACF810}"/>
              </a:ext>
            </a:extLst>
          </p:cNvPr>
          <p:cNvSpPr/>
          <p:nvPr/>
        </p:nvSpPr>
        <p:spPr>
          <a:xfrm>
            <a:off x="3759858" y="1122488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163" name="直接箭头连接符 162">
            <a:extLst>
              <a:ext uri="{FF2B5EF4-FFF2-40B4-BE49-F238E27FC236}">
                <a16:creationId xmlns:a16="http://schemas.microsoft.com/office/drawing/2014/main" id="{D7FA9A23-5CF8-F153-8551-FEF30CCD0C6F}"/>
              </a:ext>
            </a:extLst>
          </p:cNvPr>
          <p:cNvCxnSpPr>
            <a:cxnSpLocks/>
            <a:stCxn id="169" idx="3"/>
            <a:endCxn id="170" idx="7"/>
          </p:cNvCxnSpPr>
          <p:nvPr/>
        </p:nvCxnSpPr>
        <p:spPr>
          <a:xfrm flipH="1">
            <a:off x="7245394" y="11140891"/>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444399F-54BA-A073-9BDC-45DB751BC059}"/>
              </a:ext>
            </a:extLst>
          </p:cNvPr>
          <p:cNvCxnSpPr>
            <a:cxnSpLocks/>
            <a:stCxn id="171" idx="3"/>
            <a:endCxn id="170" idx="0"/>
          </p:cNvCxnSpPr>
          <p:nvPr/>
        </p:nvCxnSpPr>
        <p:spPr>
          <a:xfrm flipH="1">
            <a:off x="6960191" y="9942669"/>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1D1BE7C5-0A5A-A26D-2C15-DC24247C2FEF}"/>
              </a:ext>
            </a:extLst>
          </p:cNvPr>
          <p:cNvSpPr txBox="1"/>
          <p:nvPr/>
        </p:nvSpPr>
        <p:spPr>
          <a:xfrm>
            <a:off x="8034401" y="107358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68" name="文本框 167">
            <a:extLst>
              <a:ext uri="{FF2B5EF4-FFF2-40B4-BE49-F238E27FC236}">
                <a16:creationId xmlns:a16="http://schemas.microsoft.com/office/drawing/2014/main" id="{F7165485-97C9-0B41-12E1-402771EAD4BE}"/>
              </a:ext>
            </a:extLst>
          </p:cNvPr>
          <p:cNvSpPr txBox="1"/>
          <p:nvPr/>
        </p:nvSpPr>
        <p:spPr>
          <a:xfrm>
            <a:off x="7220072" y="11812206"/>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9" name="椭圆 168">
            <a:extLst>
              <a:ext uri="{FF2B5EF4-FFF2-40B4-BE49-F238E27FC236}">
                <a16:creationId xmlns:a16="http://schemas.microsoft.com/office/drawing/2014/main" id="{5FA58506-DC28-E8E8-1574-92AD4CEB82C3}"/>
              </a:ext>
            </a:extLst>
          </p:cNvPr>
          <p:cNvSpPr/>
          <p:nvPr/>
        </p:nvSpPr>
        <p:spPr>
          <a:xfrm>
            <a:off x="7392160" y="1045236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70" name="椭圆 169">
            <a:extLst>
              <a:ext uri="{FF2B5EF4-FFF2-40B4-BE49-F238E27FC236}">
                <a16:creationId xmlns:a16="http://schemas.microsoft.com/office/drawing/2014/main" id="{DA0435C7-BB3E-67BE-39E6-41F5165507B5}"/>
              </a:ext>
            </a:extLst>
          </p:cNvPr>
          <p:cNvSpPr/>
          <p:nvPr/>
        </p:nvSpPr>
        <p:spPr>
          <a:xfrm>
            <a:off x="6556859" y="1154052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71" name="椭圆 170">
            <a:extLst>
              <a:ext uri="{FF2B5EF4-FFF2-40B4-BE49-F238E27FC236}">
                <a16:creationId xmlns:a16="http://schemas.microsoft.com/office/drawing/2014/main" id="{BB9BA0D4-05ED-FB51-C678-EAFE10C668A1}"/>
              </a:ext>
            </a:extLst>
          </p:cNvPr>
          <p:cNvSpPr/>
          <p:nvPr/>
        </p:nvSpPr>
        <p:spPr>
          <a:xfrm>
            <a:off x="7392160" y="925413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172" name="直接箭头连接符 171">
            <a:extLst>
              <a:ext uri="{FF2B5EF4-FFF2-40B4-BE49-F238E27FC236}">
                <a16:creationId xmlns:a16="http://schemas.microsoft.com/office/drawing/2014/main" id="{4605E3F6-3F99-7BC0-FFD8-D6B73E3251D2}"/>
              </a:ext>
            </a:extLst>
          </p:cNvPr>
          <p:cNvCxnSpPr>
            <a:cxnSpLocks/>
            <a:stCxn id="179" idx="4"/>
            <a:endCxn id="177" idx="0"/>
          </p:cNvCxnSpPr>
          <p:nvPr/>
        </p:nvCxnSpPr>
        <p:spPr>
          <a:xfrm>
            <a:off x="9379202" y="10060794"/>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D9385BC3-E629-5E23-A834-F8CA9D8E64E5}"/>
              </a:ext>
            </a:extLst>
          </p:cNvPr>
          <p:cNvSpPr txBox="1"/>
          <p:nvPr/>
        </p:nvSpPr>
        <p:spPr>
          <a:xfrm>
            <a:off x="9618111" y="107358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77" name="椭圆 176">
            <a:extLst>
              <a:ext uri="{FF2B5EF4-FFF2-40B4-BE49-F238E27FC236}">
                <a16:creationId xmlns:a16="http://schemas.microsoft.com/office/drawing/2014/main" id="{D6D572C2-E4B3-0C5E-0FF9-90D193DDE9BC}"/>
              </a:ext>
            </a:extLst>
          </p:cNvPr>
          <p:cNvSpPr/>
          <p:nvPr/>
        </p:nvSpPr>
        <p:spPr>
          <a:xfrm>
            <a:off x="8975870" y="1045236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79" name="椭圆 178">
            <a:extLst>
              <a:ext uri="{FF2B5EF4-FFF2-40B4-BE49-F238E27FC236}">
                <a16:creationId xmlns:a16="http://schemas.microsoft.com/office/drawing/2014/main" id="{9414B7B9-C3A6-BC7D-740A-5CB46493C135}"/>
              </a:ext>
            </a:extLst>
          </p:cNvPr>
          <p:cNvSpPr/>
          <p:nvPr/>
        </p:nvSpPr>
        <p:spPr>
          <a:xfrm>
            <a:off x="8975870" y="925413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81" name="箭头: 上弧形 180">
            <a:extLst>
              <a:ext uri="{FF2B5EF4-FFF2-40B4-BE49-F238E27FC236}">
                <a16:creationId xmlns:a16="http://schemas.microsoft.com/office/drawing/2014/main" id="{6EEA7E5A-918E-0FB4-E3F6-B3BF3E241388}"/>
              </a:ext>
            </a:extLst>
          </p:cNvPr>
          <p:cNvSpPr/>
          <p:nvPr/>
        </p:nvSpPr>
        <p:spPr>
          <a:xfrm rot="7808572">
            <a:off x="6121651" y="8383225"/>
            <a:ext cx="1901655" cy="513061"/>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88858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31</a:t>
            </a:fld>
            <a:endParaRPr lang="zh-CN" altLang="en-US"/>
          </a:p>
        </p:txBody>
      </p:sp>
      <p:grpSp>
        <p:nvGrpSpPr>
          <p:cNvPr id="112" name="组合 111">
            <a:extLst>
              <a:ext uri="{FF2B5EF4-FFF2-40B4-BE49-F238E27FC236}">
                <a16:creationId xmlns:a16="http://schemas.microsoft.com/office/drawing/2014/main" id="{33B1F5E4-7E51-BFB3-FC42-66E382624365}"/>
              </a:ext>
            </a:extLst>
          </p:cNvPr>
          <p:cNvGrpSpPr/>
          <p:nvPr/>
        </p:nvGrpSpPr>
        <p:grpSpPr>
          <a:xfrm>
            <a:off x="4556562" y="4644531"/>
            <a:ext cx="4926741" cy="4390441"/>
            <a:chOff x="3064281" y="1682090"/>
            <a:chExt cx="4926741" cy="4390441"/>
          </a:xfrm>
        </p:grpSpPr>
        <p:cxnSp>
          <p:nvCxnSpPr>
            <p:cNvPr id="153" name="直接箭头连接符 152">
              <a:extLst>
                <a:ext uri="{FF2B5EF4-FFF2-40B4-BE49-F238E27FC236}">
                  <a16:creationId xmlns:a16="http://schemas.microsoft.com/office/drawing/2014/main" id="{B2F34602-DB70-E3D6-26A9-EB5DEBA51FF0}"/>
                </a:ext>
              </a:extLst>
            </p:cNvPr>
            <p:cNvCxnSpPr>
              <a:cxnSpLocks/>
              <a:stCxn id="96" idx="0"/>
              <a:endCxn id="6" idx="4"/>
            </p:cNvCxnSpPr>
            <p:nvPr/>
          </p:nvCxnSpPr>
          <p:spPr>
            <a:xfrm flipV="1">
              <a:off x="3499051" y="3604915"/>
              <a:ext cx="434771" cy="159807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0683307-9278-57F0-B15C-7F740975AE56}"/>
                </a:ext>
              </a:extLst>
            </p:cNvPr>
            <p:cNvCxnSpPr>
              <a:cxnSpLocks/>
              <a:stCxn id="17" idx="1"/>
              <a:endCxn id="6" idx="5"/>
            </p:cNvCxnSpPr>
            <p:nvPr/>
          </p:nvCxnSpPr>
          <p:spPr>
            <a:xfrm flipH="1" flipV="1">
              <a:off x="4241250" y="3477574"/>
              <a:ext cx="1547321" cy="100775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8105264-A89B-7A84-95F5-3BAC5857DC6C}"/>
                </a:ext>
              </a:extLst>
            </p:cNvPr>
            <p:cNvCxnSpPr>
              <a:cxnSpLocks/>
              <a:stCxn id="17" idx="3"/>
              <a:endCxn id="96" idx="6"/>
            </p:cNvCxnSpPr>
            <p:nvPr/>
          </p:nvCxnSpPr>
          <p:spPr>
            <a:xfrm flipH="1">
              <a:off x="3933820" y="5100182"/>
              <a:ext cx="1854751" cy="53758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B5635CA4-6223-D2E4-98B3-BD2155A62CFB}"/>
                </a:ext>
              </a:extLst>
            </p:cNvPr>
            <p:cNvCxnSpPr>
              <a:cxnSpLocks/>
              <a:stCxn id="6" idx="6"/>
              <a:endCxn id="18" idx="2"/>
            </p:cNvCxnSpPr>
            <p:nvPr/>
          </p:nvCxnSpPr>
          <p:spPr>
            <a:xfrm flipV="1">
              <a:off x="4368591" y="2116860"/>
              <a:ext cx="2752892" cy="1053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CA02F48-AE83-1F4B-E239-B0E2398A53E5}"/>
                </a:ext>
              </a:extLst>
            </p:cNvPr>
            <p:cNvCxnSpPr>
              <a:cxnSpLocks/>
              <a:stCxn id="17" idx="7"/>
              <a:endCxn id="18" idx="4"/>
            </p:cNvCxnSpPr>
            <p:nvPr/>
          </p:nvCxnSpPr>
          <p:spPr>
            <a:xfrm flipV="1">
              <a:off x="6403428" y="2551629"/>
              <a:ext cx="1152825" cy="193369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5006C57A-82CB-3ABD-FC59-DB5C85EE0D3D}"/>
                </a:ext>
              </a:extLst>
            </p:cNvPr>
            <p:cNvSpPr/>
            <p:nvPr/>
          </p:nvSpPr>
          <p:spPr>
            <a:xfrm>
              <a:off x="7121483" y="1682090"/>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l0</a:t>
              </a:r>
              <a:endParaRPr lang="zh-CN" altLang="en-US" sz="2800" b="1" i="1" dirty="0"/>
            </a:p>
          </p:txBody>
        </p:sp>
        <p:sp>
          <p:nvSpPr>
            <p:cNvPr id="6" name="椭圆 5">
              <a:extLst>
                <a:ext uri="{FF2B5EF4-FFF2-40B4-BE49-F238E27FC236}">
                  <a16:creationId xmlns:a16="http://schemas.microsoft.com/office/drawing/2014/main" id="{C06C521A-B15E-CC63-F0CC-1F4423A5CC90}"/>
                </a:ext>
              </a:extLst>
            </p:cNvPr>
            <p:cNvSpPr/>
            <p:nvPr/>
          </p:nvSpPr>
          <p:spPr>
            <a:xfrm>
              <a:off x="3499052" y="2735376"/>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q3</a:t>
              </a:r>
              <a:endParaRPr lang="zh-CN" altLang="en-US" sz="2800" b="1" i="1" dirty="0"/>
            </a:p>
          </p:txBody>
        </p:sp>
        <p:sp>
          <p:nvSpPr>
            <p:cNvPr id="96" name="椭圆 95">
              <a:extLst>
                <a:ext uri="{FF2B5EF4-FFF2-40B4-BE49-F238E27FC236}">
                  <a16:creationId xmlns:a16="http://schemas.microsoft.com/office/drawing/2014/main" id="{2254E6DD-5A86-18EA-426E-2DB2C293857C}"/>
                </a:ext>
              </a:extLst>
            </p:cNvPr>
            <p:cNvSpPr/>
            <p:nvPr/>
          </p:nvSpPr>
          <p:spPr>
            <a:xfrm>
              <a:off x="3064281" y="5202992"/>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q2</a:t>
              </a:r>
              <a:endParaRPr lang="zh-CN" altLang="en-US" sz="2800" b="1" i="1" dirty="0"/>
            </a:p>
          </p:txBody>
        </p:sp>
        <p:sp>
          <p:nvSpPr>
            <p:cNvPr id="17" name="椭圆 16">
              <a:extLst>
                <a:ext uri="{FF2B5EF4-FFF2-40B4-BE49-F238E27FC236}">
                  <a16:creationId xmlns:a16="http://schemas.microsoft.com/office/drawing/2014/main" id="{8FA7F036-7DC8-1B28-A851-F29A81F54322}"/>
                </a:ext>
              </a:extLst>
            </p:cNvPr>
            <p:cNvSpPr/>
            <p:nvPr/>
          </p:nvSpPr>
          <p:spPr>
            <a:xfrm>
              <a:off x="5661230" y="4357984"/>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q0</a:t>
              </a:r>
              <a:endParaRPr lang="zh-CN" altLang="en-US" sz="2800" b="1" i="1" dirty="0"/>
            </a:p>
          </p:txBody>
        </p:sp>
      </p:grpSp>
    </p:spTree>
    <p:extLst>
      <p:ext uri="{BB962C8B-B14F-4D97-AF65-F5344CB8AC3E}">
        <p14:creationId xmlns:p14="http://schemas.microsoft.com/office/powerpoint/2010/main" val="364563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椭圆 108">
            <a:extLst>
              <a:ext uri="{FF2B5EF4-FFF2-40B4-BE49-F238E27FC236}">
                <a16:creationId xmlns:a16="http://schemas.microsoft.com/office/drawing/2014/main" id="{723FC65E-2CCB-3F30-42C9-94A3DC32519C}"/>
              </a:ext>
            </a:extLst>
          </p:cNvPr>
          <p:cNvSpPr/>
          <p:nvPr/>
        </p:nvSpPr>
        <p:spPr>
          <a:xfrm>
            <a:off x="2345681" y="2636865"/>
            <a:ext cx="869539" cy="8695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l0</a:t>
            </a:r>
            <a:endParaRPr lang="zh-CN" altLang="en-US" sz="2800" b="1" i="1" dirty="0">
              <a:solidFill>
                <a:schemeClr val="tx1"/>
              </a:solidFill>
            </a:endParaRPr>
          </a:p>
        </p:txBody>
      </p:sp>
      <p:sp>
        <p:nvSpPr>
          <p:cNvPr id="106" name="椭圆 105">
            <a:extLst>
              <a:ext uri="{FF2B5EF4-FFF2-40B4-BE49-F238E27FC236}">
                <a16:creationId xmlns:a16="http://schemas.microsoft.com/office/drawing/2014/main" id="{DB6E00AF-81A5-6F38-7D7F-E1B161AF4888}"/>
              </a:ext>
            </a:extLst>
          </p:cNvPr>
          <p:cNvSpPr/>
          <p:nvPr/>
        </p:nvSpPr>
        <p:spPr>
          <a:xfrm rot="2308740">
            <a:off x="2436743" y="2667750"/>
            <a:ext cx="3827135" cy="418656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32</a:t>
            </a:fld>
            <a:endParaRPr lang="zh-CN" altLang="en-US"/>
          </a:p>
        </p:txBody>
      </p:sp>
      <p:cxnSp>
        <p:nvCxnSpPr>
          <p:cNvPr id="153" name="直接箭头连接符 152">
            <a:extLst>
              <a:ext uri="{FF2B5EF4-FFF2-40B4-BE49-F238E27FC236}">
                <a16:creationId xmlns:a16="http://schemas.microsoft.com/office/drawing/2014/main" id="{B2F34602-DB70-E3D6-26A9-EB5DEBA51FF0}"/>
              </a:ext>
            </a:extLst>
          </p:cNvPr>
          <p:cNvCxnSpPr>
            <a:cxnSpLocks/>
            <a:stCxn id="96" idx="0"/>
            <a:endCxn id="6" idx="4"/>
          </p:cNvCxnSpPr>
          <p:nvPr/>
        </p:nvCxnSpPr>
        <p:spPr>
          <a:xfrm flipV="1">
            <a:off x="8499137" y="4007962"/>
            <a:ext cx="434771" cy="159807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0683307-9278-57F0-B15C-7F740975AE56}"/>
              </a:ext>
            </a:extLst>
          </p:cNvPr>
          <p:cNvCxnSpPr>
            <a:cxnSpLocks/>
            <a:stCxn id="17" idx="1"/>
            <a:endCxn id="6" idx="5"/>
          </p:cNvCxnSpPr>
          <p:nvPr/>
        </p:nvCxnSpPr>
        <p:spPr>
          <a:xfrm flipH="1" flipV="1">
            <a:off x="9241336" y="3880621"/>
            <a:ext cx="1547321" cy="100775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8105264-A89B-7A84-95F5-3BAC5857DC6C}"/>
              </a:ext>
            </a:extLst>
          </p:cNvPr>
          <p:cNvCxnSpPr>
            <a:cxnSpLocks/>
            <a:stCxn id="17" idx="3"/>
            <a:endCxn id="96" idx="6"/>
          </p:cNvCxnSpPr>
          <p:nvPr/>
        </p:nvCxnSpPr>
        <p:spPr>
          <a:xfrm flipH="1">
            <a:off x="8933906" y="5503223"/>
            <a:ext cx="1854751" cy="53758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B5635CA4-6223-D2E4-98B3-BD2155A62CFB}"/>
              </a:ext>
            </a:extLst>
          </p:cNvPr>
          <p:cNvCxnSpPr>
            <a:cxnSpLocks/>
            <a:stCxn id="6" idx="6"/>
            <a:endCxn id="18" idx="2"/>
          </p:cNvCxnSpPr>
          <p:nvPr/>
        </p:nvCxnSpPr>
        <p:spPr>
          <a:xfrm flipV="1">
            <a:off x="9368671" y="2519901"/>
            <a:ext cx="2752892" cy="1053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CA02F48-AE83-1F4B-E239-B0E2398A53E5}"/>
              </a:ext>
            </a:extLst>
          </p:cNvPr>
          <p:cNvCxnSpPr>
            <a:cxnSpLocks/>
            <a:stCxn id="17" idx="7"/>
            <a:endCxn id="18" idx="4"/>
          </p:cNvCxnSpPr>
          <p:nvPr/>
        </p:nvCxnSpPr>
        <p:spPr>
          <a:xfrm flipV="1">
            <a:off x="11403514" y="2954670"/>
            <a:ext cx="1152825" cy="193369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5006C57A-82CB-3ABD-FC59-DB5C85EE0D3D}"/>
              </a:ext>
            </a:extLst>
          </p:cNvPr>
          <p:cNvSpPr/>
          <p:nvPr/>
        </p:nvSpPr>
        <p:spPr>
          <a:xfrm>
            <a:off x="12121569" y="2085137"/>
            <a:ext cx="869539" cy="869539"/>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l0</a:t>
            </a:r>
            <a:endParaRPr lang="zh-CN" altLang="en-US" sz="2800" b="1" i="1" dirty="0">
              <a:solidFill>
                <a:schemeClr val="tx1"/>
              </a:solidFill>
            </a:endParaRPr>
          </a:p>
        </p:txBody>
      </p:sp>
      <p:sp>
        <p:nvSpPr>
          <p:cNvPr id="6" name="椭圆 5">
            <a:extLst>
              <a:ext uri="{FF2B5EF4-FFF2-40B4-BE49-F238E27FC236}">
                <a16:creationId xmlns:a16="http://schemas.microsoft.com/office/drawing/2014/main" id="{C06C521A-B15E-CC63-F0CC-1F4423A5CC90}"/>
              </a:ext>
            </a:extLst>
          </p:cNvPr>
          <p:cNvSpPr/>
          <p:nvPr/>
        </p:nvSpPr>
        <p:spPr>
          <a:xfrm>
            <a:off x="8499138" y="3138423"/>
            <a:ext cx="869539" cy="869539"/>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q3</a:t>
            </a:r>
            <a:endParaRPr lang="zh-CN" altLang="en-US" sz="2800" b="1" i="1" dirty="0">
              <a:solidFill>
                <a:schemeClr val="tx1"/>
              </a:solidFill>
            </a:endParaRPr>
          </a:p>
        </p:txBody>
      </p:sp>
      <p:sp>
        <p:nvSpPr>
          <p:cNvPr id="96" name="椭圆 95">
            <a:extLst>
              <a:ext uri="{FF2B5EF4-FFF2-40B4-BE49-F238E27FC236}">
                <a16:creationId xmlns:a16="http://schemas.microsoft.com/office/drawing/2014/main" id="{2254E6DD-5A86-18EA-426E-2DB2C293857C}"/>
              </a:ext>
            </a:extLst>
          </p:cNvPr>
          <p:cNvSpPr/>
          <p:nvPr/>
        </p:nvSpPr>
        <p:spPr>
          <a:xfrm>
            <a:off x="8064367" y="5606039"/>
            <a:ext cx="869539" cy="869539"/>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q2</a:t>
            </a:r>
            <a:endParaRPr lang="zh-CN" altLang="en-US" sz="2800" b="1" i="1" dirty="0">
              <a:solidFill>
                <a:schemeClr val="tx1"/>
              </a:solidFill>
            </a:endParaRPr>
          </a:p>
        </p:txBody>
      </p:sp>
      <p:sp>
        <p:nvSpPr>
          <p:cNvPr id="17" name="椭圆 16">
            <a:extLst>
              <a:ext uri="{FF2B5EF4-FFF2-40B4-BE49-F238E27FC236}">
                <a16:creationId xmlns:a16="http://schemas.microsoft.com/office/drawing/2014/main" id="{8FA7F036-7DC8-1B28-A851-F29A81F54322}"/>
              </a:ext>
            </a:extLst>
          </p:cNvPr>
          <p:cNvSpPr/>
          <p:nvPr/>
        </p:nvSpPr>
        <p:spPr>
          <a:xfrm>
            <a:off x="10661316" y="4761031"/>
            <a:ext cx="869539" cy="869539"/>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q0</a:t>
            </a:r>
            <a:endParaRPr lang="zh-CN" altLang="en-US" sz="2800" b="1" i="1" dirty="0">
              <a:solidFill>
                <a:schemeClr val="tx1"/>
              </a:solidFill>
            </a:endParaRPr>
          </a:p>
        </p:txBody>
      </p:sp>
      <p:cxnSp>
        <p:nvCxnSpPr>
          <p:cNvPr id="5" name="直接箭头连接符 4">
            <a:extLst>
              <a:ext uri="{FF2B5EF4-FFF2-40B4-BE49-F238E27FC236}">
                <a16:creationId xmlns:a16="http://schemas.microsoft.com/office/drawing/2014/main" id="{29E91BAF-C20C-3FC0-F27A-9782C4B376B1}"/>
              </a:ext>
            </a:extLst>
          </p:cNvPr>
          <p:cNvCxnSpPr>
            <a:cxnSpLocks/>
            <a:stCxn id="25" idx="6"/>
            <a:endCxn id="20" idx="2"/>
          </p:cNvCxnSpPr>
          <p:nvPr/>
        </p:nvCxnSpPr>
        <p:spPr>
          <a:xfrm flipV="1">
            <a:off x="4767487" y="2249630"/>
            <a:ext cx="861849" cy="1465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837FEDD3-1B8D-E751-90C5-7D59FB2C62B4}"/>
              </a:ext>
            </a:extLst>
          </p:cNvPr>
          <p:cNvCxnSpPr>
            <a:cxnSpLocks/>
            <a:stCxn id="20" idx="3"/>
            <a:endCxn id="21" idx="7"/>
          </p:cNvCxnSpPr>
          <p:nvPr/>
        </p:nvCxnSpPr>
        <p:spPr>
          <a:xfrm flipH="1">
            <a:off x="5399228" y="2534823"/>
            <a:ext cx="348241" cy="77938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78156332-FF3E-7211-EF57-7D7C27E3065B}"/>
              </a:ext>
            </a:extLst>
          </p:cNvPr>
          <p:cNvCxnSpPr>
            <a:cxnSpLocks/>
            <a:stCxn id="25" idx="5"/>
            <a:endCxn id="21" idx="1"/>
          </p:cNvCxnSpPr>
          <p:nvPr/>
        </p:nvCxnSpPr>
        <p:spPr>
          <a:xfrm>
            <a:off x="4649348" y="2549480"/>
            <a:ext cx="179476" cy="76472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43F194BB-51B0-7035-0FE3-7B6C350A7CBC}"/>
              </a:ext>
            </a:extLst>
          </p:cNvPr>
          <p:cNvCxnSpPr>
            <a:cxnSpLocks/>
            <a:stCxn id="21" idx="3"/>
            <a:endCxn id="19" idx="7"/>
          </p:cNvCxnSpPr>
          <p:nvPr/>
        </p:nvCxnSpPr>
        <p:spPr>
          <a:xfrm flipH="1">
            <a:off x="4592565" y="3884601"/>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3EEAD825-BD96-4CE2-01BB-D0CC7E9072E0}"/>
              </a:ext>
            </a:extLst>
          </p:cNvPr>
          <p:cNvCxnSpPr>
            <a:cxnSpLocks/>
            <a:stCxn id="25" idx="4"/>
            <a:endCxn id="19" idx="0"/>
          </p:cNvCxnSpPr>
          <p:nvPr/>
        </p:nvCxnSpPr>
        <p:spPr>
          <a:xfrm flipH="1">
            <a:off x="4307364" y="2667613"/>
            <a:ext cx="56791" cy="15163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B28BC95-C92A-87E7-B8C3-2849BC8E709B}"/>
              </a:ext>
            </a:extLst>
          </p:cNvPr>
          <p:cNvCxnSpPr>
            <a:cxnSpLocks/>
            <a:stCxn id="19" idx="3"/>
            <a:endCxn id="24" idx="7"/>
          </p:cNvCxnSpPr>
          <p:nvPr/>
        </p:nvCxnSpPr>
        <p:spPr>
          <a:xfrm flipH="1">
            <a:off x="3861993" y="4872509"/>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652797D-F4A8-9B55-7D80-C5647BD4F286}"/>
              </a:ext>
            </a:extLst>
          </p:cNvPr>
          <p:cNvCxnSpPr>
            <a:cxnSpLocks/>
            <a:stCxn id="22" idx="5"/>
            <a:endCxn id="24" idx="1"/>
          </p:cNvCxnSpPr>
          <p:nvPr/>
        </p:nvCxnSpPr>
        <p:spPr>
          <a:xfrm>
            <a:off x="3055329" y="4900144"/>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471D6A0-DBE8-773B-4DA8-4CD4AF5B3540}"/>
              </a:ext>
            </a:extLst>
          </p:cNvPr>
          <p:cNvSpPr txBox="1"/>
          <p:nvPr/>
        </p:nvSpPr>
        <p:spPr>
          <a:xfrm>
            <a:off x="6188237" y="239134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4" name="文本框 13">
            <a:extLst>
              <a:ext uri="{FF2B5EF4-FFF2-40B4-BE49-F238E27FC236}">
                <a16:creationId xmlns:a16="http://schemas.microsoft.com/office/drawing/2014/main" id="{7EC63388-0EA2-C3EB-991C-338BDA64004C}"/>
              </a:ext>
            </a:extLst>
          </p:cNvPr>
          <p:cNvSpPr txBox="1"/>
          <p:nvPr/>
        </p:nvSpPr>
        <p:spPr>
          <a:xfrm>
            <a:off x="5373904" y="3467748"/>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 name="文本框 14">
            <a:extLst>
              <a:ext uri="{FF2B5EF4-FFF2-40B4-BE49-F238E27FC236}">
                <a16:creationId xmlns:a16="http://schemas.microsoft.com/office/drawing/2014/main" id="{314F3E04-8914-D103-7F26-F139D4E8FA32}"/>
              </a:ext>
            </a:extLst>
          </p:cNvPr>
          <p:cNvSpPr txBox="1"/>
          <p:nvPr/>
        </p:nvSpPr>
        <p:spPr>
          <a:xfrm>
            <a:off x="4606740" y="453119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 name="文本框 15">
            <a:extLst>
              <a:ext uri="{FF2B5EF4-FFF2-40B4-BE49-F238E27FC236}">
                <a16:creationId xmlns:a16="http://schemas.microsoft.com/office/drawing/2014/main" id="{1892109F-A037-965F-2E7B-0EBCF5D38E29}"/>
              </a:ext>
            </a:extLst>
          </p:cNvPr>
          <p:cNvSpPr txBox="1"/>
          <p:nvPr/>
        </p:nvSpPr>
        <p:spPr>
          <a:xfrm>
            <a:off x="3810865" y="5493143"/>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9" name="椭圆 18">
            <a:extLst>
              <a:ext uri="{FF2B5EF4-FFF2-40B4-BE49-F238E27FC236}">
                <a16:creationId xmlns:a16="http://schemas.microsoft.com/office/drawing/2014/main" id="{0D162BD2-BD05-DADF-16AF-8DC001EB025B}"/>
              </a:ext>
            </a:extLst>
          </p:cNvPr>
          <p:cNvSpPr/>
          <p:nvPr/>
        </p:nvSpPr>
        <p:spPr>
          <a:xfrm>
            <a:off x="3904026" y="418397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0" name="椭圆 19">
            <a:extLst>
              <a:ext uri="{FF2B5EF4-FFF2-40B4-BE49-F238E27FC236}">
                <a16:creationId xmlns:a16="http://schemas.microsoft.com/office/drawing/2014/main" id="{EF962B79-638F-6C97-520B-1EF6C0485C47}"/>
              </a:ext>
            </a:extLst>
          </p:cNvPr>
          <p:cNvSpPr/>
          <p:nvPr/>
        </p:nvSpPr>
        <p:spPr>
          <a:xfrm>
            <a:off x="5629330" y="1846292"/>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1" name="椭圆 20">
            <a:extLst>
              <a:ext uri="{FF2B5EF4-FFF2-40B4-BE49-F238E27FC236}">
                <a16:creationId xmlns:a16="http://schemas.microsoft.com/office/drawing/2014/main" id="{685CB4BD-FE8E-9745-FF72-57B4D1D2C952}"/>
              </a:ext>
            </a:extLst>
          </p:cNvPr>
          <p:cNvSpPr/>
          <p:nvPr/>
        </p:nvSpPr>
        <p:spPr>
          <a:xfrm>
            <a:off x="4710691" y="319607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2" name="椭圆 21">
            <a:extLst>
              <a:ext uri="{FF2B5EF4-FFF2-40B4-BE49-F238E27FC236}">
                <a16:creationId xmlns:a16="http://schemas.microsoft.com/office/drawing/2014/main" id="{05FDF27F-61F7-949B-8FC7-78A7C41B56BE}"/>
              </a:ext>
            </a:extLst>
          </p:cNvPr>
          <p:cNvSpPr/>
          <p:nvPr/>
        </p:nvSpPr>
        <p:spPr>
          <a:xfrm>
            <a:off x="2366798" y="421160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24" name="椭圆 23">
            <a:extLst>
              <a:ext uri="{FF2B5EF4-FFF2-40B4-BE49-F238E27FC236}">
                <a16:creationId xmlns:a16="http://schemas.microsoft.com/office/drawing/2014/main" id="{86A8D2B0-C925-003A-4547-888B9D057E14}"/>
              </a:ext>
            </a:extLst>
          </p:cNvPr>
          <p:cNvSpPr/>
          <p:nvPr/>
        </p:nvSpPr>
        <p:spPr>
          <a:xfrm>
            <a:off x="3173462" y="5171886"/>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5" name="椭圆 24">
            <a:extLst>
              <a:ext uri="{FF2B5EF4-FFF2-40B4-BE49-F238E27FC236}">
                <a16:creationId xmlns:a16="http://schemas.microsoft.com/office/drawing/2014/main" id="{EAE80BB4-ED83-95FB-3C21-F7FEFB15D88C}"/>
              </a:ext>
            </a:extLst>
          </p:cNvPr>
          <p:cNvSpPr/>
          <p:nvPr/>
        </p:nvSpPr>
        <p:spPr>
          <a:xfrm>
            <a:off x="3960817" y="186094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10" name="文本框 109">
            <a:extLst>
              <a:ext uri="{FF2B5EF4-FFF2-40B4-BE49-F238E27FC236}">
                <a16:creationId xmlns:a16="http://schemas.microsoft.com/office/drawing/2014/main" id="{A5922BE2-C975-9870-B51C-A5ACB770D74D}"/>
              </a:ext>
            </a:extLst>
          </p:cNvPr>
          <p:cNvSpPr txBox="1"/>
          <p:nvPr/>
        </p:nvSpPr>
        <p:spPr>
          <a:xfrm>
            <a:off x="11295983" y="5218191"/>
            <a:ext cx="857045" cy="523220"/>
          </a:xfrm>
          <a:prstGeom prst="rect">
            <a:avLst/>
          </a:prstGeom>
          <a:noFill/>
        </p:spPr>
        <p:txBody>
          <a:bodyPr wrap="square" rtlCol="0">
            <a:spAutoFit/>
          </a:bodyPr>
          <a:lstStyle/>
          <a:p>
            <a:pPr algn="ctr"/>
            <a:r>
              <a:rPr lang="en-US" altLang="zh-CN" sz="2800" b="1" i="1" dirty="0"/>
              <a:t>x</a:t>
            </a:r>
            <a:endParaRPr lang="zh-CN" altLang="en-US" sz="2800" b="1" i="1" dirty="0"/>
          </a:p>
        </p:txBody>
      </p:sp>
      <p:sp>
        <p:nvSpPr>
          <p:cNvPr id="111" name="文本框 110">
            <a:extLst>
              <a:ext uri="{FF2B5EF4-FFF2-40B4-BE49-F238E27FC236}">
                <a16:creationId xmlns:a16="http://schemas.microsoft.com/office/drawing/2014/main" id="{A6F42D76-CA71-B3BA-6B17-E22446541C8D}"/>
              </a:ext>
            </a:extLst>
          </p:cNvPr>
          <p:cNvSpPr txBox="1"/>
          <p:nvPr/>
        </p:nvSpPr>
        <p:spPr>
          <a:xfrm>
            <a:off x="8731251" y="6143613"/>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14" name="文本框 113">
            <a:extLst>
              <a:ext uri="{FF2B5EF4-FFF2-40B4-BE49-F238E27FC236}">
                <a16:creationId xmlns:a16="http://schemas.microsoft.com/office/drawing/2014/main" id="{4436A37D-6E8A-36D1-8A0E-18640EF3D328}"/>
              </a:ext>
            </a:extLst>
          </p:cNvPr>
          <p:cNvSpPr txBox="1"/>
          <p:nvPr/>
        </p:nvSpPr>
        <p:spPr>
          <a:xfrm>
            <a:off x="9089855" y="273452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15" name="箭头: 右 114">
            <a:extLst>
              <a:ext uri="{FF2B5EF4-FFF2-40B4-BE49-F238E27FC236}">
                <a16:creationId xmlns:a16="http://schemas.microsoft.com/office/drawing/2014/main" id="{2CE7AC4A-80AA-CD30-8312-243ADFF72062}"/>
              </a:ext>
            </a:extLst>
          </p:cNvPr>
          <p:cNvSpPr/>
          <p:nvPr/>
        </p:nvSpPr>
        <p:spPr>
          <a:xfrm>
            <a:off x="6910034" y="3884601"/>
            <a:ext cx="948202" cy="660582"/>
          </a:xfrm>
          <a:prstGeom prst="rightArrow">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文本框 115">
            <a:extLst>
              <a:ext uri="{FF2B5EF4-FFF2-40B4-BE49-F238E27FC236}">
                <a16:creationId xmlns:a16="http://schemas.microsoft.com/office/drawing/2014/main" id="{899BC564-3E24-8C00-C47E-95887AE5704B}"/>
              </a:ext>
            </a:extLst>
          </p:cNvPr>
          <p:cNvSpPr txBox="1"/>
          <p:nvPr/>
        </p:nvSpPr>
        <p:spPr>
          <a:xfrm>
            <a:off x="11774814" y="1485910"/>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cxnSp>
        <p:nvCxnSpPr>
          <p:cNvPr id="2" name="直接箭头连接符 1">
            <a:extLst>
              <a:ext uri="{FF2B5EF4-FFF2-40B4-BE49-F238E27FC236}">
                <a16:creationId xmlns:a16="http://schemas.microsoft.com/office/drawing/2014/main" id="{59AAF2D2-85B9-84B3-408E-25ED29961CA4}"/>
              </a:ext>
            </a:extLst>
          </p:cNvPr>
          <p:cNvCxnSpPr>
            <a:cxnSpLocks/>
            <a:stCxn id="97" idx="0"/>
            <a:endCxn id="31" idx="4"/>
          </p:cNvCxnSpPr>
          <p:nvPr/>
        </p:nvCxnSpPr>
        <p:spPr>
          <a:xfrm flipV="1">
            <a:off x="6003433" y="9694557"/>
            <a:ext cx="434771" cy="1598077"/>
          </a:xfrm>
          <a:prstGeom prst="straightConnector1">
            <a:avLst/>
          </a:prstGeom>
          <a:ln w="41275">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EA40372E-60A6-3202-D2D8-F4422B092E7D}"/>
              </a:ext>
            </a:extLst>
          </p:cNvPr>
          <p:cNvCxnSpPr>
            <a:cxnSpLocks/>
            <a:stCxn id="98" idx="1"/>
            <a:endCxn id="31" idx="5"/>
          </p:cNvCxnSpPr>
          <p:nvPr/>
        </p:nvCxnSpPr>
        <p:spPr>
          <a:xfrm flipH="1" flipV="1">
            <a:off x="6745632" y="9567216"/>
            <a:ext cx="1547321" cy="1007751"/>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AEEB834-0924-B94C-FFE3-E422DCFC647F}"/>
              </a:ext>
            </a:extLst>
          </p:cNvPr>
          <p:cNvCxnSpPr>
            <a:cxnSpLocks/>
            <a:stCxn id="98" idx="3"/>
            <a:endCxn id="97" idx="6"/>
          </p:cNvCxnSpPr>
          <p:nvPr/>
        </p:nvCxnSpPr>
        <p:spPr>
          <a:xfrm flipH="1">
            <a:off x="6438202" y="11189818"/>
            <a:ext cx="1854751" cy="537580"/>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1BCAE85-B93E-4F1C-6321-BF3F05D2555E}"/>
              </a:ext>
            </a:extLst>
          </p:cNvPr>
          <p:cNvCxnSpPr>
            <a:cxnSpLocks/>
            <a:stCxn id="31" idx="6"/>
            <a:endCxn id="30" idx="2"/>
          </p:cNvCxnSpPr>
          <p:nvPr/>
        </p:nvCxnSpPr>
        <p:spPr>
          <a:xfrm flipV="1">
            <a:off x="6872973" y="8206502"/>
            <a:ext cx="2752892" cy="1053286"/>
          </a:xfrm>
          <a:prstGeom prst="straightConnector1">
            <a:avLst/>
          </a:prstGeom>
          <a:ln w="41275">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4F6779B-5099-67BC-6065-35B67DA0596B}"/>
              </a:ext>
            </a:extLst>
          </p:cNvPr>
          <p:cNvCxnSpPr>
            <a:cxnSpLocks/>
            <a:stCxn id="98" idx="7"/>
            <a:endCxn id="30" idx="4"/>
          </p:cNvCxnSpPr>
          <p:nvPr/>
        </p:nvCxnSpPr>
        <p:spPr>
          <a:xfrm flipV="1">
            <a:off x="8907810" y="8641265"/>
            <a:ext cx="1152825" cy="1933696"/>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FDA1C473-2DDA-50CB-049D-B7E8A236545A}"/>
              </a:ext>
            </a:extLst>
          </p:cNvPr>
          <p:cNvSpPr/>
          <p:nvPr/>
        </p:nvSpPr>
        <p:spPr>
          <a:xfrm>
            <a:off x="9625865" y="7771732"/>
            <a:ext cx="869539" cy="869539"/>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l0</a:t>
            </a:r>
            <a:endParaRPr lang="zh-CN" altLang="en-US" sz="2800" b="1" i="1" dirty="0">
              <a:solidFill>
                <a:schemeClr val="tx1"/>
              </a:solidFill>
            </a:endParaRPr>
          </a:p>
        </p:txBody>
      </p:sp>
      <p:sp>
        <p:nvSpPr>
          <p:cNvPr id="31" name="椭圆 30">
            <a:extLst>
              <a:ext uri="{FF2B5EF4-FFF2-40B4-BE49-F238E27FC236}">
                <a16:creationId xmlns:a16="http://schemas.microsoft.com/office/drawing/2014/main" id="{7A0835C5-BE75-0C86-4F59-7D3F92CEF14E}"/>
              </a:ext>
            </a:extLst>
          </p:cNvPr>
          <p:cNvSpPr/>
          <p:nvPr/>
        </p:nvSpPr>
        <p:spPr>
          <a:xfrm>
            <a:off x="6003434" y="8825018"/>
            <a:ext cx="869539" cy="869539"/>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q3</a:t>
            </a:r>
            <a:endParaRPr lang="zh-CN" altLang="en-US" sz="2800" b="1" i="1" dirty="0">
              <a:solidFill>
                <a:schemeClr val="tx1"/>
              </a:solidFill>
            </a:endParaRPr>
          </a:p>
        </p:txBody>
      </p:sp>
      <p:sp>
        <p:nvSpPr>
          <p:cNvPr id="97" name="椭圆 96">
            <a:extLst>
              <a:ext uri="{FF2B5EF4-FFF2-40B4-BE49-F238E27FC236}">
                <a16:creationId xmlns:a16="http://schemas.microsoft.com/office/drawing/2014/main" id="{C64E0F9E-E36A-334F-42BE-28A681145F39}"/>
              </a:ext>
            </a:extLst>
          </p:cNvPr>
          <p:cNvSpPr/>
          <p:nvPr/>
        </p:nvSpPr>
        <p:spPr>
          <a:xfrm>
            <a:off x="5568663" y="11292634"/>
            <a:ext cx="869539" cy="869539"/>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q2</a:t>
            </a:r>
            <a:endParaRPr lang="zh-CN" altLang="en-US" sz="2800" b="1" i="1" dirty="0">
              <a:solidFill>
                <a:schemeClr val="tx1"/>
              </a:solidFill>
            </a:endParaRPr>
          </a:p>
        </p:txBody>
      </p:sp>
      <p:sp>
        <p:nvSpPr>
          <p:cNvPr id="98" name="椭圆 97">
            <a:extLst>
              <a:ext uri="{FF2B5EF4-FFF2-40B4-BE49-F238E27FC236}">
                <a16:creationId xmlns:a16="http://schemas.microsoft.com/office/drawing/2014/main" id="{DE7F5977-73B9-81B5-01D7-72A59E3815FA}"/>
              </a:ext>
            </a:extLst>
          </p:cNvPr>
          <p:cNvSpPr/>
          <p:nvPr/>
        </p:nvSpPr>
        <p:spPr>
          <a:xfrm>
            <a:off x="8165612" y="10447626"/>
            <a:ext cx="869539" cy="869539"/>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q0</a:t>
            </a:r>
            <a:endParaRPr lang="zh-CN" altLang="en-US" sz="2800" b="1" i="1" dirty="0">
              <a:solidFill>
                <a:schemeClr val="tx1"/>
              </a:solidFill>
            </a:endParaRPr>
          </a:p>
        </p:txBody>
      </p:sp>
      <p:sp>
        <p:nvSpPr>
          <p:cNvPr id="99" name="文本框 98">
            <a:extLst>
              <a:ext uri="{FF2B5EF4-FFF2-40B4-BE49-F238E27FC236}">
                <a16:creationId xmlns:a16="http://schemas.microsoft.com/office/drawing/2014/main" id="{18C19697-0621-8B4D-1C8D-B1525C798907}"/>
              </a:ext>
            </a:extLst>
          </p:cNvPr>
          <p:cNvSpPr txBox="1"/>
          <p:nvPr/>
        </p:nvSpPr>
        <p:spPr>
          <a:xfrm>
            <a:off x="8800279" y="10904786"/>
            <a:ext cx="857045" cy="523220"/>
          </a:xfrm>
          <a:prstGeom prst="rect">
            <a:avLst/>
          </a:prstGeom>
          <a:noFill/>
        </p:spPr>
        <p:txBody>
          <a:bodyPr wrap="square" rtlCol="0">
            <a:spAutoFit/>
          </a:bodyPr>
          <a:lstStyle/>
          <a:p>
            <a:pPr algn="ctr"/>
            <a:r>
              <a:rPr lang="en-US" altLang="zh-CN" sz="2800" b="1" i="1" dirty="0"/>
              <a:t>x</a:t>
            </a:r>
            <a:endParaRPr lang="zh-CN" altLang="en-US" sz="2800" b="1" i="1" dirty="0"/>
          </a:p>
        </p:txBody>
      </p:sp>
      <p:sp>
        <p:nvSpPr>
          <p:cNvPr id="100" name="文本框 99">
            <a:extLst>
              <a:ext uri="{FF2B5EF4-FFF2-40B4-BE49-F238E27FC236}">
                <a16:creationId xmlns:a16="http://schemas.microsoft.com/office/drawing/2014/main" id="{92C45C17-F7A0-FED7-73BC-031970D6CFAF}"/>
              </a:ext>
            </a:extLst>
          </p:cNvPr>
          <p:cNvSpPr txBox="1"/>
          <p:nvPr/>
        </p:nvSpPr>
        <p:spPr>
          <a:xfrm>
            <a:off x="6235547" y="1183020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01" name="文本框 100">
            <a:extLst>
              <a:ext uri="{FF2B5EF4-FFF2-40B4-BE49-F238E27FC236}">
                <a16:creationId xmlns:a16="http://schemas.microsoft.com/office/drawing/2014/main" id="{752F04D1-55C0-4EC0-EEBF-3619647FD8E7}"/>
              </a:ext>
            </a:extLst>
          </p:cNvPr>
          <p:cNvSpPr txBox="1"/>
          <p:nvPr/>
        </p:nvSpPr>
        <p:spPr>
          <a:xfrm>
            <a:off x="6594151" y="8421124"/>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03" name="文本框 102">
            <a:extLst>
              <a:ext uri="{FF2B5EF4-FFF2-40B4-BE49-F238E27FC236}">
                <a16:creationId xmlns:a16="http://schemas.microsoft.com/office/drawing/2014/main" id="{55731BC1-A948-CAE5-1F8F-59EDFE195739}"/>
              </a:ext>
            </a:extLst>
          </p:cNvPr>
          <p:cNvSpPr txBox="1"/>
          <p:nvPr/>
        </p:nvSpPr>
        <p:spPr>
          <a:xfrm>
            <a:off x="9279110" y="7187409"/>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Tree>
    <p:extLst>
      <p:ext uri="{BB962C8B-B14F-4D97-AF65-F5344CB8AC3E}">
        <p14:creationId xmlns:p14="http://schemas.microsoft.com/office/powerpoint/2010/main" val="2837591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3455872-1F70-0116-45DA-44228869F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339440"/>
            <a:ext cx="565785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172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D652A0B7-F5AD-EE2E-156A-E9199C5AE783}"/>
              </a:ext>
            </a:extLst>
          </p:cNvPr>
          <p:cNvGraphicFramePr>
            <a:graphicFrameLocks noGrp="1"/>
          </p:cNvGraphicFramePr>
          <p:nvPr>
            <p:extLst>
              <p:ext uri="{D42A27DB-BD31-4B8C-83A1-F6EECF244321}">
                <p14:modId xmlns:p14="http://schemas.microsoft.com/office/powerpoint/2010/main" val="4228350714"/>
              </p:ext>
            </p:extLst>
          </p:nvPr>
        </p:nvGraphicFramePr>
        <p:xfrm>
          <a:off x="3450068" y="4888722"/>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2" name="文本框 11">
            <a:extLst>
              <a:ext uri="{FF2B5EF4-FFF2-40B4-BE49-F238E27FC236}">
                <a16:creationId xmlns:a16="http://schemas.microsoft.com/office/drawing/2014/main" id="{46768800-6954-CDC4-5A68-E04CD63A3E16}"/>
              </a:ext>
            </a:extLst>
          </p:cNvPr>
          <p:cNvSpPr txBox="1"/>
          <p:nvPr/>
        </p:nvSpPr>
        <p:spPr>
          <a:xfrm>
            <a:off x="3450074" y="4389960"/>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3" name="表格 12">
            <a:extLst>
              <a:ext uri="{FF2B5EF4-FFF2-40B4-BE49-F238E27FC236}">
                <a16:creationId xmlns:a16="http://schemas.microsoft.com/office/drawing/2014/main" id="{2CCBCEF3-E5F9-9433-827B-41BF35CC01ED}"/>
              </a:ext>
            </a:extLst>
          </p:cNvPr>
          <p:cNvGraphicFramePr>
            <a:graphicFrameLocks noGrp="1"/>
          </p:cNvGraphicFramePr>
          <p:nvPr>
            <p:extLst>
              <p:ext uri="{D42A27DB-BD31-4B8C-83A1-F6EECF244321}">
                <p14:modId xmlns:p14="http://schemas.microsoft.com/office/powerpoint/2010/main" val="254570740"/>
              </p:ext>
            </p:extLst>
          </p:nvPr>
        </p:nvGraphicFramePr>
        <p:xfrm>
          <a:off x="4239777"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5</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4" name="文本框 13">
            <a:extLst>
              <a:ext uri="{FF2B5EF4-FFF2-40B4-BE49-F238E27FC236}">
                <a16:creationId xmlns:a16="http://schemas.microsoft.com/office/drawing/2014/main" id="{75281A9D-FC39-17B8-814E-E8B380C31BD8}"/>
              </a:ext>
            </a:extLst>
          </p:cNvPr>
          <p:cNvSpPr txBox="1"/>
          <p:nvPr/>
        </p:nvSpPr>
        <p:spPr>
          <a:xfrm>
            <a:off x="4239783" y="4389960"/>
            <a:ext cx="424873" cy="461665"/>
          </a:xfrm>
          <a:prstGeom prst="rect">
            <a:avLst/>
          </a:prstGeom>
          <a:noFill/>
        </p:spPr>
        <p:txBody>
          <a:bodyPr wrap="square" rtlCol="0">
            <a:spAutoFit/>
          </a:bodyPr>
          <a:lstStyle/>
          <a:p>
            <a:pPr algn="ctr"/>
            <a:r>
              <a:rPr lang="en-US" altLang="zh-CN" sz="2400" b="1" dirty="0"/>
              <a:t>a</a:t>
            </a:r>
            <a:endParaRPr lang="zh-CN" altLang="en-US" sz="2400" b="1" dirty="0"/>
          </a:p>
        </p:txBody>
      </p:sp>
      <p:graphicFrame>
        <p:nvGraphicFramePr>
          <p:cNvPr id="15" name="表格 14">
            <a:extLst>
              <a:ext uri="{FF2B5EF4-FFF2-40B4-BE49-F238E27FC236}">
                <a16:creationId xmlns:a16="http://schemas.microsoft.com/office/drawing/2014/main" id="{DB960F42-4BB8-F174-1737-6B6187B28ACB}"/>
              </a:ext>
            </a:extLst>
          </p:cNvPr>
          <p:cNvGraphicFramePr>
            <a:graphicFrameLocks noGrp="1"/>
          </p:cNvGraphicFramePr>
          <p:nvPr>
            <p:extLst>
              <p:ext uri="{D42A27DB-BD31-4B8C-83A1-F6EECF244321}">
                <p14:modId xmlns:p14="http://schemas.microsoft.com/office/powerpoint/2010/main" val="3736193402"/>
              </p:ext>
            </p:extLst>
          </p:nvPr>
        </p:nvGraphicFramePr>
        <p:xfrm>
          <a:off x="6241759" y="4888722"/>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6" name="文本框 15">
            <a:extLst>
              <a:ext uri="{FF2B5EF4-FFF2-40B4-BE49-F238E27FC236}">
                <a16:creationId xmlns:a16="http://schemas.microsoft.com/office/drawing/2014/main" id="{BF42F9E7-B210-FB6B-96C0-31E09A2C06C0}"/>
              </a:ext>
            </a:extLst>
          </p:cNvPr>
          <p:cNvSpPr txBox="1"/>
          <p:nvPr/>
        </p:nvSpPr>
        <p:spPr>
          <a:xfrm>
            <a:off x="6241765" y="4389960"/>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7" name="表格 16">
            <a:extLst>
              <a:ext uri="{FF2B5EF4-FFF2-40B4-BE49-F238E27FC236}">
                <a16:creationId xmlns:a16="http://schemas.microsoft.com/office/drawing/2014/main" id="{BA463F9D-5DAE-6D0F-7C23-247AB3D6C780}"/>
              </a:ext>
            </a:extLst>
          </p:cNvPr>
          <p:cNvGraphicFramePr>
            <a:graphicFrameLocks noGrp="1"/>
          </p:cNvGraphicFramePr>
          <p:nvPr>
            <p:extLst>
              <p:ext uri="{D42A27DB-BD31-4B8C-83A1-F6EECF244321}">
                <p14:modId xmlns:p14="http://schemas.microsoft.com/office/powerpoint/2010/main" val="3343387715"/>
              </p:ext>
            </p:extLst>
          </p:nvPr>
        </p:nvGraphicFramePr>
        <p:xfrm>
          <a:off x="7031468"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8" name="文本框 17">
            <a:extLst>
              <a:ext uri="{FF2B5EF4-FFF2-40B4-BE49-F238E27FC236}">
                <a16:creationId xmlns:a16="http://schemas.microsoft.com/office/drawing/2014/main" id="{11062E55-CA9D-486F-03B0-30C7C22A1527}"/>
              </a:ext>
            </a:extLst>
          </p:cNvPr>
          <p:cNvSpPr txBox="1"/>
          <p:nvPr/>
        </p:nvSpPr>
        <p:spPr>
          <a:xfrm>
            <a:off x="7031474" y="4389960"/>
            <a:ext cx="424873" cy="461665"/>
          </a:xfrm>
          <a:prstGeom prst="rect">
            <a:avLst/>
          </a:prstGeom>
          <a:noFill/>
        </p:spPr>
        <p:txBody>
          <a:bodyPr wrap="square" rtlCol="0">
            <a:spAutoFit/>
          </a:bodyPr>
          <a:lstStyle/>
          <a:p>
            <a:pPr algn="ctr"/>
            <a:r>
              <a:rPr lang="en-US" altLang="zh-CN" sz="2400" b="1" dirty="0"/>
              <a:t>b</a:t>
            </a:r>
            <a:endParaRPr lang="zh-CN" altLang="en-US" sz="2400" b="1" dirty="0"/>
          </a:p>
        </p:txBody>
      </p:sp>
      <p:graphicFrame>
        <p:nvGraphicFramePr>
          <p:cNvPr id="19" name="表格 18">
            <a:extLst>
              <a:ext uri="{FF2B5EF4-FFF2-40B4-BE49-F238E27FC236}">
                <a16:creationId xmlns:a16="http://schemas.microsoft.com/office/drawing/2014/main" id="{9CA75688-C573-EED8-A11A-A07428170432}"/>
              </a:ext>
            </a:extLst>
          </p:cNvPr>
          <p:cNvGraphicFramePr>
            <a:graphicFrameLocks noGrp="1"/>
          </p:cNvGraphicFramePr>
          <p:nvPr>
            <p:extLst>
              <p:ext uri="{D42A27DB-BD31-4B8C-83A1-F6EECF244321}">
                <p14:modId xmlns:p14="http://schemas.microsoft.com/office/powerpoint/2010/main" val="1335681487"/>
              </p:ext>
            </p:extLst>
          </p:nvPr>
        </p:nvGraphicFramePr>
        <p:xfrm>
          <a:off x="9033451" y="4888722"/>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0" name="文本框 19">
            <a:extLst>
              <a:ext uri="{FF2B5EF4-FFF2-40B4-BE49-F238E27FC236}">
                <a16:creationId xmlns:a16="http://schemas.microsoft.com/office/drawing/2014/main" id="{DE7E79AE-D3C7-0996-D73E-183E06792A0E}"/>
              </a:ext>
            </a:extLst>
          </p:cNvPr>
          <p:cNvSpPr txBox="1"/>
          <p:nvPr/>
        </p:nvSpPr>
        <p:spPr>
          <a:xfrm>
            <a:off x="9033457" y="4389960"/>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21" name="表格 20">
            <a:extLst>
              <a:ext uri="{FF2B5EF4-FFF2-40B4-BE49-F238E27FC236}">
                <a16:creationId xmlns:a16="http://schemas.microsoft.com/office/drawing/2014/main" id="{66113A49-404C-256E-5042-3485DA9101FE}"/>
              </a:ext>
            </a:extLst>
          </p:cNvPr>
          <p:cNvGraphicFramePr>
            <a:graphicFrameLocks noGrp="1"/>
          </p:cNvGraphicFramePr>
          <p:nvPr>
            <p:extLst>
              <p:ext uri="{D42A27DB-BD31-4B8C-83A1-F6EECF244321}">
                <p14:modId xmlns:p14="http://schemas.microsoft.com/office/powerpoint/2010/main" val="2593123231"/>
              </p:ext>
            </p:extLst>
          </p:nvPr>
        </p:nvGraphicFramePr>
        <p:xfrm>
          <a:off x="9823160"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2" name="文本框 21">
            <a:extLst>
              <a:ext uri="{FF2B5EF4-FFF2-40B4-BE49-F238E27FC236}">
                <a16:creationId xmlns:a16="http://schemas.microsoft.com/office/drawing/2014/main" id="{53C6B946-D50B-452A-7FC4-57519353C001}"/>
              </a:ext>
            </a:extLst>
          </p:cNvPr>
          <p:cNvSpPr txBox="1"/>
          <p:nvPr/>
        </p:nvSpPr>
        <p:spPr>
          <a:xfrm>
            <a:off x="9823166" y="4389960"/>
            <a:ext cx="424873" cy="461665"/>
          </a:xfrm>
          <a:prstGeom prst="rect">
            <a:avLst/>
          </a:prstGeom>
          <a:noFill/>
        </p:spPr>
        <p:txBody>
          <a:bodyPr wrap="square" rtlCol="0">
            <a:spAutoFit/>
          </a:bodyPr>
          <a:lstStyle/>
          <a:p>
            <a:pPr algn="ctr"/>
            <a:r>
              <a:rPr lang="en-US" altLang="zh-CN" sz="2400" b="1" dirty="0"/>
              <a:t>c</a:t>
            </a:r>
            <a:endParaRPr lang="zh-CN" altLang="en-US" sz="2400" b="1" dirty="0"/>
          </a:p>
        </p:txBody>
      </p:sp>
      <p:sp>
        <p:nvSpPr>
          <p:cNvPr id="23" name="文本框 22">
            <a:extLst>
              <a:ext uri="{FF2B5EF4-FFF2-40B4-BE49-F238E27FC236}">
                <a16:creationId xmlns:a16="http://schemas.microsoft.com/office/drawing/2014/main" id="{C2CBE9DD-466D-74A2-8B8C-CB602640CF3D}"/>
              </a:ext>
            </a:extLst>
          </p:cNvPr>
          <p:cNvSpPr txBox="1"/>
          <p:nvPr/>
        </p:nvSpPr>
        <p:spPr>
          <a:xfrm>
            <a:off x="3450066"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4" name="文本框 23">
            <a:extLst>
              <a:ext uri="{FF2B5EF4-FFF2-40B4-BE49-F238E27FC236}">
                <a16:creationId xmlns:a16="http://schemas.microsoft.com/office/drawing/2014/main" id="{87DB9421-8145-97EE-56F4-95E436ABC73B}"/>
              </a:ext>
            </a:extLst>
          </p:cNvPr>
          <p:cNvSpPr txBox="1"/>
          <p:nvPr/>
        </p:nvSpPr>
        <p:spPr>
          <a:xfrm>
            <a:off x="6241757" y="7742536"/>
            <a:ext cx="1214582" cy="369332"/>
          </a:xfrm>
          <a:prstGeom prst="rect">
            <a:avLst/>
          </a:prstGeom>
          <a:noFill/>
        </p:spPr>
        <p:txBody>
          <a:bodyPr wrap="square" rtlCol="0">
            <a:spAutoFit/>
          </a:bodyPr>
          <a:lstStyle/>
          <a:p>
            <a:pPr algn="ctr"/>
            <a:r>
              <a:rPr lang="en-US" altLang="zh-CN" b="1" dirty="0"/>
              <a:t>1</a:t>
            </a:r>
            <a:endParaRPr lang="zh-CN" altLang="en-US" b="1" dirty="0"/>
          </a:p>
        </p:txBody>
      </p:sp>
      <p:sp>
        <p:nvSpPr>
          <p:cNvPr id="25" name="文本框 24">
            <a:extLst>
              <a:ext uri="{FF2B5EF4-FFF2-40B4-BE49-F238E27FC236}">
                <a16:creationId xmlns:a16="http://schemas.microsoft.com/office/drawing/2014/main" id="{58E48D37-445C-E30C-D861-1002FE0B87C9}"/>
              </a:ext>
            </a:extLst>
          </p:cNvPr>
          <p:cNvSpPr txBox="1"/>
          <p:nvPr/>
        </p:nvSpPr>
        <p:spPr>
          <a:xfrm>
            <a:off x="9033448"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6" name="文本框 25">
            <a:extLst>
              <a:ext uri="{FF2B5EF4-FFF2-40B4-BE49-F238E27FC236}">
                <a16:creationId xmlns:a16="http://schemas.microsoft.com/office/drawing/2014/main" id="{37C94342-5BF0-250F-746E-E379C4464D1C}"/>
              </a:ext>
            </a:extLst>
          </p:cNvPr>
          <p:cNvSpPr txBox="1"/>
          <p:nvPr/>
        </p:nvSpPr>
        <p:spPr>
          <a:xfrm>
            <a:off x="4845911"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7" name="文本框 26">
            <a:extLst>
              <a:ext uri="{FF2B5EF4-FFF2-40B4-BE49-F238E27FC236}">
                <a16:creationId xmlns:a16="http://schemas.microsoft.com/office/drawing/2014/main" id="{D3C7B44A-CA78-C8DF-5751-8B43BCB57254}"/>
              </a:ext>
            </a:extLst>
          </p:cNvPr>
          <p:cNvSpPr txBox="1"/>
          <p:nvPr/>
        </p:nvSpPr>
        <p:spPr>
          <a:xfrm>
            <a:off x="7637602"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8" name="文本框 27">
            <a:extLst>
              <a:ext uri="{FF2B5EF4-FFF2-40B4-BE49-F238E27FC236}">
                <a16:creationId xmlns:a16="http://schemas.microsoft.com/office/drawing/2014/main" id="{BF19C32E-276E-19E0-B239-4550F396787A}"/>
              </a:ext>
            </a:extLst>
          </p:cNvPr>
          <p:cNvSpPr txBox="1"/>
          <p:nvPr/>
        </p:nvSpPr>
        <p:spPr>
          <a:xfrm>
            <a:off x="10429293" y="7742474"/>
            <a:ext cx="1214582" cy="369332"/>
          </a:xfrm>
          <a:prstGeom prst="rect">
            <a:avLst/>
          </a:prstGeom>
          <a:noFill/>
        </p:spPr>
        <p:txBody>
          <a:bodyPr wrap="square" rtlCol="0">
            <a:spAutoFit/>
          </a:bodyPr>
          <a:lstStyle/>
          <a:p>
            <a:pPr algn="ctr"/>
            <a:r>
              <a:rPr lang="en-US" altLang="zh-CN" b="1" dirty="0"/>
              <a:t>= 0</a:t>
            </a:r>
            <a:endParaRPr lang="zh-CN" altLang="en-US" b="1" dirty="0"/>
          </a:p>
        </p:txBody>
      </p:sp>
    </p:spTree>
    <p:extLst>
      <p:ext uri="{BB962C8B-B14F-4D97-AF65-F5344CB8AC3E}">
        <p14:creationId xmlns:p14="http://schemas.microsoft.com/office/powerpoint/2010/main" val="1998571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35</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54"/>
            <a:ext cx="9875520" cy="4756153"/>
          </a:xfrm>
        </p:spPr>
        <p:txBody>
          <a:bodyPr>
            <a:normAutofit/>
          </a:bodyPr>
          <a:lstStyle/>
          <a:p>
            <a:r>
              <a:rPr kumimoji="1" lang="en-US" altLang="zh-CN" sz="2160" dirty="0" err="1"/>
              <a:t>AddLinear</a:t>
            </a:r>
            <a:r>
              <a:rPr kumimoji="1" lang="en-US" altLang="zh-CN" sz="2160" dirty="0"/>
              <a:t> </a:t>
            </a:r>
            <a:r>
              <a:rPr kumimoji="1" lang="zh-CN" altLang="en-US" sz="2160" dirty="0"/>
              <a:t>和 </a:t>
            </a:r>
            <a:r>
              <a:rPr kumimoji="1" lang="en-US" altLang="zh-CN" sz="2160" dirty="0" err="1"/>
              <a:t>MullLinear</a:t>
            </a:r>
            <a:r>
              <a:rPr kumimoji="1" lang="en-US" altLang="zh-CN" sz="2160" dirty="0"/>
              <a:t> </a:t>
            </a:r>
            <a:r>
              <a:rPr kumimoji="1" lang="zh-CN" altLang="en-US" sz="2160" dirty="0"/>
              <a:t>瓦片本质上都由线性约束产生</a:t>
            </a:r>
            <a:r>
              <a:rPr kumimoji="1" lang="en-US" altLang="zh-CN" sz="2160" dirty="0"/>
              <a:t>, </a:t>
            </a:r>
            <a:r>
              <a:rPr kumimoji="1" lang="zh-CN" altLang="en-US" sz="2160" dirty="0"/>
              <a:t>都是 </a:t>
            </a:r>
            <a:r>
              <a:rPr kumimoji="1" lang="en-US" altLang="zh-CN" sz="2160" dirty="0"/>
              <a:t>Linear </a:t>
            </a:r>
            <a:r>
              <a:rPr kumimoji="1" lang="zh-CN" altLang="en-US" sz="2160" dirty="0"/>
              <a:t>瓦片</a:t>
            </a:r>
            <a:r>
              <a:rPr kumimoji="1" lang="en-US" altLang="zh-CN" sz="2160" dirty="0"/>
              <a:t>, </a:t>
            </a:r>
            <a:r>
              <a:rPr kumimoji="1" lang="zh-CN" altLang="en-US" sz="2160" dirty="0"/>
              <a:t>但是由于在算法处理上逻辑完全不同</a:t>
            </a:r>
            <a:r>
              <a:rPr kumimoji="1" lang="en-US" altLang="zh-CN" sz="2160" dirty="0"/>
              <a:t>, </a:t>
            </a:r>
            <a:r>
              <a:rPr kumimoji="1" lang="zh-CN" altLang="en-US" sz="2160" dirty="0"/>
              <a:t>所以在此将其分为两个种类讨论</a:t>
            </a:r>
            <a:endParaRPr kumimoji="1" lang="en-US" altLang="zh-CN" sz="2160" dirty="0"/>
          </a:p>
          <a:p>
            <a:endParaRPr kumimoji="1" lang="en-US" altLang="zh-CN" sz="2160" dirty="0"/>
          </a:p>
          <a:p>
            <a:r>
              <a:rPr kumimoji="1" lang="zh-CN" altLang="en-US" sz="2400" dirty="0"/>
              <a:t>三个考量</a:t>
            </a:r>
            <a:r>
              <a:rPr kumimoji="1" lang="en-US" altLang="zh-CN" sz="2400" dirty="0"/>
              <a:t>:</a:t>
            </a:r>
          </a:p>
          <a:p>
            <a:pPr lvl="1"/>
            <a:r>
              <a:rPr kumimoji="1" lang="zh-CN" altLang="en-US" sz="2400" dirty="0"/>
              <a:t>将约束合并步骤暂时搁置</a:t>
            </a:r>
            <a:r>
              <a:rPr kumimoji="1" lang="en-US" altLang="zh-CN" sz="2400" dirty="0"/>
              <a:t>, </a:t>
            </a:r>
            <a:r>
              <a:rPr kumimoji="1" lang="zh-CN" altLang="en-US" sz="2400" dirty="0"/>
              <a:t>待后续步骤获取树中的更多信息后在进行</a:t>
            </a:r>
          </a:p>
          <a:p>
            <a:pPr lvl="1"/>
            <a:r>
              <a:rPr kumimoji="1" lang="zh-CN" altLang="en-US" sz="2400" dirty="0"/>
              <a:t>产生未合并的范式后</a:t>
            </a:r>
            <a:r>
              <a:rPr kumimoji="1" lang="en-US" altLang="zh-CN" sz="2400" dirty="0"/>
              <a:t>, </a:t>
            </a:r>
            <a:r>
              <a:rPr kumimoji="1" lang="zh-CN" altLang="en-US" sz="2400" dirty="0"/>
              <a:t>如有产生合并范式的需求</a:t>
            </a:r>
            <a:r>
              <a:rPr kumimoji="1" lang="en-US" altLang="zh-CN" sz="2400" dirty="0"/>
              <a:t>, </a:t>
            </a:r>
            <a:r>
              <a:rPr kumimoji="1" lang="zh-CN" altLang="en-US" sz="2400" dirty="0"/>
              <a:t>只需在未合并的范式上应用固定算法即可</a:t>
            </a:r>
            <a:r>
              <a:rPr kumimoji="1" lang="en-US" altLang="zh-CN" sz="2400" dirty="0"/>
              <a:t>, </a:t>
            </a:r>
            <a:r>
              <a:rPr kumimoji="1" lang="zh-CN" altLang="en-US" sz="2400" dirty="0"/>
              <a:t>相对简单</a:t>
            </a:r>
          </a:p>
          <a:p>
            <a:pPr lvl="1"/>
            <a:r>
              <a:rPr kumimoji="1" lang="zh-CN" altLang="en-US" sz="2400" dirty="0"/>
              <a:t>瓦片选取的算法实现也相对简单</a:t>
            </a:r>
            <a:endParaRPr kumimoji="1" lang="en-US" altLang="zh-CN" sz="2400" dirty="0"/>
          </a:p>
        </p:txBody>
      </p:sp>
    </p:spTree>
    <p:extLst>
      <p:ext uri="{BB962C8B-B14F-4D97-AF65-F5344CB8AC3E}">
        <p14:creationId xmlns:p14="http://schemas.microsoft.com/office/powerpoint/2010/main" val="1958840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36</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r>
              <a:rPr kumimoji="1" lang="zh-CN" altLang="en-US" sz="2400" dirty="0"/>
              <a:t>将选出的</a:t>
            </a:r>
            <a:r>
              <a:rPr kumimoji="1" lang="en-US" altLang="zh-CN" sz="2400" dirty="0"/>
              <a:t>Linear</a:t>
            </a:r>
            <a:r>
              <a:rPr kumimoji="1" lang="zh-CN" altLang="en-US" sz="2400" dirty="0"/>
              <a:t>瓦片抽象成一个大的点</a:t>
            </a:r>
            <a:r>
              <a:rPr kumimoji="1" lang="en-US" altLang="zh-CN" sz="2400" dirty="0"/>
              <a:t>, Quadratic</a:t>
            </a:r>
            <a:r>
              <a:rPr kumimoji="1" lang="zh-CN" altLang="en-US" sz="2400" dirty="0"/>
              <a:t>瓦片中的点保持不变</a:t>
            </a:r>
            <a:endParaRPr kumimoji="1" lang="en-US" altLang="zh-CN" sz="2400" dirty="0"/>
          </a:p>
        </p:txBody>
      </p:sp>
      <p:grpSp>
        <p:nvGrpSpPr>
          <p:cNvPr id="31" name="组合 30">
            <a:extLst>
              <a:ext uri="{FF2B5EF4-FFF2-40B4-BE49-F238E27FC236}">
                <a16:creationId xmlns:a16="http://schemas.microsoft.com/office/drawing/2014/main" id="{831F3252-D20A-8B39-1BFB-836D8E68116A}"/>
              </a:ext>
            </a:extLst>
          </p:cNvPr>
          <p:cNvGrpSpPr/>
          <p:nvPr/>
        </p:nvGrpSpPr>
        <p:grpSpPr>
          <a:xfrm>
            <a:off x="2455375" y="5473121"/>
            <a:ext cx="9129100" cy="4563778"/>
            <a:chOff x="1231541" y="2062377"/>
            <a:chExt cx="9215491" cy="4606966"/>
          </a:xfrm>
        </p:grpSpPr>
        <p:sp>
          <p:nvSpPr>
            <p:cNvPr id="3" name="椭圆 2">
              <a:extLst>
                <a:ext uri="{FF2B5EF4-FFF2-40B4-BE49-F238E27FC236}">
                  <a16:creationId xmlns:a16="http://schemas.microsoft.com/office/drawing/2014/main" id="{9916C281-F946-9273-670E-F3B3BCB4DFFC}"/>
                </a:ext>
              </a:extLst>
            </p:cNvPr>
            <p:cNvSpPr/>
            <p:nvPr/>
          </p:nvSpPr>
          <p:spPr>
            <a:xfrm>
              <a:off x="4209679" y="206237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9E766C5A-3D3F-633B-9CE5-20C0EEFF8B04}"/>
                </a:ext>
              </a:extLst>
            </p:cNvPr>
            <p:cNvSpPr/>
            <p:nvPr/>
          </p:nvSpPr>
          <p:spPr>
            <a:xfrm>
              <a:off x="4209679" y="3235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44EF8344-259D-8A98-E27A-CEADE83DB5F7}"/>
                </a:ext>
              </a:extLst>
            </p:cNvPr>
            <p:cNvSpPr/>
            <p:nvPr/>
          </p:nvSpPr>
          <p:spPr>
            <a:xfrm>
              <a:off x="3376659" y="409832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226EC00A-DC4E-80A9-EF9D-EC96D7881979}"/>
                </a:ext>
              </a:extLst>
            </p:cNvPr>
            <p:cNvCxnSpPr>
              <a:stCxn id="3" idx="4"/>
              <a:endCxn id="5" idx="0"/>
            </p:cNvCxnSpPr>
            <p:nvPr/>
          </p:nvCxnSpPr>
          <p:spPr>
            <a:xfrm rot="5400000">
              <a:off x="4342104" y="3008589"/>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EB26168F-72EB-B946-85CD-009BB0367652}"/>
                </a:ext>
              </a:extLst>
            </p:cNvPr>
            <p:cNvCxnSpPr>
              <a:stCxn id="5" idx="4"/>
              <a:endCxn id="6" idx="6"/>
            </p:cNvCxnSpPr>
            <p:nvPr/>
          </p:nvCxnSpPr>
          <p:spPr>
            <a:xfrm rot="5400000">
              <a:off x="4080954" y="3969599"/>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EA62D3B6-FEE9-5805-F81A-821B27DEC6A5}"/>
                </a:ext>
              </a:extLst>
            </p:cNvPr>
            <p:cNvCxnSpPr>
              <a:cxnSpLocks/>
              <a:stCxn id="3" idx="3"/>
              <a:endCxn id="6" idx="0"/>
            </p:cNvCxnSpPr>
            <p:nvPr/>
          </p:nvCxnSpPr>
          <p:spPr>
            <a:xfrm rot="5400000">
              <a:off x="3314514" y="3097851"/>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9A4F1EC-DAFA-87C5-D55E-508EAE74E828}"/>
                </a:ext>
              </a:extLst>
            </p:cNvPr>
            <p:cNvSpPr/>
            <p:nvPr/>
          </p:nvSpPr>
          <p:spPr>
            <a:xfrm>
              <a:off x="2557906" y="504859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2" name="连接符: 曲线 11">
              <a:extLst>
                <a:ext uri="{FF2B5EF4-FFF2-40B4-BE49-F238E27FC236}">
                  <a16:creationId xmlns:a16="http://schemas.microsoft.com/office/drawing/2014/main" id="{8ABDFEFB-4B22-AA1E-A383-8D53CCEE524E}"/>
                </a:ext>
              </a:extLst>
            </p:cNvPr>
            <p:cNvCxnSpPr>
              <a:stCxn id="6" idx="3"/>
              <a:endCxn id="11" idx="7"/>
            </p:cNvCxnSpPr>
            <p:nvPr/>
          </p:nvCxnSpPr>
          <p:spPr>
            <a:xfrm rot="5400000">
              <a:off x="3105931" y="4777865"/>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FB05F541-6F7D-622E-9667-817910B1920E}"/>
                </a:ext>
              </a:extLst>
            </p:cNvPr>
            <p:cNvCxnSpPr>
              <a:stCxn id="3" idx="2"/>
              <a:endCxn id="11" idx="0"/>
            </p:cNvCxnSpPr>
            <p:nvPr/>
          </p:nvCxnSpPr>
          <p:spPr>
            <a:xfrm rot="10800000" flipV="1">
              <a:off x="2917453" y="2421923"/>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C8B34A82-022D-FE4B-43FE-50D5E6D07886}"/>
                </a:ext>
              </a:extLst>
            </p:cNvPr>
            <p:cNvSpPr/>
            <p:nvPr/>
          </p:nvSpPr>
          <p:spPr>
            <a:xfrm>
              <a:off x="1231541" y="506844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5" name="椭圆 14">
              <a:extLst>
                <a:ext uri="{FF2B5EF4-FFF2-40B4-BE49-F238E27FC236}">
                  <a16:creationId xmlns:a16="http://schemas.microsoft.com/office/drawing/2014/main" id="{71648729-B346-C4F7-2D76-CDA011F085EA}"/>
                </a:ext>
              </a:extLst>
            </p:cNvPr>
            <p:cNvSpPr/>
            <p:nvPr/>
          </p:nvSpPr>
          <p:spPr>
            <a:xfrm>
              <a:off x="1920722" y="595025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6" name="连接符: 曲线 15">
              <a:extLst>
                <a:ext uri="{FF2B5EF4-FFF2-40B4-BE49-F238E27FC236}">
                  <a16:creationId xmlns:a16="http://schemas.microsoft.com/office/drawing/2014/main" id="{C33B9D58-044D-CE0F-7250-3E8E0180B063}"/>
                </a:ext>
              </a:extLst>
            </p:cNvPr>
            <p:cNvCxnSpPr>
              <a:stCxn id="14" idx="5"/>
              <a:endCxn id="15" idx="1"/>
            </p:cNvCxnSpPr>
            <p:nvPr/>
          </p:nvCxnSpPr>
          <p:spPr>
            <a:xfrm rot="16200000" flipH="1">
              <a:off x="1749010" y="5778540"/>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611F99A9-4EA3-2989-37AA-4A13B6174759}"/>
                </a:ext>
              </a:extLst>
            </p:cNvPr>
            <p:cNvCxnSpPr>
              <a:stCxn id="11" idx="3"/>
              <a:endCxn id="15" idx="7"/>
            </p:cNvCxnSpPr>
            <p:nvPr/>
          </p:nvCxnSpPr>
          <p:spPr>
            <a:xfrm rot="5400000">
              <a:off x="2402268" y="5794614"/>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2E932D1-931A-34FF-4289-B66E5A73B74D}"/>
                </a:ext>
              </a:extLst>
            </p:cNvPr>
            <p:cNvSpPr/>
            <p:nvPr/>
          </p:nvSpPr>
          <p:spPr>
            <a:xfrm>
              <a:off x="9727941" y="220237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9" name="椭圆 18">
              <a:extLst>
                <a:ext uri="{FF2B5EF4-FFF2-40B4-BE49-F238E27FC236}">
                  <a16:creationId xmlns:a16="http://schemas.microsoft.com/office/drawing/2014/main" id="{3C93BF99-A2E5-87A4-B772-BE02514CCA59}"/>
                </a:ext>
              </a:extLst>
            </p:cNvPr>
            <p:cNvSpPr/>
            <p:nvPr/>
          </p:nvSpPr>
          <p:spPr>
            <a:xfrm>
              <a:off x="9727941" y="337571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20" name="椭圆 19">
              <a:extLst>
                <a:ext uri="{FF2B5EF4-FFF2-40B4-BE49-F238E27FC236}">
                  <a16:creationId xmlns:a16="http://schemas.microsoft.com/office/drawing/2014/main" id="{56C830B9-B301-1FBA-C5B8-AAB5AD37B760}"/>
                </a:ext>
              </a:extLst>
            </p:cNvPr>
            <p:cNvSpPr/>
            <p:nvPr/>
          </p:nvSpPr>
          <p:spPr>
            <a:xfrm>
              <a:off x="8894921" y="423832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21" name="连接符: 曲线 20">
              <a:extLst>
                <a:ext uri="{FF2B5EF4-FFF2-40B4-BE49-F238E27FC236}">
                  <a16:creationId xmlns:a16="http://schemas.microsoft.com/office/drawing/2014/main" id="{5F32C2CC-0BF5-477C-C861-7A09E9ECA3F9}"/>
                </a:ext>
              </a:extLst>
            </p:cNvPr>
            <p:cNvCxnSpPr>
              <a:stCxn id="18" idx="4"/>
              <a:endCxn id="19" idx="0"/>
            </p:cNvCxnSpPr>
            <p:nvPr/>
          </p:nvCxnSpPr>
          <p:spPr>
            <a:xfrm rot="5400000">
              <a:off x="9860366" y="3148590"/>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888EE4A8-F652-C055-BB56-5D390CC9120E}"/>
                </a:ext>
              </a:extLst>
            </p:cNvPr>
            <p:cNvCxnSpPr>
              <a:stCxn id="19" idx="4"/>
              <a:endCxn id="20" idx="6"/>
            </p:cNvCxnSpPr>
            <p:nvPr/>
          </p:nvCxnSpPr>
          <p:spPr>
            <a:xfrm rot="5400000">
              <a:off x="9599216" y="4109600"/>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FD8DFC00-F890-03F6-7337-5B4A82FB7B0B}"/>
                </a:ext>
              </a:extLst>
            </p:cNvPr>
            <p:cNvCxnSpPr>
              <a:cxnSpLocks/>
              <a:stCxn id="18" idx="3"/>
              <a:endCxn id="20" idx="0"/>
            </p:cNvCxnSpPr>
            <p:nvPr/>
          </p:nvCxnSpPr>
          <p:spPr>
            <a:xfrm rot="5400000">
              <a:off x="8832776" y="3237852"/>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670A828-E303-279D-912A-615030FF320F}"/>
                </a:ext>
              </a:extLst>
            </p:cNvPr>
            <p:cNvSpPr/>
            <p:nvPr/>
          </p:nvSpPr>
          <p:spPr>
            <a:xfrm>
              <a:off x="8076168" y="518859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5" name="连接符: 曲线 24">
              <a:extLst>
                <a:ext uri="{FF2B5EF4-FFF2-40B4-BE49-F238E27FC236}">
                  <a16:creationId xmlns:a16="http://schemas.microsoft.com/office/drawing/2014/main" id="{E721C6B2-744A-AFEA-CBEB-04A5A4921BF7}"/>
                </a:ext>
              </a:extLst>
            </p:cNvPr>
            <p:cNvCxnSpPr>
              <a:stCxn id="20" idx="3"/>
              <a:endCxn id="24" idx="7"/>
            </p:cNvCxnSpPr>
            <p:nvPr/>
          </p:nvCxnSpPr>
          <p:spPr>
            <a:xfrm rot="5400000">
              <a:off x="8624193" y="4917866"/>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70BF0269-2E4D-9160-9AA6-01F61FE5F61B}"/>
                </a:ext>
              </a:extLst>
            </p:cNvPr>
            <p:cNvCxnSpPr>
              <a:cxnSpLocks/>
              <a:stCxn id="18" idx="2"/>
              <a:endCxn id="28" idx="1"/>
            </p:cNvCxnSpPr>
            <p:nvPr/>
          </p:nvCxnSpPr>
          <p:spPr>
            <a:xfrm rot="10800000" flipV="1">
              <a:off x="7109347" y="2561923"/>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2C4FF0B0-E743-2EA7-AC93-E1A9A8883E94}"/>
                </a:ext>
              </a:extLst>
            </p:cNvPr>
            <p:cNvSpPr/>
            <p:nvPr/>
          </p:nvSpPr>
          <p:spPr>
            <a:xfrm>
              <a:off x="7962238" y="416285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28" name="椭圆 27">
              <a:extLst>
                <a:ext uri="{FF2B5EF4-FFF2-40B4-BE49-F238E27FC236}">
                  <a16:creationId xmlns:a16="http://schemas.microsoft.com/office/drawing/2014/main" id="{4A07A434-68DD-DE7B-6A8C-6AFE574018F5}"/>
                </a:ext>
              </a:extLst>
            </p:cNvPr>
            <p:cNvSpPr/>
            <p:nvPr/>
          </p:nvSpPr>
          <p:spPr>
            <a:xfrm>
              <a:off x="7004039" y="579793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9" name="连接符: 曲线 28">
              <a:extLst>
                <a:ext uri="{FF2B5EF4-FFF2-40B4-BE49-F238E27FC236}">
                  <a16:creationId xmlns:a16="http://schemas.microsoft.com/office/drawing/2014/main" id="{3C068969-F42F-E826-CA4E-73AFE376B3ED}"/>
                </a:ext>
              </a:extLst>
            </p:cNvPr>
            <p:cNvCxnSpPr>
              <a:cxnSpLocks/>
              <a:stCxn id="27" idx="4"/>
              <a:endCxn id="24" idx="0"/>
            </p:cNvCxnSpPr>
            <p:nvPr/>
          </p:nvCxnSpPr>
          <p:spPr>
            <a:xfrm rot="16200000" flipH="1">
              <a:off x="8225423" y="4978303"/>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8E18E72-5EA9-B0CE-06AC-998311BFB741}"/>
                </a:ext>
              </a:extLst>
            </p:cNvPr>
            <p:cNvCxnSpPr>
              <a:cxnSpLocks/>
              <a:stCxn id="24" idx="2"/>
              <a:endCxn id="28" idx="7"/>
            </p:cNvCxnSpPr>
            <p:nvPr/>
          </p:nvCxnSpPr>
          <p:spPr>
            <a:xfrm rot="10800000" flipV="1">
              <a:off x="7617822" y="5548139"/>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8" name="直接连接符 37">
            <a:extLst>
              <a:ext uri="{FF2B5EF4-FFF2-40B4-BE49-F238E27FC236}">
                <a16:creationId xmlns:a16="http://schemas.microsoft.com/office/drawing/2014/main" id="{6D7814AF-FADB-C580-6F6F-74BD1FB4642A}"/>
              </a:ext>
            </a:extLst>
          </p:cNvPr>
          <p:cNvCxnSpPr>
            <a:cxnSpLocks/>
          </p:cNvCxnSpPr>
          <p:nvPr/>
        </p:nvCxnSpPr>
        <p:spPr>
          <a:xfrm flipH="1">
            <a:off x="2143133"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4D670A5-3ED6-C851-A95D-98386E0A865E}"/>
              </a:ext>
            </a:extLst>
          </p:cNvPr>
          <p:cNvCxnSpPr/>
          <p:nvPr/>
        </p:nvCxnSpPr>
        <p:spPr>
          <a:xfrm>
            <a:off x="2143132"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F538E6B-8747-416F-413C-A09518D4E926}"/>
              </a:ext>
            </a:extLst>
          </p:cNvPr>
          <p:cNvCxnSpPr/>
          <p:nvPr/>
        </p:nvCxnSpPr>
        <p:spPr>
          <a:xfrm flipV="1">
            <a:off x="2417204" y="10036907"/>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8790EB7-1692-E7F0-AC5C-B41C5005DA04}"/>
              </a:ext>
            </a:extLst>
          </p:cNvPr>
          <p:cNvCxnSpPr/>
          <p:nvPr/>
        </p:nvCxnSpPr>
        <p:spPr>
          <a:xfrm flipV="1">
            <a:off x="4481664"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2D6B6C2-FB37-326A-F00D-E01F5EBEC42C}"/>
              </a:ext>
            </a:extLst>
          </p:cNvPr>
          <p:cNvCxnSpPr>
            <a:cxnSpLocks/>
          </p:cNvCxnSpPr>
          <p:nvPr/>
        </p:nvCxnSpPr>
        <p:spPr>
          <a:xfrm flipH="1" flipV="1">
            <a:off x="5040887"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93DEE2F-12B7-FF37-6598-DC598D199253}"/>
              </a:ext>
            </a:extLst>
          </p:cNvPr>
          <p:cNvCxnSpPr/>
          <p:nvPr/>
        </p:nvCxnSpPr>
        <p:spPr>
          <a:xfrm flipV="1">
            <a:off x="5032339" y="6081157"/>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6DB65D3-F970-94A0-687F-4390FD0C530E}"/>
              </a:ext>
            </a:extLst>
          </p:cNvPr>
          <p:cNvCxnSpPr/>
          <p:nvPr/>
        </p:nvCxnSpPr>
        <p:spPr>
          <a:xfrm>
            <a:off x="6230812"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AA70D41-AA4D-FA25-CB75-A7404D2B4E6E}"/>
              </a:ext>
            </a:extLst>
          </p:cNvPr>
          <p:cNvCxnSpPr>
            <a:cxnSpLocks/>
          </p:cNvCxnSpPr>
          <p:nvPr/>
        </p:nvCxnSpPr>
        <p:spPr>
          <a:xfrm flipH="1">
            <a:off x="7686103"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9A7E128-BC2B-4E9F-5190-50B4E210993F}"/>
              </a:ext>
            </a:extLst>
          </p:cNvPr>
          <p:cNvCxnSpPr/>
          <p:nvPr/>
        </p:nvCxnSpPr>
        <p:spPr>
          <a:xfrm>
            <a:off x="7686102"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4F1E4F6-0850-8A39-956F-0E0A26CD2749}"/>
              </a:ext>
            </a:extLst>
          </p:cNvPr>
          <p:cNvCxnSpPr/>
          <p:nvPr/>
        </p:nvCxnSpPr>
        <p:spPr>
          <a:xfrm flipV="1">
            <a:off x="7960174" y="10036907"/>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312CEDD-F80B-A4D9-E221-93A46D4A6BF2}"/>
              </a:ext>
            </a:extLst>
          </p:cNvPr>
          <p:cNvCxnSpPr/>
          <p:nvPr/>
        </p:nvCxnSpPr>
        <p:spPr>
          <a:xfrm flipV="1">
            <a:off x="10024634"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816A9C-DD24-D9D1-60F3-D87DFF0B661C}"/>
              </a:ext>
            </a:extLst>
          </p:cNvPr>
          <p:cNvCxnSpPr>
            <a:cxnSpLocks/>
          </p:cNvCxnSpPr>
          <p:nvPr/>
        </p:nvCxnSpPr>
        <p:spPr>
          <a:xfrm flipH="1" flipV="1">
            <a:off x="10583857"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6ADC081-1745-9323-B4D6-73F61E6CEF65}"/>
              </a:ext>
            </a:extLst>
          </p:cNvPr>
          <p:cNvCxnSpPr/>
          <p:nvPr/>
        </p:nvCxnSpPr>
        <p:spPr>
          <a:xfrm flipV="1">
            <a:off x="10575309" y="6081157"/>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98D6586-8916-B795-3952-86157A8DCE32}"/>
              </a:ext>
            </a:extLst>
          </p:cNvPr>
          <p:cNvCxnSpPr/>
          <p:nvPr/>
        </p:nvCxnSpPr>
        <p:spPr>
          <a:xfrm>
            <a:off x="11773782"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361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A1F715DA-5283-01E4-214E-C0173BB23F3A}"/>
              </a:ext>
            </a:extLst>
          </p:cNvPr>
          <p:cNvPicPr>
            <a:picLocks noChangeAspect="1"/>
          </p:cNvPicPr>
          <p:nvPr/>
        </p:nvPicPr>
        <p:blipFill>
          <a:blip r:embed="rId2"/>
          <a:stretch>
            <a:fillRect/>
          </a:stretch>
        </p:blipFill>
        <p:spPr>
          <a:xfrm>
            <a:off x="1749784" y="5301464"/>
            <a:ext cx="4495800" cy="3381375"/>
          </a:xfrm>
          <a:prstGeom prst="rect">
            <a:avLst/>
          </a:prstGeom>
        </p:spPr>
      </p:pic>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37</a:t>
            </a:fld>
            <a:endParaRPr lang="zh-CN" altLang="en-US" dirty="0"/>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r>
              <a:rPr kumimoji="1" lang="zh-CN" altLang="en-US" sz="2400" dirty="0"/>
              <a:t>抽象后的图如图所示</a:t>
            </a:r>
            <a:r>
              <a:rPr kumimoji="1" lang="en-US" altLang="zh-CN" sz="2400" dirty="0"/>
              <a:t>:</a:t>
            </a:r>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p:txBody>
      </p:sp>
      <p:sp>
        <p:nvSpPr>
          <p:cNvPr id="32" name="AutoShape 2">
            <a:extLst>
              <a:ext uri="{FF2B5EF4-FFF2-40B4-BE49-F238E27FC236}">
                <a16:creationId xmlns:a16="http://schemas.microsoft.com/office/drawing/2014/main" id="{166A6639-02D7-37AC-714B-050656EDCE60}"/>
              </a:ext>
            </a:extLst>
          </p:cNvPr>
          <p:cNvSpPr>
            <a:spLocks noChangeAspect="1" noChangeArrowheads="1"/>
          </p:cNvSpPr>
          <p:nvPr/>
        </p:nvSpPr>
        <p:spPr bwMode="auto">
          <a:xfrm>
            <a:off x="6867525" y="66873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内容占位符 2">
            <a:extLst>
              <a:ext uri="{FF2B5EF4-FFF2-40B4-BE49-F238E27FC236}">
                <a16:creationId xmlns:a16="http://schemas.microsoft.com/office/drawing/2014/main" id="{DB5906F8-F0E9-CFC5-11CC-2F489B26F342}"/>
              </a:ext>
            </a:extLst>
          </p:cNvPr>
          <p:cNvSpPr txBox="1">
            <a:spLocks/>
          </p:cNvSpPr>
          <p:nvPr/>
        </p:nvSpPr>
        <p:spPr>
          <a:xfrm>
            <a:off x="5895975" y="4785596"/>
            <a:ext cx="6061710" cy="4981511"/>
          </a:xfrm>
          <a:prstGeom prst="rect">
            <a:avLst/>
          </a:prstGeom>
        </p:spPr>
        <p:txBody>
          <a:bodyPr vert="horz" lIns="91440" tIns="45720" rIns="91440" bIns="45720" rtlCol="0">
            <a:normAutofit/>
          </a:bodyPr>
          <a:lstStyle>
            <a:lvl1pPr marL="411480" indent="-411480" algn="l" defTabSz="1097280" rtl="0" eaLnBrk="1" latinLnBrk="0" hangingPunct="1">
              <a:lnSpc>
                <a:spcPct val="120000"/>
              </a:lnSpc>
              <a:spcBef>
                <a:spcPts val="1440"/>
              </a:spcBef>
              <a:buFont typeface="Arial" pitchFamily="34" charset="0"/>
              <a:buChar char="•"/>
              <a:defRPr sz="312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891540" indent="-342900" algn="l" defTabSz="1097280" rtl="0" eaLnBrk="1" latinLnBrk="0" hangingPunct="1">
              <a:lnSpc>
                <a:spcPct val="120000"/>
              </a:lnSpc>
              <a:spcBef>
                <a:spcPct val="20000"/>
              </a:spcBef>
              <a:buFont typeface="Arial" pitchFamily="34" charset="0"/>
              <a:buChar char="–"/>
              <a:defRPr sz="288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371600" indent="-274320" algn="l" defTabSz="109728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92024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46888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kumimoji="1" lang="zh-CN" altLang="en-US" sz="2400" dirty="0"/>
              <a:t>边的类型有以下几种</a:t>
            </a:r>
            <a:endParaRPr kumimoji="1" lang="en-US" altLang="zh-CN" sz="24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err="1"/>
              <a:t>RNode</a:t>
            </a:r>
            <a:r>
              <a:rPr kumimoji="1" lang="en-US" altLang="zh-CN" sz="2000" b="1" dirty="0"/>
              <a:t> </a:t>
            </a:r>
            <a:r>
              <a:rPr kumimoji="1" lang="zh-CN" altLang="en-US" sz="2000" b="1" dirty="0"/>
              <a:t>节点</a:t>
            </a:r>
            <a:r>
              <a:rPr kumimoji="1" lang="en-US" altLang="zh-CN" sz="2000" dirty="0"/>
              <a:t>: </a:t>
            </a:r>
            <a:r>
              <a:rPr kumimoji="1" lang="zh-CN" altLang="en-US" sz="2000" dirty="0"/>
              <a:t>与抽象前的 </a:t>
            </a:r>
            <a:r>
              <a:rPr kumimoji="1" lang="en-US" altLang="zh-CN" sz="2000" dirty="0" err="1"/>
              <a:t>RNodeGraph</a:t>
            </a:r>
            <a:r>
              <a:rPr kumimoji="1" lang="en-US" altLang="zh-CN" sz="2000" dirty="0"/>
              <a:t> </a:t>
            </a:r>
            <a:r>
              <a:rPr kumimoji="1" lang="zh-CN" altLang="en-US" sz="2000" dirty="0"/>
              <a:t>保持一致</a:t>
            </a:r>
            <a:endParaRPr kumimoji="1" lang="en-US" altLang="zh-CN" sz="2000" dirty="0"/>
          </a:p>
          <a:p>
            <a:pPr lvl="1"/>
            <a:endParaRPr kumimoji="1" lang="zh-CN" altLang="en-US" sz="20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如果抽象节点所代表的 </a:t>
            </a:r>
            <a:r>
              <a:rPr kumimoji="1" lang="en-US" altLang="zh-CN" sz="2000" dirty="0"/>
              <a:t>Linear</a:t>
            </a:r>
            <a:r>
              <a:rPr kumimoji="1" lang="zh-CN" altLang="en-US" sz="2000" dirty="0"/>
              <a:t>瓦片中存在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a:t>
            </a:r>
            <a:endParaRPr kumimoji="1" lang="en-US" altLang="zh-CN" sz="2000" dirty="0"/>
          </a:p>
          <a:p>
            <a:pPr lvl="1"/>
            <a:endParaRPr kumimoji="1" lang="zh-CN" altLang="en-US" sz="2000" dirty="0"/>
          </a:p>
          <a:p>
            <a:pPr lvl="1"/>
            <a:r>
              <a:rPr kumimoji="1" lang="en-US" altLang="zh-CN" sz="2000" b="1" dirty="0"/>
              <a:t>Linear </a:t>
            </a:r>
            <a:r>
              <a:rPr kumimoji="1" lang="zh-CN" altLang="en-US" sz="2000" b="1" dirty="0"/>
              <a:t>瓦片抽象节点节点到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如果两个抽象节点所代表的 </a:t>
            </a:r>
            <a:r>
              <a:rPr kumimoji="1" lang="en-US" altLang="zh-CN" sz="2000" dirty="0"/>
              <a:t>Linear </a:t>
            </a:r>
            <a:r>
              <a:rPr kumimoji="1" lang="zh-CN" altLang="en-US" sz="2000" dirty="0"/>
              <a:t>瓦片存在公有的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则存在边</a:t>
            </a:r>
            <a:endParaRPr kumimoji="1" lang="en-US" altLang="zh-CN" sz="2000" dirty="0"/>
          </a:p>
        </p:txBody>
      </p:sp>
    </p:spTree>
    <p:extLst>
      <p:ext uri="{BB962C8B-B14F-4D97-AF65-F5344CB8AC3E}">
        <p14:creationId xmlns:p14="http://schemas.microsoft.com/office/powerpoint/2010/main" val="4147191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4:</a:t>
            </a:r>
            <a:r>
              <a:rPr kumimoji="1" lang="zh-CN" altLang="en-US" dirty="0"/>
              <a:t> 瓦片权重计算</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38</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a:bodyPr>
              <a:lstStyle/>
              <a:p>
                <a:r>
                  <a:rPr kumimoji="1" lang="zh-CN" altLang="en-US" sz="2400" dirty="0"/>
                  <a:t>使用</a:t>
                </a:r>
                <a:r>
                  <a:rPr kumimoji="1" lang="en-US" altLang="zh-CN" sz="2400" dirty="0"/>
                  <a:t>Weighted </a:t>
                </a:r>
                <a:r>
                  <a:rPr kumimoji="1" lang="en-US" altLang="zh-CN" sz="2400" dirty="0" err="1"/>
                  <a:t>Pagerank</a:t>
                </a:r>
                <a:r>
                  <a:rPr kumimoji="1" lang="zh-CN" altLang="en-US" sz="2400" dirty="0"/>
                  <a:t>算法</a:t>
                </a:r>
                <a:endParaRPr kumimoji="1" lang="en-US" altLang="zh-CN" sz="2400" dirty="0"/>
              </a:p>
              <a:p>
                <a:pPr lvl="1"/>
                <a:r>
                  <a:rPr kumimoji="1" lang="en-US" altLang="zh-CN" sz="2160" dirty="0"/>
                  <a:t>Xing W, </a:t>
                </a:r>
                <a:r>
                  <a:rPr kumimoji="1" lang="en-US" altLang="zh-CN" sz="2160" dirty="0" err="1"/>
                  <a:t>Ghorbani</a:t>
                </a:r>
                <a:r>
                  <a:rPr kumimoji="1" lang="en-US" altLang="zh-CN" sz="2160" dirty="0"/>
                  <a:t> A. Weighted </a:t>
                </a:r>
                <a:r>
                  <a:rPr kumimoji="1" lang="en-US" altLang="zh-CN" sz="2160" dirty="0" err="1"/>
                  <a:t>pagerank</a:t>
                </a:r>
                <a:r>
                  <a:rPr kumimoji="1" lang="en-US" altLang="zh-CN" sz="2160" dirty="0"/>
                  <a:t> algorithm[C]//Proceedings. Second Annual Conference on Communication Networks and Services Research, 2004. IEEE, 2004: 305-314.</a:t>
                </a:r>
              </a:p>
              <a:p>
                <a:r>
                  <a:rPr kumimoji="1" lang="zh-CN" altLang="en-US" sz="2400" dirty="0"/>
                  <a:t>权重公式</a:t>
                </a:r>
                <a:endParaRPr kumimoji="1" lang="en-US" altLang="zh-CN" sz="2400" dirty="0"/>
              </a:p>
              <a:p>
                <a:pPr lvl="1"/>
                <a14:m>
                  <m:oMath xmlns:m="http://schemas.openxmlformats.org/officeDocument/2006/math">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)=(1−</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limLow>
                      <m:limLowPr>
                        <m:ctrlPr>
                          <a:rPr lang="zh-CN" altLang="zh-CN" sz="3200" i="1">
                            <a:latin typeface="Cambria Math" panose="02040503050406030204" pitchFamily="18" charset="0"/>
                            <a:ea typeface="Cambria Math" panose="02040503050406030204" pitchFamily="18" charset="0"/>
                          </a:rPr>
                        </m:ctrlPr>
                      </m:limLow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𝐵</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lim>
                    </m:limLow>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𝑖𝑛</m:t>
                        </m:r>
                      </m:sup>
                    </m:sSubSup>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𝑜𝑢𝑡</m:t>
                        </m:r>
                      </m:sup>
                    </m:sSubSup>
                  </m:oMath>
                </a14:m>
                <a:endParaRPr lang="en-US" altLang="zh-CN" sz="3200" dirty="0">
                  <a:latin typeface="Times New Roman" panose="02020603050405020304" pitchFamily="18" charset="0"/>
                  <a:ea typeface="Times New Roman" panose="02020603050405020304" pitchFamily="18" charset="0"/>
                </a:endParaRPr>
              </a:p>
              <a:p>
                <a:r>
                  <a:rPr kumimoji="1" lang="zh-CN" altLang="en-US" sz="2400" dirty="0"/>
                  <a:t>对</a:t>
                </a:r>
                <a:r>
                  <a:rPr kumimoji="1" lang="en-US" altLang="zh-CN" sz="2400" dirty="0"/>
                  <a:t>Linear</a:t>
                </a:r>
                <a:r>
                  <a:rPr kumimoji="1" lang="zh-CN" altLang="en-US" sz="2400" dirty="0"/>
                  <a:t>瓦片</a:t>
                </a:r>
                <a:r>
                  <a:rPr kumimoji="1" lang="en-US" altLang="zh-CN" sz="2400" dirty="0"/>
                  <a:t>,</a:t>
                </a:r>
                <a:r>
                  <a:rPr kumimoji="1" lang="zh-CN" altLang="en-US" sz="2400" dirty="0"/>
                  <a:t>使用其约束中系数的方差作为权重</a:t>
                </a:r>
                <a:endParaRPr kumimoji="1" lang="zh-CN" altLang="zh-CN" sz="2400" dirty="0"/>
              </a:p>
              <a:p>
                <a:pPr lvl="1"/>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709988" y="4785597"/>
                <a:ext cx="10174396" cy="4981511"/>
              </a:xfrm>
              <a:blipFill>
                <a:blip r:embed="rId2"/>
                <a:stretch>
                  <a:fillRect l="-839" t="-2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0983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5:</a:t>
            </a:r>
            <a:r>
              <a:rPr kumimoji="1" lang="zh-CN" altLang="en-US" dirty="0"/>
              <a:t> 对线性瓦片的调整</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39</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7"/>
                <a:ext cx="10174396" cy="4981511"/>
              </a:xfrm>
            </p:spPr>
            <p:txBody>
              <a:bodyPr>
                <a:normAutofit lnSpcReduction="10000"/>
              </a:bodyPr>
              <a:lstStyle/>
              <a:p>
                <a:r>
                  <a:rPr kumimoji="1" lang="zh-CN" altLang="en-US" sz="2400" dirty="0"/>
                  <a:t>为什么要调整</a:t>
                </a:r>
                <a:endParaRPr kumimoji="1" lang="en-US" altLang="zh-CN" sz="2400" dirty="0"/>
              </a:p>
              <a:p>
                <a:pPr lvl="1"/>
                <a:r>
                  <a:rPr kumimoji="1" lang="zh-CN" altLang="en-US" sz="1920" dirty="0"/>
                  <a:t>将线性瓦片抽象成一个顶点之后</a:t>
                </a:r>
                <a:r>
                  <a:rPr kumimoji="1" lang="en-US" altLang="zh-CN" sz="1920" dirty="0"/>
                  <a:t>, </a:t>
                </a:r>
                <a:r>
                  <a:rPr kumimoji="1" lang="zh-CN" altLang="en-US" sz="1920" dirty="0"/>
                  <a:t>对于瓦片中新增的节点</a:t>
                </a:r>
                <a:r>
                  <a:rPr kumimoji="1" lang="en-US" altLang="zh-CN" sz="1920" dirty="0"/>
                  <a:t>, </a:t>
                </a:r>
                <a:r>
                  <a:rPr kumimoji="1" lang="zh-CN" altLang="en-US" sz="1920" dirty="0"/>
                  <a:t>没有有效的排序标准</a:t>
                </a:r>
                <a:endParaRPr kumimoji="1" lang="en-US" altLang="zh-CN" sz="1920" dirty="0"/>
              </a:p>
              <a:p>
                <a:pPr lvl="1"/>
                <a:endParaRPr kumimoji="1" lang="en-US" altLang="zh-CN" sz="1920" dirty="0"/>
              </a:p>
              <a:p>
                <a:r>
                  <a:rPr kumimoji="1" lang="zh-CN" altLang="en-US" sz="2400" dirty="0"/>
                  <a:t>提出排序标准</a:t>
                </a:r>
                <a:endParaRPr kumimoji="1" lang="en-US" altLang="zh-CN" sz="2400" dirty="0"/>
              </a:p>
              <a:p>
                <a:pPr lvl="1"/>
                <a14:m>
                  <m:oMath xmlns:m="http://schemas.openxmlformats.org/officeDocument/2006/math">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Low>
                      <m:limLowPr>
                        <m:ctrlPr>
                          <a:rPr lang="zh-CN" altLang="zh-CN" sz="2400" i="1">
                            <a:latin typeface="Cambria Math" panose="02040503050406030204" pitchFamily="18" charset="0"/>
                            <a:ea typeface="Cambria Math" panose="02040503050406030204" pitchFamily="18" charset="0"/>
                          </a:rPr>
                        </m:ctrlPr>
                      </m:limLowPr>
                      <m:e>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𝑜𝑡h𝑒𝑟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𝑡𝑖𝑙𝑒𝑠</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
                    </m:limLow>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𝑓𝑖𝑒𝑙𝑑</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𝑜𝑓</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oMath>
                </a14:m>
                <a:endParaRPr lang="en-US" altLang="zh-CN" sz="2400" dirty="0">
                  <a:latin typeface="Times New Roman" panose="02020603050405020304" pitchFamily="18" charset="0"/>
                  <a:ea typeface="Times New Roman" panose="02020603050405020304" pitchFamily="18" charset="0"/>
                </a:endParaRPr>
              </a:p>
              <a:p>
                <a:pPr lvl="1"/>
                <a:endParaRPr lang="en-US" altLang="zh-CN" sz="2400" dirty="0">
                  <a:latin typeface="Times New Roman" panose="02020603050405020304" pitchFamily="18" charset="0"/>
                  <a:ea typeface="Times New Roman" panose="02020603050405020304" pitchFamily="18" charset="0"/>
                </a:endParaRPr>
              </a:p>
              <a:p>
                <a:r>
                  <a:rPr kumimoji="1" lang="zh-CN" altLang="en-US" sz="2400" dirty="0"/>
                  <a:t>原因</a:t>
                </a:r>
                <a:endParaRPr kumimoji="1" lang="en-US" altLang="zh-CN" sz="2400" dirty="0"/>
              </a:p>
              <a:p>
                <a:pPr lvl="1"/>
                <a:r>
                  <a:rPr kumimoji="1" lang="zh-CN" altLang="en-US" sz="1920" dirty="0"/>
                  <a:t>在线性瓦片中引入的新变量</a:t>
                </a:r>
                <a:r>
                  <a:rPr kumimoji="1" lang="en-US" altLang="zh-CN" sz="1920" dirty="0"/>
                  <a:t>, </a:t>
                </a:r>
                <a:r>
                  <a:rPr kumimoji="1" lang="zh-CN" altLang="en-US" sz="1920" dirty="0"/>
                  <a:t>其在其他线性瓦片中出现的情况某种程度上反映了其在整个约束组中的重要程度</a:t>
                </a:r>
                <a:endParaRPr kumimoji="1" lang="en-US" altLang="zh-CN" sz="1920" dirty="0"/>
              </a:p>
              <a:p>
                <a:pPr lvl="1"/>
                <a:r>
                  <a:rPr kumimoji="1" lang="zh-CN" altLang="en-US" sz="1920" dirty="0"/>
                  <a:t>如果某些新变量只在本身的约束中出现</a:t>
                </a:r>
                <a:r>
                  <a:rPr kumimoji="1" lang="en-US" altLang="zh-CN" sz="1920" dirty="0"/>
                  <a:t>, </a:t>
                </a:r>
                <a:r>
                  <a:rPr kumimoji="1" lang="zh-CN" altLang="en-US" sz="1920" dirty="0"/>
                  <a:t>他们的权重都将为 </a:t>
                </a:r>
                <a:r>
                  <a:rPr kumimoji="1" lang="en-US" altLang="zh-CN" sz="1920" dirty="0"/>
                  <a:t>0.</a:t>
                </a:r>
                <a:endParaRPr kumimoji="1" lang="zh-CN" altLang="zh-CN" sz="1920" dirty="0"/>
              </a:p>
              <a:p>
                <a:pPr lvl="1"/>
                <a:endParaRPr kumimoji="1" lang="en-US" altLang="zh-CN" sz="1920" dirty="0"/>
              </a:p>
              <a:p>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709988" y="4785597"/>
                <a:ext cx="10174396" cy="4981511"/>
              </a:xfrm>
              <a:blipFill>
                <a:blip r:embed="rId2"/>
                <a:stretch>
                  <a:fillRect l="-839" t="-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955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a:extLst>
              <a:ext uri="{FF2B5EF4-FFF2-40B4-BE49-F238E27FC236}">
                <a16:creationId xmlns:a16="http://schemas.microsoft.com/office/drawing/2014/main" id="{50B851F4-B865-A70E-B021-469FE3C780BA}"/>
              </a:ext>
            </a:extLst>
          </p:cNvPr>
          <p:cNvCxnSpPr>
            <a:cxnSpLocks/>
            <a:stCxn id="10" idx="2"/>
            <a:endCxn id="11" idx="0"/>
          </p:cNvCxnSpPr>
          <p:nvPr/>
        </p:nvCxnSpPr>
        <p:spPr>
          <a:xfrm flipH="1">
            <a:off x="6158753" y="10452195"/>
            <a:ext cx="2635624" cy="434134"/>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BB746FB-AA0D-4672-FC86-7BF79BEB6DE6}"/>
              </a:ext>
            </a:extLst>
          </p:cNvPr>
          <p:cNvCxnSpPr>
            <a:cxnSpLocks/>
            <a:stCxn id="9" idx="2"/>
            <a:endCxn id="10" idx="0"/>
          </p:cNvCxnSpPr>
          <p:nvPr/>
        </p:nvCxnSpPr>
        <p:spPr>
          <a:xfrm>
            <a:off x="6158753" y="8820618"/>
            <a:ext cx="2635624" cy="367553"/>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21C45E7-C56B-7C90-57E4-82FDF4F85D70}"/>
              </a:ext>
            </a:extLst>
          </p:cNvPr>
          <p:cNvCxnSpPr>
            <a:cxnSpLocks/>
            <a:stCxn id="8" idx="2"/>
            <a:endCxn id="9" idx="0"/>
          </p:cNvCxnSpPr>
          <p:nvPr/>
        </p:nvCxnSpPr>
        <p:spPr>
          <a:xfrm>
            <a:off x="3523129" y="6839744"/>
            <a:ext cx="2635624" cy="716850"/>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723D6F2-3DDA-36D1-B2CE-12A0EF269986}"/>
              </a:ext>
            </a:extLst>
          </p:cNvPr>
          <p:cNvCxnSpPr>
            <a:cxnSpLocks/>
            <a:stCxn id="7" idx="2"/>
            <a:endCxn id="8" idx="0"/>
          </p:cNvCxnSpPr>
          <p:nvPr/>
        </p:nvCxnSpPr>
        <p:spPr>
          <a:xfrm flipH="1">
            <a:off x="3523129" y="4858871"/>
            <a:ext cx="2635624" cy="716849"/>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6811AF0-8545-6C27-02F2-D06214217127}"/>
              </a:ext>
            </a:extLst>
          </p:cNvPr>
          <p:cNvCxnSpPr>
            <a:cxnSpLocks/>
            <a:stCxn id="7" idx="2"/>
            <a:endCxn id="9" idx="0"/>
          </p:cNvCxnSpPr>
          <p:nvPr/>
        </p:nvCxnSpPr>
        <p:spPr>
          <a:xfrm>
            <a:off x="6158753" y="4858871"/>
            <a:ext cx="0" cy="2697723"/>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28F7C3-4BE5-8D5D-1A6A-C1EFE109AA13}"/>
              </a:ext>
            </a:extLst>
          </p:cNvPr>
          <p:cNvCxnSpPr>
            <a:cxnSpLocks/>
            <a:stCxn id="4" idx="2"/>
            <a:endCxn id="7" idx="0"/>
          </p:cNvCxnSpPr>
          <p:nvPr/>
        </p:nvCxnSpPr>
        <p:spPr>
          <a:xfrm>
            <a:off x="6158753" y="2877671"/>
            <a:ext cx="0" cy="717176"/>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 name="矩形: 圆角 3">
            <a:extLst>
              <a:ext uri="{FF2B5EF4-FFF2-40B4-BE49-F238E27FC236}">
                <a16:creationId xmlns:a16="http://schemas.microsoft.com/office/drawing/2014/main" id="{2C02A967-08CC-DC8F-8C2E-CE3105BF0D5A}"/>
              </a:ext>
            </a:extLst>
          </p:cNvPr>
          <p:cNvSpPr/>
          <p:nvPr/>
        </p:nvSpPr>
        <p:spPr>
          <a:xfrm>
            <a:off x="4840941" y="1613647"/>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R1CS</a:t>
            </a:r>
            <a:r>
              <a:rPr lang="zh-CN" altLang="en-US" sz="2800" b="1" dirty="0">
                <a:solidFill>
                  <a:schemeClr val="tx1"/>
                </a:solidFill>
                <a:latin typeface="宋体" panose="02010600030101010101" pitchFamily="2" charset="-122"/>
                <a:ea typeface="宋体" panose="02010600030101010101" pitchFamily="2" charset="-122"/>
              </a:rPr>
              <a:t>约束组</a:t>
            </a:r>
          </a:p>
        </p:txBody>
      </p:sp>
      <p:sp>
        <p:nvSpPr>
          <p:cNvPr id="7" name="矩形: 圆角 6">
            <a:extLst>
              <a:ext uri="{FF2B5EF4-FFF2-40B4-BE49-F238E27FC236}">
                <a16:creationId xmlns:a16="http://schemas.microsoft.com/office/drawing/2014/main" id="{DF66EB43-A110-D890-0167-1F1CFA50C6F4}"/>
              </a:ext>
            </a:extLst>
          </p:cNvPr>
          <p:cNvSpPr/>
          <p:nvPr/>
        </p:nvSpPr>
        <p:spPr>
          <a:xfrm>
            <a:off x="4840941" y="3594847"/>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生成数据流图</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8" name="矩形: 圆角 7">
            <a:extLst>
              <a:ext uri="{FF2B5EF4-FFF2-40B4-BE49-F238E27FC236}">
                <a16:creationId xmlns:a16="http://schemas.microsoft.com/office/drawing/2014/main" id="{535EBEC7-0846-C66A-718E-F1078137F2D1}"/>
              </a:ext>
            </a:extLst>
          </p:cNvPr>
          <p:cNvSpPr/>
          <p:nvPr/>
        </p:nvSpPr>
        <p:spPr>
          <a:xfrm>
            <a:off x="2205317" y="5575720"/>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分割数据流图</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9" name="矩形: 圆角 8">
            <a:extLst>
              <a:ext uri="{FF2B5EF4-FFF2-40B4-BE49-F238E27FC236}">
                <a16:creationId xmlns:a16="http://schemas.microsoft.com/office/drawing/2014/main" id="{0ACC6B8C-A684-481A-2D59-D90E441B28B1}"/>
              </a:ext>
            </a:extLst>
          </p:cNvPr>
          <p:cNvSpPr/>
          <p:nvPr/>
        </p:nvSpPr>
        <p:spPr>
          <a:xfrm>
            <a:off x="4840941" y="7556594"/>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抽象数据流图</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10" name="矩形: 圆角 9">
            <a:extLst>
              <a:ext uri="{FF2B5EF4-FFF2-40B4-BE49-F238E27FC236}">
                <a16:creationId xmlns:a16="http://schemas.microsoft.com/office/drawing/2014/main" id="{F59A8F67-B78D-D547-A81F-8D2C45EE98D0}"/>
              </a:ext>
            </a:extLst>
          </p:cNvPr>
          <p:cNvSpPr/>
          <p:nvPr/>
        </p:nvSpPr>
        <p:spPr>
          <a:xfrm>
            <a:off x="7476565" y="9188171"/>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计算所分割的子图权重</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11" name="矩形: 圆角 10">
            <a:extLst>
              <a:ext uri="{FF2B5EF4-FFF2-40B4-BE49-F238E27FC236}">
                <a16:creationId xmlns:a16="http://schemas.microsoft.com/office/drawing/2014/main" id="{A412956E-8F42-CB84-69D9-6227DB463446}"/>
              </a:ext>
            </a:extLst>
          </p:cNvPr>
          <p:cNvSpPr/>
          <p:nvPr/>
        </p:nvSpPr>
        <p:spPr>
          <a:xfrm>
            <a:off x="4840941" y="10886329"/>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生成</a:t>
            </a:r>
            <a:r>
              <a:rPr lang="en-US" altLang="zh-CN"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R1CS</a:t>
            </a: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范式</a:t>
            </a:r>
            <a:endParaRPr lang="zh-CN" altLang="en-US" sz="2800" b="1" dirty="0">
              <a:solidFill>
                <a:schemeClr val="tx1"/>
              </a:solidFill>
              <a:latin typeface="宋体" panose="02010600030101010101" pitchFamily="2" charset="-122"/>
              <a:ea typeface="宋体" panose="02010600030101010101" pitchFamily="2" charset="-122"/>
            </a:endParaRPr>
          </a:p>
        </p:txBody>
      </p:sp>
      <p:cxnSp>
        <p:nvCxnSpPr>
          <p:cNvPr id="25" name="直接箭头连接符 24">
            <a:extLst>
              <a:ext uri="{FF2B5EF4-FFF2-40B4-BE49-F238E27FC236}">
                <a16:creationId xmlns:a16="http://schemas.microsoft.com/office/drawing/2014/main" id="{1C49C6E5-6C10-65FA-847A-2D44FD79BDCD}"/>
              </a:ext>
            </a:extLst>
          </p:cNvPr>
          <p:cNvCxnSpPr>
            <a:cxnSpLocks/>
            <a:stCxn id="9" idx="2"/>
            <a:endCxn id="11" idx="0"/>
          </p:cNvCxnSpPr>
          <p:nvPr/>
        </p:nvCxnSpPr>
        <p:spPr>
          <a:xfrm>
            <a:off x="6158753" y="8820618"/>
            <a:ext cx="0" cy="2065711"/>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325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感谢您的倾听</a:t>
            </a:r>
            <a:r>
              <a:rPr kumimoji="1" lang="en-US" altLang="zh-CN" b="1" dirty="0"/>
              <a:t>!</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26263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C02A967-08CC-DC8F-8C2E-CE3105BF0D5A}"/>
              </a:ext>
            </a:extLst>
          </p:cNvPr>
          <p:cNvSpPr/>
          <p:nvPr/>
        </p:nvSpPr>
        <p:spPr>
          <a:xfrm>
            <a:off x="671804" y="4165415"/>
            <a:ext cx="2192418" cy="693456"/>
          </a:xfrm>
          <a:prstGeom prst="roundRect">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R1CS</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7" name="矩形: 圆角 6">
            <a:extLst>
              <a:ext uri="{FF2B5EF4-FFF2-40B4-BE49-F238E27FC236}">
                <a16:creationId xmlns:a16="http://schemas.microsoft.com/office/drawing/2014/main" id="{DF66EB43-A110-D890-0167-1F1CFA50C6F4}"/>
              </a:ext>
            </a:extLst>
          </p:cNvPr>
          <p:cNvSpPr/>
          <p:nvPr/>
        </p:nvSpPr>
        <p:spPr>
          <a:xfrm>
            <a:off x="3966334" y="4165415"/>
            <a:ext cx="2192418" cy="693456"/>
          </a:xfrm>
          <a:prstGeom prst="roundRect">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cs typeface="Times New Roman" panose="02020603050405020304" pitchFamily="18" charset="0"/>
              </a:rPr>
              <a:t>Generate RNode Graph</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8" name="矩形: 圆角 7">
            <a:extLst>
              <a:ext uri="{FF2B5EF4-FFF2-40B4-BE49-F238E27FC236}">
                <a16:creationId xmlns:a16="http://schemas.microsoft.com/office/drawing/2014/main" id="{535EBEC7-0846-C66A-718E-F1078137F2D1}"/>
              </a:ext>
            </a:extLst>
          </p:cNvPr>
          <p:cNvSpPr/>
          <p:nvPr/>
        </p:nvSpPr>
        <p:spPr>
          <a:xfrm>
            <a:off x="7257844" y="3594847"/>
            <a:ext cx="2192418" cy="693456"/>
          </a:xfrm>
          <a:prstGeom prst="roundRect">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cs typeface="Times New Roman" panose="02020603050405020304" pitchFamily="18" charset="0"/>
              </a:rPr>
              <a:t>Tile Selection</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9" name="矩形: 圆角 8">
            <a:extLst>
              <a:ext uri="{FF2B5EF4-FFF2-40B4-BE49-F238E27FC236}">
                <a16:creationId xmlns:a16="http://schemas.microsoft.com/office/drawing/2014/main" id="{0ACC6B8C-A684-481A-2D59-D90E441B28B1}"/>
              </a:ext>
            </a:extLst>
          </p:cNvPr>
          <p:cNvSpPr/>
          <p:nvPr/>
        </p:nvSpPr>
        <p:spPr>
          <a:xfrm>
            <a:off x="7257844" y="4858871"/>
            <a:ext cx="2192418" cy="693456"/>
          </a:xfrm>
          <a:prstGeom prst="roundRect">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cs typeface="Times New Roman" panose="02020603050405020304" pitchFamily="18" charset="0"/>
              </a:rPr>
              <a:t>Graph Abstraction</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10" name="矩形: 圆角 9">
            <a:extLst>
              <a:ext uri="{FF2B5EF4-FFF2-40B4-BE49-F238E27FC236}">
                <a16:creationId xmlns:a16="http://schemas.microsoft.com/office/drawing/2014/main" id="{F59A8F67-B78D-D547-A81F-8D2C45EE98D0}"/>
              </a:ext>
            </a:extLst>
          </p:cNvPr>
          <p:cNvSpPr/>
          <p:nvPr/>
        </p:nvSpPr>
        <p:spPr>
          <a:xfrm>
            <a:off x="10549354" y="3594847"/>
            <a:ext cx="2192418" cy="693456"/>
          </a:xfrm>
          <a:prstGeom prst="roundRect">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cs typeface="Times New Roman" panose="02020603050405020304" pitchFamily="18" charset="0"/>
              </a:rPr>
              <a:t>Tile Weight Calculation</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11" name="矩形: 圆角 10">
            <a:extLst>
              <a:ext uri="{FF2B5EF4-FFF2-40B4-BE49-F238E27FC236}">
                <a16:creationId xmlns:a16="http://schemas.microsoft.com/office/drawing/2014/main" id="{A412956E-8F42-CB84-69D9-6227DB463446}"/>
              </a:ext>
            </a:extLst>
          </p:cNvPr>
          <p:cNvSpPr/>
          <p:nvPr/>
        </p:nvSpPr>
        <p:spPr>
          <a:xfrm>
            <a:off x="10549354" y="4858871"/>
            <a:ext cx="2192418" cy="693456"/>
          </a:xfrm>
          <a:prstGeom prst="roundRect">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cs typeface="Times New Roman" panose="02020603050405020304" pitchFamily="18" charset="0"/>
              </a:rPr>
              <a:t>Normalized R1CS</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61" name="矩形: 圆角 60">
            <a:extLst>
              <a:ext uri="{FF2B5EF4-FFF2-40B4-BE49-F238E27FC236}">
                <a16:creationId xmlns:a16="http://schemas.microsoft.com/office/drawing/2014/main" id="{F2C25F8C-987C-F4F7-E7D8-C4BB370F82AA}"/>
              </a:ext>
            </a:extLst>
          </p:cNvPr>
          <p:cNvSpPr/>
          <p:nvPr/>
        </p:nvSpPr>
        <p:spPr>
          <a:xfrm>
            <a:off x="2864223" y="8127163"/>
            <a:ext cx="2654193" cy="693455"/>
          </a:xfrm>
          <a:prstGeom prst="roundRect">
            <a:avLst/>
          </a:prstGeom>
          <a:noFill/>
          <a:ln w="19050" cap="flat" cmpd="sng" algn="ctr">
            <a:solidFill>
              <a:srgbClr val="BE384B"/>
            </a:solidFill>
            <a:prstDash val="solid"/>
            <a:miter lim="800000"/>
          </a:ln>
          <a:effectLst/>
        </p:spPr>
        <p:txBody>
          <a:bodyPr rtlCol="0" anchor="ctr"/>
          <a:lstStyle/>
          <a:p>
            <a:pPr algn="ctr"/>
            <a:r>
              <a:rPr lang="en-US" altLang="zh-CN" sz="1600" dirty="0">
                <a:latin typeface="Times New Roman" panose="02020603050405020304" pitchFamily="18" charset="0"/>
                <a:cs typeface="Times New Roman" panose="02020603050405020304" pitchFamily="18" charset="0"/>
              </a:rPr>
              <a:t>Developing benchmark constraint sets</a:t>
            </a:r>
          </a:p>
        </p:txBody>
      </p:sp>
      <p:cxnSp>
        <p:nvCxnSpPr>
          <p:cNvPr id="63" name="直接箭头连接符 62">
            <a:extLst>
              <a:ext uri="{FF2B5EF4-FFF2-40B4-BE49-F238E27FC236}">
                <a16:creationId xmlns:a16="http://schemas.microsoft.com/office/drawing/2014/main" id="{1EA01692-CB74-1A32-350E-C08A8ED0D78E}"/>
              </a:ext>
            </a:extLst>
          </p:cNvPr>
          <p:cNvCxnSpPr>
            <a:cxnSpLocks/>
            <a:stCxn id="4" idx="3"/>
            <a:endCxn id="7" idx="1"/>
          </p:cNvCxnSpPr>
          <p:nvPr/>
        </p:nvCxnSpPr>
        <p:spPr>
          <a:xfrm>
            <a:off x="2864222" y="4512143"/>
            <a:ext cx="1102112" cy="0"/>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9EC70F33-F4BB-B498-DDF5-16BAF5D9B08E}"/>
              </a:ext>
            </a:extLst>
          </p:cNvPr>
          <p:cNvCxnSpPr>
            <a:cxnSpLocks/>
            <a:stCxn id="7" idx="3"/>
            <a:endCxn id="8" idx="1"/>
          </p:cNvCxnSpPr>
          <p:nvPr/>
        </p:nvCxnSpPr>
        <p:spPr>
          <a:xfrm flipV="1">
            <a:off x="6158752" y="3941575"/>
            <a:ext cx="1099092" cy="570568"/>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839AC514-0F67-7004-29BA-7D3DA3BB4179}"/>
              </a:ext>
            </a:extLst>
          </p:cNvPr>
          <p:cNvCxnSpPr>
            <a:cxnSpLocks/>
            <a:stCxn id="7" idx="3"/>
            <a:endCxn id="9" idx="1"/>
          </p:cNvCxnSpPr>
          <p:nvPr/>
        </p:nvCxnSpPr>
        <p:spPr>
          <a:xfrm>
            <a:off x="6158752" y="4512143"/>
            <a:ext cx="1099092" cy="693456"/>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D63E3EAA-1E50-B8A9-E378-3AD74519BC1F}"/>
              </a:ext>
            </a:extLst>
          </p:cNvPr>
          <p:cNvCxnSpPr>
            <a:cxnSpLocks/>
            <a:stCxn id="8" idx="2"/>
            <a:endCxn id="9" idx="0"/>
          </p:cNvCxnSpPr>
          <p:nvPr/>
        </p:nvCxnSpPr>
        <p:spPr>
          <a:xfrm>
            <a:off x="8354053" y="4288303"/>
            <a:ext cx="0" cy="570568"/>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CC33D79A-F6ED-8D69-C954-A70B99ECA4F0}"/>
              </a:ext>
            </a:extLst>
          </p:cNvPr>
          <p:cNvCxnSpPr>
            <a:cxnSpLocks/>
            <a:stCxn id="9" idx="3"/>
            <a:endCxn id="10" idx="1"/>
          </p:cNvCxnSpPr>
          <p:nvPr/>
        </p:nvCxnSpPr>
        <p:spPr>
          <a:xfrm flipV="1">
            <a:off x="9450262" y="3941575"/>
            <a:ext cx="1099092" cy="1264024"/>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CF532309-EBEF-15FC-A6A8-27EB5FF409BD}"/>
              </a:ext>
            </a:extLst>
          </p:cNvPr>
          <p:cNvCxnSpPr>
            <a:cxnSpLocks/>
            <a:stCxn id="9" idx="3"/>
            <a:endCxn id="11" idx="1"/>
          </p:cNvCxnSpPr>
          <p:nvPr/>
        </p:nvCxnSpPr>
        <p:spPr>
          <a:xfrm>
            <a:off x="9450262" y="5205599"/>
            <a:ext cx="1099092" cy="0"/>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B0347A39-05C3-E1AA-EA6B-E47DF0DB6AA3}"/>
              </a:ext>
            </a:extLst>
          </p:cNvPr>
          <p:cNvCxnSpPr>
            <a:cxnSpLocks/>
            <a:stCxn id="11" idx="0"/>
            <a:endCxn id="10" idx="2"/>
          </p:cNvCxnSpPr>
          <p:nvPr/>
        </p:nvCxnSpPr>
        <p:spPr>
          <a:xfrm flipV="1">
            <a:off x="11645563" y="4288303"/>
            <a:ext cx="0" cy="570568"/>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58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B7212-F12A-D74A-92BD-E30CFBD4760A}"/>
              </a:ext>
            </a:extLst>
          </p:cNvPr>
          <p:cNvSpPr>
            <a:spLocks noGrp="1"/>
          </p:cNvSpPr>
          <p:nvPr>
            <p:ph type="title"/>
          </p:nvPr>
        </p:nvSpPr>
        <p:spPr/>
        <p:txBody>
          <a:bodyPr/>
          <a:lstStyle/>
          <a:p>
            <a:r>
              <a:rPr kumimoji="1" lang="zh-CN" altLang="en-US" dirty="0"/>
              <a:t>预期进度</a:t>
            </a:r>
          </a:p>
        </p:txBody>
      </p:sp>
      <p:sp>
        <p:nvSpPr>
          <p:cNvPr id="4" name="灯片编号占位符 3">
            <a:extLst>
              <a:ext uri="{FF2B5EF4-FFF2-40B4-BE49-F238E27FC236}">
                <a16:creationId xmlns:a16="http://schemas.microsoft.com/office/drawing/2014/main" id="{A388E478-06E9-5246-A637-C9DCE4E63FD9}"/>
              </a:ext>
            </a:extLst>
          </p:cNvPr>
          <p:cNvSpPr>
            <a:spLocks noGrp="1"/>
          </p:cNvSpPr>
          <p:nvPr>
            <p:ph type="sldNum" sz="quarter" idx="12"/>
          </p:nvPr>
        </p:nvSpPr>
        <p:spPr/>
        <p:txBody>
          <a:bodyPr/>
          <a:lstStyle/>
          <a:p>
            <a:pPr defTabSz="1097280"/>
            <a:fld id="{ADE361C3-C043-4A6E-BDCE-8DA1E7D90A3B}" type="slidenum">
              <a:rPr lang="zh-CN" altLang="en-US">
                <a:solidFill>
                  <a:srgbClr val="000000">
                    <a:tint val="75000"/>
                  </a:srgbClr>
                </a:solidFill>
              </a:rPr>
              <a:pPr defTabSz="1097280"/>
              <a:t>6</a:t>
            </a:fld>
            <a:endParaRPr lang="zh-CN" altLang="en-US">
              <a:solidFill>
                <a:srgbClr val="000000">
                  <a:tint val="75000"/>
                </a:srgbClr>
              </a:solidFill>
            </a:endParaRPr>
          </a:p>
        </p:txBody>
      </p:sp>
      <p:graphicFrame>
        <p:nvGraphicFramePr>
          <p:cNvPr id="7" name="表格 7">
            <a:extLst>
              <a:ext uri="{FF2B5EF4-FFF2-40B4-BE49-F238E27FC236}">
                <a16:creationId xmlns:a16="http://schemas.microsoft.com/office/drawing/2014/main" id="{6C434E3A-1C7E-3BC6-82CE-DF23BDA4A6E2}"/>
              </a:ext>
            </a:extLst>
          </p:cNvPr>
          <p:cNvGraphicFramePr>
            <a:graphicFrameLocks noGrp="1"/>
          </p:cNvGraphicFramePr>
          <p:nvPr>
            <p:ph idx="1"/>
          </p:nvPr>
        </p:nvGraphicFramePr>
        <p:xfrm>
          <a:off x="2082165" y="5010944"/>
          <a:ext cx="9875520" cy="4392168"/>
        </p:xfrm>
        <a:graphic>
          <a:graphicData uri="http://schemas.openxmlformats.org/drawingml/2006/table">
            <a:tbl>
              <a:tblPr firstRow="1" bandRow="1">
                <a:tableStyleId>{5C22544A-7EE6-4342-B048-85BDC9FD1C3A}</a:tableStyleId>
              </a:tblPr>
              <a:tblGrid>
                <a:gridCol w="1999834">
                  <a:extLst>
                    <a:ext uri="{9D8B030D-6E8A-4147-A177-3AD203B41FA5}">
                      <a16:colId xmlns:a16="http://schemas.microsoft.com/office/drawing/2014/main" val="39694728"/>
                    </a:ext>
                  </a:extLst>
                </a:gridCol>
                <a:gridCol w="1641782">
                  <a:extLst>
                    <a:ext uri="{9D8B030D-6E8A-4147-A177-3AD203B41FA5}">
                      <a16:colId xmlns:a16="http://schemas.microsoft.com/office/drawing/2014/main" val="3797062645"/>
                    </a:ext>
                  </a:extLst>
                </a:gridCol>
                <a:gridCol w="1987421">
                  <a:extLst>
                    <a:ext uri="{9D8B030D-6E8A-4147-A177-3AD203B41FA5}">
                      <a16:colId xmlns:a16="http://schemas.microsoft.com/office/drawing/2014/main" val="368964166"/>
                    </a:ext>
                  </a:extLst>
                </a:gridCol>
                <a:gridCol w="4246483">
                  <a:extLst>
                    <a:ext uri="{9D8B030D-6E8A-4147-A177-3AD203B41FA5}">
                      <a16:colId xmlns:a16="http://schemas.microsoft.com/office/drawing/2014/main" val="224139414"/>
                    </a:ext>
                  </a:extLst>
                </a:gridCol>
              </a:tblGrid>
              <a:tr h="504749">
                <a:tc>
                  <a:txBody>
                    <a:bodyPr/>
                    <a:lstStyle/>
                    <a:p>
                      <a:pPr algn="ctr"/>
                      <a:r>
                        <a:rPr lang="zh-CN" altLang="en-US" sz="2600" dirty="0"/>
                        <a:t>阶段</a:t>
                      </a:r>
                    </a:p>
                  </a:txBody>
                  <a:tcPr marL="109728" marR="109728" marT="54864" marB="54864"/>
                </a:tc>
                <a:tc>
                  <a:txBody>
                    <a:bodyPr/>
                    <a:lstStyle/>
                    <a:p>
                      <a:pPr algn="ctr"/>
                      <a:r>
                        <a:rPr lang="zh-CN" altLang="en-US" sz="2600" dirty="0"/>
                        <a:t>开始时间</a:t>
                      </a:r>
                    </a:p>
                  </a:txBody>
                  <a:tcPr marL="109728" marR="109728" marT="54864" marB="54864"/>
                </a:tc>
                <a:tc>
                  <a:txBody>
                    <a:bodyPr/>
                    <a:lstStyle/>
                    <a:p>
                      <a:pPr algn="ctr"/>
                      <a:r>
                        <a:rPr lang="zh-CN" altLang="en-US" sz="2600" dirty="0"/>
                        <a:t>结束时间</a:t>
                      </a:r>
                    </a:p>
                  </a:txBody>
                  <a:tcPr marL="109728" marR="109728" marT="54864" marB="54864"/>
                </a:tc>
                <a:tc>
                  <a:txBody>
                    <a:bodyPr/>
                    <a:lstStyle/>
                    <a:p>
                      <a:pPr algn="ctr"/>
                      <a:r>
                        <a:rPr lang="zh-CN" altLang="en-US" sz="2600" dirty="0"/>
                        <a:t>目标</a:t>
                      </a:r>
                    </a:p>
                  </a:txBody>
                  <a:tcPr marL="109728" marR="109728" marT="54864" marB="54864"/>
                </a:tc>
                <a:extLst>
                  <a:ext uri="{0D108BD9-81ED-4DB2-BD59-A6C34878D82A}">
                    <a16:rowId xmlns:a16="http://schemas.microsoft.com/office/drawing/2014/main" val="2084660440"/>
                  </a:ext>
                </a:extLst>
              </a:tr>
              <a:tr h="1024128">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初期了解</a:t>
                      </a: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2023.1.15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初步了解</a:t>
                      </a:r>
                      <a:r>
                        <a:rPr kumimoji="1" lang="en-US" sz="1700" b="0" i="0" kern="1200" dirty="0" err="1">
                          <a:solidFill>
                            <a:schemeClr val="tx1">
                              <a:lumMod val="75000"/>
                              <a:lumOff val="25000"/>
                            </a:schemeClr>
                          </a:solidFill>
                          <a:latin typeface="+mn-lt"/>
                          <a:ea typeface="微软雅黑" panose="020B0503020204020204" pitchFamily="34" charset="-122"/>
                          <a:cs typeface="Times New Roman" panose="02020603050405020304" pitchFamily="18" charset="0"/>
                        </a:rPr>
                        <a:t>Circom</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和</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的相关背景知识，调研主流编译器，总结等价</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约束生成的规律。</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853836478"/>
                  </a:ext>
                </a:extLst>
              </a:tr>
              <a:tr h="1024128">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1</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查阅相关文献和外文资料，熟悉数据流图的特点，设计数据流图表达</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中的数据关系。</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850025451"/>
                  </a:ext>
                </a:extLst>
              </a:tr>
              <a:tr h="512064">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制定根据数据流图生成</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范式的规则。</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939059247"/>
                  </a:ext>
                </a:extLst>
              </a:tr>
              <a:tr h="768096">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实际操作及编程</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设计并完成范式生成的算法，使之能够正确运行</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149808298"/>
                  </a:ext>
                </a:extLst>
              </a:tr>
              <a:tr h="512064">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论文撰写</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2023.5.5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毕业论文的撰写、修改以及完善</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480338671"/>
                  </a:ext>
                </a:extLst>
              </a:tr>
            </a:tbl>
          </a:graphicData>
        </a:graphic>
      </p:graphicFrame>
    </p:spTree>
    <p:extLst>
      <p:ext uri="{BB962C8B-B14F-4D97-AF65-F5344CB8AC3E}">
        <p14:creationId xmlns:p14="http://schemas.microsoft.com/office/powerpoint/2010/main" val="401385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目前成果</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2180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8</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53"/>
            <a:ext cx="9875520" cy="4756153"/>
          </a:xfrm>
        </p:spPr>
        <p:txBody>
          <a:bodyPr>
            <a:normAutofit/>
          </a:bodyPr>
          <a:lstStyle/>
          <a:p>
            <a:r>
              <a:rPr kumimoji="1" lang="zh-CN" altLang="en-US" sz="1920" dirty="0"/>
              <a:t>将每一个约束按照</a:t>
            </a:r>
            <a:r>
              <a:rPr kumimoji="1" lang="en-US" altLang="zh-CN" sz="1920" dirty="0"/>
              <a:t>a*b=c</a:t>
            </a:r>
            <a:r>
              <a:rPr kumimoji="1" lang="zh-CN" altLang="en-US" sz="1920" dirty="0"/>
              <a:t>转换为算式</a:t>
            </a:r>
            <a:r>
              <a:rPr kumimoji="1" lang="en-US" altLang="zh-CN" sz="1920" dirty="0"/>
              <a:t>,</a:t>
            </a:r>
            <a:r>
              <a:rPr kumimoji="1" lang="zh-CN" altLang="en-US" sz="1920" dirty="0"/>
              <a:t>比如</a:t>
            </a:r>
            <a:endParaRPr kumimoji="1" lang="en-US" altLang="zh-CN" sz="1920" dirty="0"/>
          </a:p>
          <a:p>
            <a:endParaRPr kumimoji="1" lang="en-US" altLang="zh-CN" sz="1920" dirty="0"/>
          </a:p>
          <a:p>
            <a:endParaRPr kumimoji="1" lang="en-US" altLang="zh-CN" sz="1920" dirty="0"/>
          </a:p>
          <a:p>
            <a:r>
              <a:rPr kumimoji="1" lang="zh-CN" altLang="en-US" sz="1920" dirty="0"/>
              <a:t>将原</a:t>
            </a:r>
            <a:r>
              <a:rPr kumimoji="1" lang="en-US" altLang="zh-CN" sz="1920" dirty="0"/>
              <a:t>R1CS </a:t>
            </a:r>
            <a:r>
              <a:rPr kumimoji="1" lang="zh-CN" altLang="en-US" sz="1920" dirty="0"/>
              <a:t>中每一个约束</a:t>
            </a:r>
            <a:r>
              <a:rPr kumimoji="1" lang="en-US" altLang="zh-CN" sz="1920" dirty="0"/>
              <a:t>, </a:t>
            </a:r>
            <a:r>
              <a:rPr kumimoji="1" lang="zh-CN" altLang="en-US" sz="1920" dirty="0"/>
              <a:t>都化成这样的算式</a:t>
            </a:r>
            <a:r>
              <a:rPr kumimoji="1" lang="en-US" altLang="zh-CN" sz="1920" dirty="0"/>
              <a:t>, </a:t>
            </a:r>
            <a:r>
              <a:rPr kumimoji="1" lang="zh-CN" altLang="en-US" sz="1920" dirty="0"/>
              <a:t>再将其结合在一起</a:t>
            </a:r>
            <a:endParaRPr kumimoji="1" lang="en-US" altLang="zh-CN" sz="1920" dirty="0"/>
          </a:p>
          <a:p>
            <a:r>
              <a:rPr kumimoji="1" lang="zh-CN" altLang="en-US" sz="1920" dirty="0"/>
              <a:t>得到一个以</a:t>
            </a:r>
            <a:r>
              <a:rPr kumimoji="1" lang="en-US" altLang="zh-CN" sz="1920" dirty="0"/>
              <a:t>DAG </a:t>
            </a:r>
            <a:r>
              <a:rPr kumimoji="1" lang="zh-CN" altLang="en-US" sz="1920" dirty="0"/>
              <a:t>形式存储的含有公共子式的算式树</a:t>
            </a:r>
            <a:r>
              <a:rPr kumimoji="1" lang="en-US" altLang="zh-CN" sz="1920" dirty="0"/>
              <a:t>,</a:t>
            </a:r>
            <a:r>
              <a:rPr kumimoji="1" lang="zh-CN" altLang="en-US" sz="1920" dirty="0"/>
              <a:t> </a:t>
            </a:r>
            <a:endParaRPr kumimoji="1" lang="en-US" altLang="zh-CN" sz="1920" dirty="0"/>
          </a:p>
          <a:p>
            <a:pPr lvl="1"/>
            <a:endParaRPr kumimoji="1" lang="en-US" altLang="zh-CN" sz="1680" dirty="0"/>
          </a:p>
        </p:txBody>
      </p:sp>
      <p:pic>
        <p:nvPicPr>
          <p:cNvPr id="8" name="图片 7">
            <a:extLst>
              <a:ext uri="{FF2B5EF4-FFF2-40B4-BE49-F238E27FC236}">
                <a16:creationId xmlns:a16="http://schemas.microsoft.com/office/drawing/2014/main" id="{8F8B1663-B8E9-611D-AA02-A8A2EA00CA9B}"/>
              </a:ext>
            </a:extLst>
          </p:cNvPr>
          <p:cNvPicPr>
            <a:picLocks noChangeAspect="1"/>
          </p:cNvPicPr>
          <p:nvPr/>
        </p:nvPicPr>
        <p:blipFill>
          <a:blip r:embed="rId2"/>
          <a:stretch>
            <a:fillRect/>
          </a:stretch>
        </p:blipFill>
        <p:spPr>
          <a:xfrm>
            <a:off x="2617231" y="5552365"/>
            <a:ext cx="8805388" cy="874294"/>
          </a:xfrm>
          <a:prstGeom prst="rect">
            <a:avLst/>
          </a:prstGeom>
        </p:spPr>
      </p:pic>
    </p:spTree>
    <p:extLst>
      <p:ext uri="{BB962C8B-B14F-4D97-AF65-F5344CB8AC3E}">
        <p14:creationId xmlns:p14="http://schemas.microsoft.com/office/powerpoint/2010/main" val="136448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9</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53"/>
            <a:ext cx="9875520" cy="4756153"/>
          </a:xfrm>
        </p:spPr>
        <p:txBody>
          <a:bodyPr>
            <a:normAutofit/>
          </a:bodyPr>
          <a:lstStyle/>
          <a:p>
            <a:r>
              <a:rPr kumimoji="1" lang="zh-CN" altLang="en-US" sz="2160" dirty="0"/>
              <a:t>第一次尝试</a:t>
            </a:r>
            <a:r>
              <a:rPr kumimoji="1" lang="en-US" altLang="zh-CN" sz="2160" dirty="0"/>
              <a:t>: </a:t>
            </a:r>
            <a:r>
              <a:rPr kumimoji="1" lang="zh-CN" altLang="en-US" sz="2160" dirty="0"/>
              <a:t>将运算符和变量的</a:t>
            </a:r>
            <a:r>
              <a:rPr kumimoji="1" lang="en-US" altLang="zh-CN" sz="2160" dirty="0"/>
              <a:t>node</a:t>
            </a:r>
            <a:r>
              <a:rPr kumimoji="1" lang="zh-CN" altLang="en-US" sz="2160" dirty="0"/>
              <a:t>类型分开</a:t>
            </a:r>
            <a:endParaRPr kumimoji="1" lang="en-US" altLang="zh-CN" sz="2160" dirty="0"/>
          </a:p>
          <a:p>
            <a:pPr lvl="1"/>
            <a:r>
              <a:rPr kumimoji="1" lang="en-US" altLang="zh-CN" sz="1920" dirty="0"/>
              <a:t>R1CS</a:t>
            </a:r>
            <a:r>
              <a:rPr kumimoji="1" lang="zh-CN" altLang="en-US" sz="1920" dirty="0"/>
              <a:t>约束间合并方式不同</a:t>
            </a:r>
            <a:r>
              <a:rPr kumimoji="1" lang="en-US" altLang="zh-CN" sz="1920" dirty="0"/>
              <a:t>, </a:t>
            </a:r>
            <a:r>
              <a:rPr kumimoji="1" lang="zh-CN" altLang="en-US" sz="1920" dirty="0"/>
              <a:t>即当中间变量选取不同时</a:t>
            </a:r>
            <a:r>
              <a:rPr kumimoji="1" lang="en-US" altLang="zh-CN" sz="1920" dirty="0"/>
              <a:t>, </a:t>
            </a:r>
            <a:r>
              <a:rPr kumimoji="1" lang="zh-CN" altLang="en-US" sz="1920" dirty="0"/>
              <a:t>建立的数据流树不同</a:t>
            </a:r>
            <a:r>
              <a:rPr kumimoji="1" lang="en-US" altLang="zh-CN" sz="1920" dirty="0"/>
              <a:t> </a:t>
            </a:r>
          </a:p>
          <a:p>
            <a:pPr lvl="1"/>
            <a:r>
              <a:rPr kumimoji="1" lang="zh-CN" altLang="en-US" sz="1920" dirty="0"/>
              <a:t>树的结构复杂</a:t>
            </a:r>
            <a:r>
              <a:rPr kumimoji="1" lang="en-US" altLang="zh-CN" sz="1920" dirty="0"/>
              <a:t>, </a:t>
            </a:r>
            <a:r>
              <a:rPr kumimoji="1" lang="zh-CN" altLang="en-US" sz="1920" dirty="0"/>
              <a:t>导致需要考虑情况很多</a:t>
            </a:r>
            <a:r>
              <a:rPr kumimoji="1" lang="en-US" altLang="zh-CN" sz="1920" dirty="0"/>
              <a:t>, </a:t>
            </a:r>
            <a:r>
              <a:rPr kumimoji="1" lang="zh-CN" altLang="en-US" sz="1920" dirty="0"/>
              <a:t>算法实现较为复杂困难</a:t>
            </a:r>
          </a:p>
          <a:p>
            <a:r>
              <a:rPr kumimoji="1" lang="zh-CN" altLang="en-US" sz="2160" dirty="0"/>
              <a:t>第二次尝试</a:t>
            </a:r>
            <a:r>
              <a:rPr kumimoji="1" lang="en-US" altLang="zh-CN" sz="2160" dirty="0"/>
              <a:t>: </a:t>
            </a:r>
            <a:r>
              <a:rPr kumimoji="1" lang="zh-CN" altLang="en-US" sz="2160" dirty="0"/>
              <a:t>使用一种</a:t>
            </a:r>
            <a:r>
              <a:rPr kumimoji="1" lang="en-US" altLang="zh-CN" sz="2160" dirty="0"/>
              <a:t>node</a:t>
            </a:r>
          </a:p>
          <a:p>
            <a:pPr lvl="1"/>
            <a:r>
              <a:rPr kumimoji="1" lang="zh-CN" altLang="en-US" sz="1920" dirty="0"/>
              <a:t>使用</a:t>
            </a:r>
            <a:r>
              <a:rPr kumimoji="1" lang="en-US" altLang="zh-CN" sz="1920" dirty="0"/>
              <a:t>node id</a:t>
            </a:r>
            <a:r>
              <a:rPr kumimoji="1" lang="zh-CN" altLang="en-US" sz="1920" dirty="0"/>
              <a:t>标识</a:t>
            </a:r>
            <a:r>
              <a:rPr kumimoji="1" lang="en-US" altLang="zh-CN" sz="1920" dirty="0"/>
              <a:t>node</a:t>
            </a:r>
          </a:p>
          <a:p>
            <a:pPr lvl="1"/>
            <a:r>
              <a:rPr kumimoji="1" lang="en-US" altLang="zh-CN" sz="1920" dirty="0"/>
              <a:t>Node</a:t>
            </a:r>
            <a:r>
              <a:rPr kumimoji="1" lang="zh-CN" altLang="en-US" sz="1920" dirty="0"/>
              <a:t>中包含运算符信息</a:t>
            </a:r>
            <a:endParaRPr kumimoji="1" lang="en-US" altLang="zh-CN" sz="1920" dirty="0"/>
          </a:p>
          <a:p>
            <a:pPr marL="548640" lvl="1" indent="0">
              <a:buNone/>
            </a:pPr>
            <a:r>
              <a:rPr kumimoji="1" lang="zh-CN" altLang="en-US" sz="1920" dirty="0"/>
              <a:t>    以便查看其生成方式</a:t>
            </a:r>
            <a:endParaRPr kumimoji="1" lang="en-US" altLang="zh-CN" sz="1920" dirty="0"/>
          </a:p>
        </p:txBody>
      </p:sp>
      <p:pic>
        <p:nvPicPr>
          <p:cNvPr id="5" name="图片 4">
            <a:extLst>
              <a:ext uri="{FF2B5EF4-FFF2-40B4-BE49-F238E27FC236}">
                <a16:creationId xmlns:a16="http://schemas.microsoft.com/office/drawing/2014/main" id="{CAEB431E-D581-B9E6-8545-BBCB98D33D43}"/>
              </a:ext>
            </a:extLst>
          </p:cNvPr>
          <p:cNvPicPr>
            <a:picLocks noChangeAspect="1"/>
          </p:cNvPicPr>
          <p:nvPr/>
        </p:nvPicPr>
        <p:blipFill>
          <a:blip r:embed="rId2"/>
          <a:stretch>
            <a:fillRect/>
          </a:stretch>
        </p:blipFill>
        <p:spPr>
          <a:xfrm>
            <a:off x="6060887" y="7299787"/>
            <a:ext cx="5896798" cy="2467319"/>
          </a:xfrm>
          <a:prstGeom prst="rect">
            <a:avLst/>
          </a:prstGeom>
        </p:spPr>
      </p:pic>
    </p:spTree>
    <p:extLst>
      <p:ext uri="{BB962C8B-B14F-4D97-AF65-F5344CB8AC3E}">
        <p14:creationId xmlns:p14="http://schemas.microsoft.com/office/powerpoint/2010/main" val="1696840372"/>
      </p:ext>
    </p:extLst>
  </p:cSld>
  <p:clrMapOvr>
    <a:masterClrMapping/>
  </p:clrMapOvr>
</p:sld>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2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3.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2784</TotalTime>
  <Words>1762</Words>
  <Application>Microsoft Office PowerPoint</Application>
  <PresentationFormat>自定义</PresentationFormat>
  <Paragraphs>692</Paragraphs>
  <Slides>40</Slides>
  <Notes>2</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40</vt:i4>
      </vt:variant>
    </vt:vector>
  </HeadingPairs>
  <TitlesOfParts>
    <vt:vector size="52" baseType="lpstr">
      <vt:lpstr>等线</vt:lpstr>
      <vt:lpstr>等线</vt:lpstr>
      <vt:lpstr>宋体</vt:lpstr>
      <vt:lpstr>Microsoft YaHei</vt:lpstr>
      <vt:lpstr>Arial</vt:lpstr>
      <vt:lpstr>Calibri</vt:lpstr>
      <vt:lpstr>Calibri Light</vt:lpstr>
      <vt:lpstr>Cambria Math</vt:lpstr>
      <vt:lpstr>Times New Roman</vt:lpstr>
      <vt:lpstr>1_Office 主题​​</vt:lpstr>
      <vt:lpstr>2_Office 主题​​</vt:lpstr>
      <vt:lpstr>Office 主题​​</vt:lpstr>
      <vt:lpstr>基于数据流的R1CS等价性检查与范式生成 中期答辩</vt:lpstr>
      <vt:lpstr>目录</vt:lpstr>
      <vt:lpstr>预期进度</vt:lpstr>
      <vt:lpstr>PowerPoint 演示文稿</vt:lpstr>
      <vt:lpstr>PowerPoint 演示文稿</vt:lpstr>
      <vt:lpstr>预期进度</vt:lpstr>
      <vt:lpstr>目前成果</vt:lpstr>
      <vt:lpstr>目前成果1: 建立Rnode Graph</vt:lpstr>
      <vt:lpstr>目前成果1: 建立Rnode Graph</vt:lpstr>
      <vt:lpstr>目前成果1: 建立Rnode Graph</vt:lpstr>
      <vt:lpstr>目前成果1: 建立Rnode Graph</vt:lpstr>
      <vt:lpstr>PowerPoint 演示文稿</vt:lpstr>
      <vt:lpstr>目前成果1.5: 计算Rnode Graph节点权重</vt:lpstr>
      <vt:lpstr>目前成果2: 瓦片生成</vt:lpstr>
      <vt:lpstr>目前成果2:瓦片生成</vt:lpstr>
      <vt:lpstr>PowerPoint 演示文稿</vt:lpstr>
      <vt:lpstr>Pagerank initial state</vt:lpstr>
      <vt:lpstr>Pagerank updating</vt:lpstr>
      <vt:lpstr>PowerPoint 演示文稿</vt:lpstr>
      <vt:lpstr>Pagerank initial state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目前成果2: 瓦片生成</vt:lpstr>
      <vt:lpstr>目前成果3:对图的进一步抽象</vt:lpstr>
      <vt:lpstr>目前成果3:对图的进一步抽象</vt:lpstr>
      <vt:lpstr>目前成果4: 瓦片权重计算</vt:lpstr>
      <vt:lpstr>目前成果5: 对线性瓦片的调整</vt:lpstr>
      <vt:lpstr>感谢您的倾听!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基于数据流的R1CS等价性检查与范式生成 进度报告</dc:title>
  <dc:creator>施 宸昊</dc:creator>
  <cp:lastModifiedBy>施 宸昊</cp:lastModifiedBy>
  <cp:revision>22</cp:revision>
  <dcterms:created xsi:type="dcterms:W3CDTF">2023-02-24T01:29:49Z</dcterms:created>
  <dcterms:modified xsi:type="dcterms:W3CDTF">2023-10-08T08:51:10Z</dcterms:modified>
</cp:coreProperties>
</file>