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798C2-014A-48E7-933A-0839FAE79B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11604-6537-4D08-B4E3-18A0FB28C4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5C929-6FB2-4F79-BC34-C30D709E1CDA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B9364-3331-4A5F-B421-0685D43E97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13FEC-5D8F-4430-ACCA-8B2701335D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5FBC2-82AA-4955-BA5F-214979B15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790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ED656-1C36-49E3-81CA-EE1B02848758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E3875-DABE-4A72-BCC5-C2C4D31E8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725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79B4-19C9-4480-A757-E2E1DF154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C3379-139A-4311-8506-CBC33F977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E82EF-A93B-43DC-9052-A38C746A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1727-2805-48C0-B175-D0C38320904D}" type="datetime1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30C-C410-4D0B-8EEF-000E586E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1C652-81FD-42DA-ADF9-EC9C555F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4038-8E09-4BAB-86D0-1EB847802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40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A3FE-CD5E-483B-A50B-C74D8811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D22CA-A06A-4BD7-84BD-ED9591777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18EBA-6D79-429D-A5A0-A2C88D07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01E0-1F9E-4181-AB47-00911028A8FF}" type="datetime1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CF033-7691-4FC7-BFB2-16F400D7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1F1DF-899A-4105-BD5A-2887E145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4038-8E09-4BAB-86D0-1EB847802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8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20D89-EE35-409E-9597-FFB75332C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100E6-C7E8-4A7B-988C-76724D469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D15E2-84CC-44BA-87D8-5FE8D583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7FC6-8823-449F-81B2-F597A2DBDBCE}" type="datetime1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588A9-F9F6-4CB0-ADF8-1542FF54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2857D-7791-481C-B853-6E0DAD38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4038-8E09-4BAB-86D0-1EB847802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01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F2CC-7D16-4334-B563-0E3A300A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7E98-A403-487C-99FC-DE5CA577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DDBC0-396D-4DF0-BD97-938036FA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2679-8FEC-4671-A4F1-BCB3BA6F528F}" type="datetime1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91AC3-06AC-4A61-AA2C-C33310EF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57439-C1D1-4194-973A-42388EE1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4038-8E09-4BAB-86D0-1EB847802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2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E687-4E8C-4A91-92AC-FA7CA718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5B598-DFF3-462F-80B4-30E30CA43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C0B7-5E08-42F5-878D-0B4BCF4F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A48C-3836-4FC2-9CD3-5114E8A234CA}" type="datetime1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14F38-2872-43C2-A907-B1FFD330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D2E4-76F7-4C02-B531-10EEDE6B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4038-8E09-4BAB-86D0-1EB847802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17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5280-E666-47B3-96AC-EFD929D8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74E31-2758-4361-AE26-BB5F99A55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6F795-D479-4DB8-92F2-54574EF9A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E2A6A-D196-466A-A8D9-76F38A12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850D-3737-4DAF-809D-7EA560D3F675}" type="datetime1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70E70-414A-48E2-83A4-1D15C1A9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7A9B7-94AB-408A-9E32-46674C63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4038-8E09-4BAB-86D0-1EB847802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75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0B72-AE6F-406C-97AB-09E2542A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56DC8-AC96-4F84-9AE8-404B928EA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CA95E-9C5D-4521-8975-29A09F7E2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6ED17-9D16-4DB0-B414-22F75B8C5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7755B-2CD4-499F-87E8-8DC03C043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58159-924C-4367-88ED-BB5F5435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8AED-53FA-48E8-AE00-5269C4FAC543}" type="datetime1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04105-0F2A-4DC6-9E1A-B5769C0A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408F2-6707-44FB-8F0D-E01259C6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4038-8E09-4BAB-86D0-1EB847802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15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C414-275E-4017-9477-1718D5EA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4E74D-AF12-4E43-9197-2D910D61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915A-158B-4F1B-BDE6-89B08CBB023E}" type="datetime1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853C5-992E-4650-B637-26C46C2D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523A1-B112-4BE2-9A4B-54B9D1AA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4038-8E09-4BAB-86D0-1EB847802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63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34E9B-528D-44F1-810F-3EEAC730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58DA-98BD-45E8-A22F-93581CC8F8CC}" type="datetime1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25D78-D48B-416E-9B53-AA22447A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BF292-86E8-4CD7-9EC3-7027FAC7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4038-8E09-4BAB-86D0-1EB847802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61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D692-22D6-4DE3-9327-9C9165F5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E0D6-F1AE-4991-A867-101FBE7C8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2A796-D5F8-4945-BE96-406B9D3AE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05894-923E-4CDD-A7CE-112E3997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DC6B-F04F-4553-AF2D-741E4CD120BC}" type="datetime1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0A7FC-4E87-4DDD-BF74-4D93F157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ABB0B-2812-4A95-A787-D1297CE1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4038-8E09-4BAB-86D0-1EB847802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50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76A2-F818-4EBA-B8E9-7BFD9F58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7BDA4-5557-40D2-8894-473EE9023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DE9CD-7B9E-4BFB-9F67-421E4B2F3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6C030-7625-4B24-8DD8-2D57B1FF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A706-5F2A-43F5-A3FD-016B28BA3DD0}" type="datetime1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A727F-5AA7-455F-BFAB-A0C7D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2D69F-AD1F-48F7-9ADC-E752F0D2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4038-8E09-4BAB-86D0-1EB847802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46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676A9-A860-43BC-AC8D-8F23D495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92EEE-8D74-486F-8E4A-4B2D4ED45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7081B-AF97-4788-B3DC-B1432A7BC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CF13F-4F60-46E0-AAE4-A207D7267F43}" type="datetime1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11A4A-CE68-4E03-AEE2-C1DD51A9D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24861-B077-422B-9BF3-EDBB823EC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B4038-8E09-4BAB-86D0-1EB847802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4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4917-F208-4FE0-914F-C2583711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+mn-lt"/>
              </a:rPr>
              <a:t>JavaScript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CB31-8534-415D-911C-62BD58A83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 algn="ctr">
              <a:buNone/>
            </a:pPr>
            <a:r>
              <a:rPr lang="en-US" i="1" dirty="0">
                <a:latin typeface="Bahnschrift" panose="020B0502040204020203" pitchFamily="34" charset="0"/>
              </a:rPr>
              <a:t>The JavaScript console is a command line interface in your browser that can execute snippets of code.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Ctrl + Shift + J  </a:t>
            </a:r>
          </a:p>
          <a:p>
            <a:pPr marL="0" indent="0" algn="ctr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(or)  </a:t>
            </a:r>
          </a:p>
          <a:p>
            <a:pPr marL="0" indent="0" algn="ctr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Right Click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Inspect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Console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7096-91E3-4C09-A162-DBDA7402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1548778" cy="815421"/>
          </a:xfrm>
        </p:spPr>
        <p:txBody>
          <a:bodyPr/>
          <a:lstStyle/>
          <a:p>
            <a:pPr algn="ctr"/>
            <a:r>
              <a:rPr lang="en-IN" sz="4400" dirty="0"/>
              <a:t> #</a:t>
            </a:r>
            <a:fld id="{659B4038-8E09-4BAB-86D0-1EB847802E7B}" type="slidenum">
              <a:rPr lang="en-IN" sz="4400" smtClean="0"/>
              <a:pPr algn="ctr"/>
              <a:t>1</a:t>
            </a:fld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6947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6796-3A89-4C87-BC91-AB8732CD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+mn-lt"/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2255-D274-46F2-BB49-0468BC7DB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function myfunction(</a:t>
            </a:r>
            <a:r>
              <a:rPr lang="en-IN" i="1" dirty="0">
                <a:solidFill>
                  <a:schemeClr val="tx2"/>
                </a:solidFill>
              </a:rPr>
              <a:t>argument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){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      //statements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//call the function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myfunction();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1EAD69-0D25-4D30-BB34-CC31977E6D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548778" cy="8154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400"/>
              <a:t> #</a:t>
            </a:r>
            <a:fld id="{659B4038-8E09-4BAB-86D0-1EB847802E7B}" type="slidenum">
              <a:rPr lang="en-IN" sz="4400" smtClean="0"/>
              <a:pPr algn="ctr"/>
              <a:t>10</a:t>
            </a:fld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99970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6796-3A89-4C87-BC91-AB8732CD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+mn-lt"/>
              </a:rPr>
              <a:t>JavaScript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2255-D274-46F2-BB49-0468BC7DB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onclick() = “</a:t>
            </a:r>
            <a:r>
              <a:rPr lang="en-IN" sz="4000" i="1" dirty="0">
                <a:solidFill>
                  <a:schemeClr val="tx2"/>
                </a:solidFill>
              </a:rPr>
              <a:t>//statements;</a:t>
            </a:r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pPr marL="0" indent="0" algn="ctr">
              <a:buNone/>
            </a:pPr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onmouseover=“</a:t>
            </a:r>
            <a:r>
              <a:rPr lang="en-IN" sz="4000" i="1" dirty="0">
                <a:solidFill>
                  <a:schemeClr val="tx2"/>
                </a:solidFill>
              </a:rPr>
              <a:t>//statements;</a:t>
            </a:r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pPr marL="0" indent="0" algn="ctr">
              <a:buNone/>
            </a:pPr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onmouseout=“</a:t>
            </a:r>
            <a:r>
              <a:rPr lang="en-IN" sz="4000" i="1" dirty="0">
                <a:solidFill>
                  <a:schemeClr val="tx2"/>
                </a:solidFill>
              </a:rPr>
              <a:t>//statements;</a:t>
            </a:r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pPr marL="0" indent="0" algn="ctr">
              <a:buNone/>
            </a:pPr>
            <a:endParaRPr lang="en-IN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D3D07B-0292-488D-AE39-8FF5625C573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548778" cy="8154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400"/>
              <a:t> #</a:t>
            </a:r>
            <a:fld id="{659B4038-8E09-4BAB-86D0-1EB847802E7B}" type="slidenum">
              <a:rPr lang="en-IN" sz="4400" smtClean="0"/>
              <a:pPr algn="ctr"/>
              <a:t>11</a:t>
            </a:fld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03522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6796-3A89-4C87-BC91-AB8732CD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+mn-lt"/>
              </a:rPr>
              <a:t>DOM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2255-D274-46F2-BB49-0468BC7DB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document.querySelector(‘</a:t>
            </a:r>
            <a:r>
              <a:rPr lang="en-IN" sz="4000" i="1" dirty="0">
                <a:solidFill>
                  <a:schemeClr val="tx2"/>
                </a:solidFill>
              </a:rPr>
              <a:t>tag</a:t>
            </a:r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’);</a:t>
            </a:r>
          </a:p>
          <a:p>
            <a:pPr marL="0" indent="0" algn="ctr">
              <a:buNone/>
            </a:pPr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document.querySelector(‘</a:t>
            </a:r>
            <a:r>
              <a:rPr lang="en-IN" sz="4000" i="1" dirty="0">
                <a:solidFill>
                  <a:schemeClr val="tx2"/>
                </a:solidFill>
              </a:rPr>
              <a:t>#id</a:t>
            </a:r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’);</a:t>
            </a:r>
          </a:p>
          <a:p>
            <a:pPr marL="0" indent="0" algn="ctr">
              <a:buNone/>
            </a:pPr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document.getElementById(‘</a:t>
            </a:r>
            <a:r>
              <a:rPr lang="en-IN" sz="4000" i="1" dirty="0">
                <a:solidFill>
                  <a:schemeClr val="tx2"/>
                </a:solidFill>
              </a:rPr>
              <a:t>id</a:t>
            </a:r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’);</a:t>
            </a:r>
          </a:p>
          <a:p>
            <a:pPr marL="0" indent="0" algn="ctr">
              <a:buNone/>
            </a:pPr>
            <a:endParaRPr lang="en-IN" sz="40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IN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D3D07B-0292-488D-AE39-8FF5625C573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548778" cy="8154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400"/>
              <a:t> #</a:t>
            </a:r>
            <a:fld id="{659B4038-8E09-4BAB-86D0-1EB847802E7B}" type="slidenum">
              <a:rPr lang="en-IN" sz="4400" smtClean="0"/>
              <a:pPr algn="ctr"/>
              <a:t>12</a:t>
            </a:fld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06278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6796-3A89-4C87-BC91-AB8732CD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+mn-lt"/>
              </a:rPr>
              <a:t>DOM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2255-D274-46F2-BB49-0468BC7DB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document.querySelector(‘</a:t>
            </a:r>
            <a:r>
              <a:rPr lang="en-IN" sz="4000" i="1" dirty="0">
                <a:solidFill>
                  <a:schemeClr val="tx2"/>
                </a:solidFill>
              </a:rPr>
              <a:t>tag</a:t>
            </a:r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’).textContent;</a:t>
            </a:r>
          </a:p>
          <a:p>
            <a:pPr marL="0" indent="0" algn="ctr">
              <a:buNone/>
            </a:pPr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document.querySelector(‘</a:t>
            </a:r>
            <a:r>
              <a:rPr lang="en-IN" sz="4000" i="1" dirty="0">
                <a:solidFill>
                  <a:schemeClr val="tx2"/>
                </a:solidFill>
              </a:rPr>
              <a:t>tag</a:t>
            </a:r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’).value;</a:t>
            </a:r>
          </a:p>
          <a:p>
            <a:pPr marL="0" indent="0" algn="ctr">
              <a:buNone/>
            </a:pPr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document.querySelector(‘</a:t>
            </a:r>
            <a:r>
              <a:rPr lang="en-IN" sz="4000" i="1" dirty="0">
                <a:solidFill>
                  <a:schemeClr val="tx2"/>
                </a:solidFill>
              </a:rPr>
              <a:t>tag</a:t>
            </a:r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’).style.color;</a:t>
            </a:r>
          </a:p>
          <a:p>
            <a:pPr marL="0" indent="0" algn="ctr">
              <a:buNone/>
            </a:pPr>
            <a:endParaRPr lang="en-IN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D3D07B-0292-488D-AE39-8FF5625C573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548778" cy="8154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400"/>
              <a:t> #</a:t>
            </a:r>
            <a:fld id="{659B4038-8E09-4BAB-86D0-1EB847802E7B}" type="slidenum">
              <a:rPr lang="en-IN" sz="4400" smtClean="0"/>
              <a:pPr algn="ctr"/>
              <a:t>13</a:t>
            </a:fld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7011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0C04-D3B7-4686-8182-A7358FD0C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410" y="550415"/>
            <a:ext cx="9144000" cy="1198486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+mn-lt"/>
              </a:rPr>
              <a:t>Simple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DE3C8-99C3-4209-82AC-F44397FA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223" y="2148394"/>
            <a:ext cx="9144000" cy="3346883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r>
              <a:rPr lang="en-IN" sz="3600" dirty="0">
                <a:solidFill>
                  <a:schemeClr val="accent2">
                    <a:lumMod val="50000"/>
                  </a:schemeClr>
                </a:solidFill>
              </a:rPr>
              <a:t>alert();</a:t>
            </a:r>
          </a:p>
          <a:p>
            <a:pPr algn="l"/>
            <a:r>
              <a:rPr lang="en-IN" sz="3600" dirty="0">
                <a:solidFill>
                  <a:schemeClr val="accent2">
                    <a:lumMod val="50000"/>
                  </a:schemeClr>
                </a:solidFill>
              </a:rPr>
              <a:t>confirm();</a:t>
            </a:r>
          </a:p>
          <a:p>
            <a:pPr algn="l"/>
            <a:r>
              <a:rPr lang="en-IN" sz="3600" dirty="0">
                <a:solidFill>
                  <a:schemeClr val="accent2">
                    <a:lumMod val="50000"/>
                  </a:schemeClr>
                </a:solidFill>
              </a:rPr>
              <a:t>prompt();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B331C-048C-403A-90F9-1A5CE2815A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548778" cy="8154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400"/>
              <a:t> #</a:t>
            </a:r>
            <a:fld id="{659B4038-8E09-4BAB-86D0-1EB847802E7B}" type="slidenum">
              <a:rPr lang="en-IN" sz="4400" smtClean="0"/>
              <a:pPr algn="ctr"/>
              <a:t>2</a:t>
            </a:fld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77858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0C04-D3B7-4686-8182-A7358FD0C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410" y="550415"/>
            <a:ext cx="9144000" cy="1198486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+mn-lt"/>
              </a:rPr>
              <a:t>&lt;script&gt; tag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DE3C8-99C3-4209-82AC-F44397FA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223" y="2148394"/>
            <a:ext cx="9144000" cy="3346883"/>
          </a:xfrm>
        </p:spPr>
        <p:txBody>
          <a:bodyPr>
            <a:normAutofit lnSpcReduction="10000"/>
          </a:bodyPr>
          <a:lstStyle/>
          <a:p>
            <a:pPr algn="l"/>
            <a:endParaRPr lang="en-IN" dirty="0"/>
          </a:p>
          <a:p>
            <a:r>
              <a:rPr lang="en-US" sz="2800" i="1" dirty="0">
                <a:latin typeface="Bahnschrift" panose="020B0502040204020203" pitchFamily="34" charset="0"/>
              </a:rPr>
              <a:t>The &lt;script&gt; tag is used to define a client-side JavaScript.</a:t>
            </a:r>
          </a:p>
          <a:p>
            <a:endParaRPr lang="en-US" sz="2800" i="1" dirty="0">
              <a:latin typeface="Bahnschrift" panose="020B0502040204020203" pitchFamily="34" charset="0"/>
            </a:endParaRP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&lt;script type=“text/javascript”&gt;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alert(‘Hello World’);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&lt;/script&gt;</a:t>
            </a:r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5FEF4-AB1C-4561-A8A2-5C98EE4E42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548778" cy="8154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400"/>
              <a:t> #</a:t>
            </a:r>
            <a:fld id="{659B4038-8E09-4BAB-86D0-1EB847802E7B}" type="slidenum">
              <a:rPr lang="en-IN" sz="4400" smtClean="0"/>
              <a:pPr algn="ctr"/>
              <a:t>3</a:t>
            </a:fld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57088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0C04-D3B7-4686-8182-A7358FD0C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410" y="550415"/>
            <a:ext cx="9144000" cy="1198486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+mn-lt"/>
              </a:rPr>
              <a:t>console.log()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DE3C8-99C3-4209-82AC-F44397FA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223" y="2148394"/>
            <a:ext cx="9144000" cy="3346883"/>
          </a:xfrm>
        </p:spPr>
        <p:txBody>
          <a:bodyPr/>
          <a:lstStyle/>
          <a:p>
            <a:pPr algn="l"/>
            <a:endParaRPr lang="en-IN" dirty="0"/>
          </a:p>
          <a:p>
            <a:r>
              <a:rPr lang="en-US" sz="2800" i="1" dirty="0">
                <a:latin typeface="Bahnschrift" panose="020B0502040204020203" pitchFamily="34" charset="0"/>
              </a:rPr>
              <a:t>The console.log() method writes a message to the console.</a:t>
            </a:r>
          </a:p>
          <a:p>
            <a:endParaRPr lang="en-US" sz="2800" i="1" dirty="0">
              <a:latin typeface="Bahnschrift" panose="020B0502040204020203" pitchFamily="34" charset="0"/>
            </a:endParaRP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Syntax: console.log(‘Hello World’);</a:t>
            </a:r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4662-6204-4FE5-9546-2CDDE436EE9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548778" cy="8154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400"/>
              <a:t> #</a:t>
            </a:r>
            <a:fld id="{659B4038-8E09-4BAB-86D0-1EB847802E7B}" type="slidenum">
              <a:rPr lang="en-IN" sz="4400" smtClean="0"/>
              <a:pPr algn="ctr"/>
              <a:t>4</a:t>
            </a:fld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76093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0C04-D3B7-4686-8182-A7358FD0C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410" y="550415"/>
            <a:ext cx="9144000" cy="1198486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+mn-lt"/>
              </a:rPr>
              <a:t>Declare and initialize a variable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DE3C8-99C3-4209-82AC-F44397FA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223" y="2148394"/>
            <a:ext cx="9144000" cy="4159191"/>
          </a:xfrm>
        </p:spPr>
        <p:txBody>
          <a:bodyPr>
            <a:normAutofit/>
          </a:bodyPr>
          <a:lstStyle/>
          <a:p>
            <a:pPr algn="l"/>
            <a:endParaRPr lang="en-IN" dirty="0"/>
          </a:p>
          <a:p>
            <a:r>
              <a:rPr lang="en-US" sz="2800" i="1" dirty="0">
                <a:latin typeface="Bahnschrift" panose="020B0502040204020203" pitchFamily="34" charset="0"/>
              </a:rPr>
              <a:t>JavaScript variables are containers for storing data values.</a:t>
            </a:r>
          </a:p>
          <a:p>
            <a:endParaRPr lang="en-US" sz="2800" i="1" dirty="0">
              <a:latin typeface="Bahnschrift" panose="020B0502040204020203" pitchFamily="34" charset="0"/>
            </a:endParaRPr>
          </a:p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                             Syntax: var a;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                     a = 10; //number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                     a = ‘dog’; //string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                         var b = true; //bool</a:t>
            </a:r>
          </a:p>
          <a:p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AB5BF-4BF5-465C-84B6-2E72CEB5B33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548778" cy="8154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400"/>
              <a:t> #</a:t>
            </a:r>
            <a:fld id="{659B4038-8E09-4BAB-86D0-1EB847802E7B}" type="slidenum">
              <a:rPr lang="en-IN" sz="4400" smtClean="0"/>
              <a:pPr algn="ctr"/>
              <a:t>5</a:t>
            </a:fld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1804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0C04-D3B7-4686-8182-A7358FD0C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410" y="550415"/>
            <a:ext cx="9144000" cy="1198486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+mn-lt"/>
              </a:rPr>
              <a:t>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DE3C8-99C3-4209-82AC-F44397FA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223" y="2148394"/>
            <a:ext cx="9144000" cy="4159191"/>
          </a:xfrm>
        </p:spPr>
        <p:txBody>
          <a:bodyPr>
            <a:normAutofit/>
          </a:bodyPr>
          <a:lstStyle/>
          <a:p>
            <a:pPr algn="l"/>
            <a:endParaRPr lang="en-IN" dirty="0"/>
          </a:p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var a, b, c;     a = 10; b=20;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c = a + b;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c = a - b;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c = a * b;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c = a / b;</a:t>
            </a: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F6B71-CF65-4E5C-AC27-2A85A2AD93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548778" cy="8154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400"/>
              <a:t> #</a:t>
            </a:r>
            <a:fld id="{659B4038-8E09-4BAB-86D0-1EB847802E7B}" type="slidenum">
              <a:rPr lang="en-IN" sz="4400" smtClean="0"/>
              <a:pPr algn="ctr"/>
              <a:t>6</a:t>
            </a:fld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6099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0C04-D3B7-4686-8182-A7358FD0C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410" y="550415"/>
            <a:ext cx="9144000" cy="1198486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+mn-lt"/>
              </a:rPr>
              <a:t>Conditional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DE3C8-99C3-4209-82AC-F44397FA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223" y="2148394"/>
            <a:ext cx="9144000" cy="4159191"/>
          </a:xfrm>
        </p:spPr>
        <p:txBody>
          <a:bodyPr>
            <a:normAutofit/>
          </a:bodyPr>
          <a:lstStyle/>
          <a:p>
            <a:pPr algn="l"/>
            <a:endParaRPr lang="en-IN" dirty="0"/>
          </a:p>
          <a:p>
            <a:r>
              <a:rPr lang="en-US" sz="3200" i="1" dirty="0">
                <a:latin typeface="Bahnschrift" panose="020B0502040204020203" pitchFamily="34" charset="0"/>
              </a:rPr>
              <a:t>Conditional operations return true or false.  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a &gt; b;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a &lt; b;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a==b; a===b;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a!=b; a!==b;</a:t>
            </a: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2C951-3AAD-4942-B750-23D5E2FB62B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548778" cy="8154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400"/>
              <a:t> #</a:t>
            </a:r>
            <a:fld id="{659B4038-8E09-4BAB-86D0-1EB847802E7B}" type="slidenum">
              <a:rPr lang="en-IN" sz="4400" smtClean="0"/>
              <a:pPr algn="ctr"/>
              <a:t>7</a:t>
            </a:fld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97737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6796-3A89-4C87-BC91-AB8732CD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+mn-lt"/>
              </a:rPr>
              <a:t>If 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2255-D274-46F2-BB49-0468BC7DB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if(</a:t>
            </a:r>
            <a:r>
              <a:rPr lang="en-IN" i="1" dirty="0">
                <a:solidFill>
                  <a:schemeClr val="tx2"/>
                </a:solidFill>
              </a:rPr>
              <a:t>condition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){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      //statements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else{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     //statements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D90F33-A31B-435F-BA30-0423EC9B028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548778" cy="8154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400"/>
              <a:t> #</a:t>
            </a:r>
            <a:fld id="{659B4038-8E09-4BAB-86D0-1EB847802E7B}" type="slidenum">
              <a:rPr lang="en-IN" sz="4400" smtClean="0"/>
              <a:pPr algn="ctr"/>
              <a:t>8</a:t>
            </a:fld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9756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6796-3A89-4C87-BC91-AB8732CD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+mn-lt"/>
              </a:rPr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2255-D274-46F2-BB49-0468BC7DB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for(</a:t>
            </a:r>
            <a:r>
              <a:rPr lang="en-IN" i="1" dirty="0">
                <a:solidFill>
                  <a:schemeClr val="tx2"/>
                </a:solidFill>
              </a:rPr>
              <a:t>initialization; condition; iteration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){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      //statements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1E5BC-F2BC-4353-A1F5-8C6C3C31D1D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548778" cy="8154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400"/>
              <a:t> #</a:t>
            </a:r>
            <a:fld id="{659B4038-8E09-4BAB-86D0-1EB847802E7B}" type="slidenum">
              <a:rPr lang="en-IN" sz="4400" smtClean="0"/>
              <a:pPr algn="ctr"/>
              <a:t>9</a:t>
            </a:fld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03564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370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Office Theme</vt:lpstr>
      <vt:lpstr>JavaScript Console</vt:lpstr>
      <vt:lpstr>Simple Commands</vt:lpstr>
      <vt:lpstr>&lt;script&gt; tag</vt:lpstr>
      <vt:lpstr>console.log()</vt:lpstr>
      <vt:lpstr>Declare and initialize a variable</vt:lpstr>
      <vt:lpstr>Operators</vt:lpstr>
      <vt:lpstr>Conditional Operators</vt:lpstr>
      <vt:lpstr>If else statement</vt:lpstr>
      <vt:lpstr>for loop</vt:lpstr>
      <vt:lpstr>functions</vt:lpstr>
      <vt:lpstr>JavaScript Events</vt:lpstr>
      <vt:lpstr>DOM Selector</vt:lpstr>
      <vt:lpstr>DOM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Console</dc:title>
  <dc:creator>AA02050</dc:creator>
  <cp:lastModifiedBy>AA02050</cp:lastModifiedBy>
  <cp:revision>29</cp:revision>
  <dcterms:created xsi:type="dcterms:W3CDTF">2020-02-09T08:15:12Z</dcterms:created>
  <dcterms:modified xsi:type="dcterms:W3CDTF">2020-02-10T14:46:48Z</dcterms:modified>
</cp:coreProperties>
</file>