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Cases by Country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Confirmed Case Trend Over Time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Data Updated: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Death Trend Over Time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Cases Confirmed: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Deaths: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Vaccine Administrated: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b88b083-73e3-41af-97f3-9d82a980e9e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608832d3db94dea" /><Relationship Type="http://schemas.openxmlformats.org/officeDocument/2006/relationships/hyperlink" Target="https://app.powerbi.com/groups/me/reports/fb88b083-73e3-41af-97f3-9d82a980e9eb/ReportSection?pbi_source=PowerPoint" TargetMode="External" Id="RelId0" /><Relationship Type="http://schemas.openxmlformats.org/officeDocument/2006/relationships/image" Target="/ppt/media/image4.png" Id="imgId8498928" /><Relationship Type="http://schemas.openxmlformats.org/officeDocument/2006/relationships/notesSlide" Target="/ppt/notesSlides/notesSlide.xml" Id="Rd5085d5cbdf14bc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Covid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12/15/2021 7:40:24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12/14/2021 6:47:40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ses by Country, Confirmed Case Trend Over Time, Data Updated:, Death Trend Over Time, Total Cases Confirmed:, Total Deaths:, Total Vaccine Administrated:, map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4989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Global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