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Sales Quantity by Market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Trend by Year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Amount: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Quantity: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of Top Selling Product: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Selling Product: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 by Revenue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Market by Revenue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Profit Margin by Market: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Margin Trend by Year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Margin %: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Margin: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 by Total Profit Margin %: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Market by Total Profit Margin %: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3a3efb8-91ca-444d-b42d-76a4739a1e2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b539d04f6bf419e" /><Relationship Type="http://schemas.openxmlformats.org/officeDocument/2006/relationships/hyperlink" Target="https://app.powerbi.com/groups/me/reports/f3a3efb8-91ca-444d-b42d-76a4739a1e2a/ReportSection?pbi_source=PowerPoint" TargetMode="External" Id="RelId0" /><Relationship Type="http://schemas.openxmlformats.org/officeDocument/2006/relationships/image" Target="/ppt/media/image4.png" Id="imgId8614542" /><Relationship Type="http://schemas.openxmlformats.org/officeDocument/2006/relationships/notesSlide" Target="/ppt/notesSlides/notesSlide.xml" Id="Ra725fdfc20a9493b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37f1705e7c1b4df6" /><Relationship Type="http://schemas.openxmlformats.org/officeDocument/2006/relationships/hyperlink" Target="https://app.powerbi.com/groups/me/reports/f3a3efb8-91ca-444d-b42d-76a4739a1e2a/ReportSection23b10f6a09792d99ba28?pbi_source=PowerPoint" TargetMode="External" Id="RelId1" /><Relationship Type="http://schemas.openxmlformats.org/officeDocument/2006/relationships/image" Target="/ppt/media/image5.png" Id="imgId8614543" /><Relationship Type="http://schemas.openxmlformats.org/officeDocument/2006/relationships/notesSlide" Target="/ppt/notesSlides/notesSlide2.xml" Id="R13f927fd35b845b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Insight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12/15/2021 7:45:52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12/5/2021 1:56:08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ales Quantity by Market, Revenue Trend by Year, slicer, slicer, Sales Amount:, Sales Quantity:, Quantity of Top Selling Product:, Top Selling Product:, Top 10 Customer by Revenue, Top 10 Market by Revenue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61454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Insight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Profit Margin by Market:, Profit Margin Trend by Year, slicer, slicer, Total Profit Margin %:, Total Profit Margin:, Top 10 Customer by Total Profit Margin %:, Top 10 Market by Total Profit Margin %:. Please refer to the notes on this slide for details.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61454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Profit Insight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