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thi Nair" userId="c17c6e376714c8b9" providerId="LiveId" clId="{F0C07ADE-FA08-49AB-802C-66AC476BD735}"/>
    <pc:docChg chg="modSld">
      <pc:chgData name="Ashwathi Nair" userId="c17c6e376714c8b9" providerId="LiveId" clId="{F0C07ADE-FA08-49AB-802C-66AC476BD735}" dt="2023-08-21T01:23:04.440" v="0" actId="1076"/>
      <pc:docMkLst>
        <pc:docMk/>
      </pc:docMkLst>
      <pc:sldChg chg="modSp mod">
        <pc:chgData name="Ashwathi Nair" userId="c17c6e376714c8b9" providerId="LiveId" clId="{F0C07ADE-FA08-49AB-802C-66AC476BD735}" dt="2023-08-21T01:23:04.440" v="0" actId="1076"/>
        <pc:sldMkLst>
          <pc:docMk/>
          <pc:sldMk cId="985531971" sldId="256"/>
        </pc:sldMkLst>
        <pc:picChg chg="mod">
          <ac:chgData name="Ashwathi Nair" userId="c17c6e376714c8b9" providerId="LiveId" clId="{F0C07ADE-FA08-49AB-802C-66AC476BD735}" dt="2023-08-21T01:23:04.440" v="0" actId="1076"/>
          <ac:picMkLst>
            <pc:docMk/>
            <pc:sldMk cId="985531971" sldId="256"/>
            <ac:picMk id="33" creationId="{A15F5B95-C68E-4398-B229-1B6E61B767B6}"/>
          </ac:picMkLst>
        </pc:picChg>
      </pc:sldChg>
    </pc:docChg>
  </pc:docChgLst>
  <pc:docChgLst>
    <pc:chgData name="Ashwathi Nair" userId="c17c6e376714c8b9" providerId="LiveId" clId="{83695845-A7A2-413C-85B1-59E7462814B6}"/>
    <pc:docChg chg="undo custSel modSld addMainMaster delMainMaster">
      <pc:chgData name="Ashwathi Nair" userId="c17c6e376714c8b9" providerId="LiveId" clId="{83695845-A7A2-413C-85B1-59E7462814B6}" dt="2022-12-08T21:37:57.634" v="1432" actId="1076"/>
      <pc:docMkLst>
        <pc:docMk/>
      </pc:docMkLst>
      <pc:sldChg chg="addSp delSp modSp mod setBg modClrScheme modAnim setClrOvrMap chgLayout">
        <pc:chgData name="Ashwathi Nair" userId="c17c6e376714c8b9" providerId="LiveId" clId="{83695845-A7A2-413C-85B1-59E7462814B6}" dt="2022-12-08T21:37:57.634" v="1432" actId="1076"/>
        <pc:sldMkLst>
          <pc:docMk/>
          <pc:sldMk cId="985531971" sldId="256"/>
        </pc:sldMkLst>
        <pc:spChg chg="add mod">
          <ac:chgData name="Ashwathi Nair" userId="c17c6e376714c8b9" providerId="LiveId" clId="{83695845-A7A2-413C-85B1-59E7462814B6}" dt="2022-12-08T17:34:02.520" v="1417" actId="113"/>
          <ac:spMkLst>
            <pc:docMk/>
            <pc:sldMk cId="985531971" sldId="256"/>
            <ac:spMk id="2" creationId="{2A370197-D09F-9CA8-CA2C-26082A51FA10}"/>
          </ac:spMkLst>
        </pc:spChg>
        <pc:spChg chg="mod">
          <ac:chgData name="Ashwathi Nair" userId="c17c6e376714c8b9" providerId="LiveId" clId="{83695845-A7A2-413C-85B1-59E7462814B6}" dt="2022-12-08T21:30:35.514" v="1426" actId="692"/>
          <ac:spMkLst>
            <pc:docMk/>
            <pc:sldMk cId="985531971" sldId="256"/>
            <ac:spMk id="4" creationId="{C18B5474-600F-49B7-05F7-6E3C27DA5A1A}"/>
          </ac:spMkLst>
        </pc:spChg>
        <pc:spChg chg="add mod">
          <ac:chgData name="Ashwathi Nair" userId="c17c6e376714c8b9" providerId="LiveId" clId="{83695845-A7A2-413C-85B1-59E7462814B6}" dt="2022-12-08T21:30:22.191" v="1423" actId="692"/>
          <ac:spMkLst>
            <pc:docMk/>
            <pc:sldMk cId="985531971" sldId="256"/>
            <ac:spMk id="5" creationId="{72A34A71-5483-B776-500B-68200B8613DB}"/>
          </ac:spMkLst>
        </pc:spChg>
        <pc:spChg chg="add mod">
          <ac:chgData name="Ashwathi Nair" userId="c17c6e376714c8b9" providerId="LiveId" clId="{83695845-A7A2-413C-85B1-59E7462814B6}" dt="2022-12-08T21:30:26.691" v="1424" actId="692"/>
          <ac:spMkLst>
            <pc:docMk/>
            <pc:sldMk cId="985531971" sldId="256"/>
            <ac:spMk id="7" creationId="{89D2A450-EFFA-6817-7F59-EED6AE31267F}"/>
          </ac:spMkLst>
        </pc:spChg>
        <pc:spChg chg="add mod">
          <ac:chgData name="Ashwathi Nair" userId="c17c6e376714c8b9" providerId="LiveId" clId="{83695845-A7A2-413C-85B1-59E7462814B6}" dt="2022-12-08T21:30:31.619" v="1425" actId="692"/>
          <ac:spMkLst>
            <pc:docMk/>
            <pc:sldMk cId="985531971" sldId="256"/>
            <ac:spMk id="8" creationId="{18DADA2C-9627-EF74-7587-8AAFB77B7744}"/>
          </ac:spMkLst>
        </pc:spChg>
        <pc:spChg chg="add del">
          <ac:chgData name="Ashwathi Nair" userId="c17c6e376714c8b9" providerId="LiveId" clId="{83695845-A7A2-413C-85B1-59E7462814B6}" dt="2022-12-08T05:54:13.883" v="1" actId="26606"/>
          <ac:spMkLst>
            <pc:docMk/>
            <pc:sldMk cId="985531971" sldId="256"/>
            <ac:spMk id="9" creationId="{0BABF38A-8A0D-492E-BD20-6CF4D46B50BD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12" creationId="{10CE40DC-5723-449B-A365-A61D8C262E93}"/>
          </ac:spMkLst>
        </pc:spChg>
        <pc:spChg chg="add del">
          <ac:chgData name="Ashwathi Nair" userId="c17c6e376714c8b9" providerId="LiveId" clId="{83695845-A7A2-413C-85B1-59E7462814B6}" dt="2022-12-08T05:54:13.883" v="1" actId="26606"/>
          <ac:spMkLst>
            <pc:docMk/>
            <pc:sldMk cId="985531971" sldId="256"/>
            <ac:spMk id="13" creationId="{37FDDF72-DE39-4F99-A3C1-DD9D7815D7DB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14" creationId="{28207E96-6DFF-4119-B2EA-3299067D2F45}"/>
          </ac:spMkLst>
        </pc:spChg>
        <pc:spChg chg="add del">
          <ac:chgData name="Ashwathi Nair" userId="c17c6e376714c8b9" providerId="LiveId" clId="{83695845-A7A2-413C-85B1-59E7462814B6}" dt="2022-12-08T05:54:13.883" v="1" actId="26606"/>
          <ac:spMkLst>
            <pc:docMk/>
            <pc:sldMk cId="985531971" sldId="256"/>
            <ac:spMk id="15" creationId="{5E4ECE80-3AD1-450C-B62A-98788F193948}"/>
          </ac:spMkLst>
        </pc:spChg>
        <pc:spChg chg="add del">
          <ac:chgData name="Ashwathi Nair" userId="c17c6e376714c8b9" providerId="LiveId" clId="{83695845-A7A2-413C-85B1-59E7462814B6}" dt="2022-12-08T06:07:34.543" v="695" actId="26606"/>
          <ac:spMkLst>
            <pc:docMk/>
            <pc:sldMk cId="985531971" sldId="256"/>
            <ac:spMk id="16" creationId="{E6C8E6EB-4C59-429B-97E4-72A058CFC4FB}"/>
          </ac:spMkLst>
        </pc:spChg>
        <pc:spChg chg="add del">
          <ac:chgData name="Ashwathi Nair" userId="c17c6e376714c8b9" providerId="LiveId" clId="{83695845-A7A2-413C-85B1-59E7462814B6}" dt="2022-12-08T05:54:13.883" v="1" actId="26606"/>
          <ac:spMkLst>
            <pc:docMk/>
            <pc:sldMk cId="985531971" sldId="256"/>
            <ac:spMk id="17" creationId="{C4056FD6-9767-4B1A-ACC2-9883F6A5B86D}"/>
          </ac:spMkLst>
        </pc:spChg>
        <pc:spChg chg="add del">
          <ac:chgData name="Ashwathi Nair" userId="c17c6e376714c8b9" providerId="LiveId" clId="{83695845-A7A2-413C-85B1-59E7462814B6}" dt="2022-12-08T06:07:34.543" v="695" actId="26606"/>
          <ac:spMkLst>
            <pc:docMk/>
            <pc:sldMk cId="985531971" sldId="256"/>
            <ac:spMk id="18" creationId="{B5B90362-AFCC-46A9-B41C-A257A8C5B314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19" creationId="{9E223C86-12C5-4A60-A21A-D7FC75EFC658}"/>
          </ac:spMkLst>
        </pc:spChg>
        <pc:spChg chg="add del">
          <ac:chgData name="Ashwathi Nair" userId="c17c6e376714c8b9" providerId="LiveId" clId="{83695845-A7A2-413C-85B1-59E7462814B6}" dt="2022-12-08T06:07:34.543" v="695" actId="26606"/>
          <ac:spMkLst>
            <pc:docMk/>
            <pc:sldMk cId="985531971" sldId="256"/>
            <ac:spMk id="20" creationId="{F71EF7F1-38BA-471D-8CD4-2A9AE8E35527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21" creationId="{FA573AF0-3C0B-4895-A7A6-F41B03211538}"/>
          </ac:spMkLst>
        </pc:spChg>
        <pc:spChg chg="add del">
          <ac:chgData name="Ashwathi Nair" userId="c17c6e376714c8b9" providerId="LiveId" clId="{83695845-A7A2-413C-85B1-59E7462814B6}" dt="2022-12-08T06:07:34.543" v="695" actId="26606"/>
          <ac:spMkLst>
            <pc:docMk/>
            <pc:sldMk cId="985531971" sldId="256"/>
            <ac:spMk id="22" creationId="{B8DD2392-397B-48BF-BEFA-EA1FB881CA85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23" creationId="{62442AC3-A9B0-4865-8A8A-1504FFC6E4D0}"/>
          </ac:spMkLst>
        </pc:spChg>
        <pc:spChg chg="add del">
          <ac:chgData name="Ashwathi Nair" userId="c17c6e376714c8b9" providerId="LiveId" clId="{83695845-A7A2-413C-85B1-59E7462814B6}" dt="2022-12-08T06:07:21.929" v="693" actId="26606"/>
          <ac:spMkLst>
            <pc:docMk/>
            <pc:sldMk cId="985531971" sldId="256"/>
            <ac:spMk id="25" creationId="{68451DCE-129E-43B6-BA50-3C8339E4618E}"/>
          </ac:spMkLst>
        </pc:spChg>
        <pc:picChg chg="add del">
          <ac:chgData name="Ashwathi Nair" userId="c17c6e376714c8b9" providerId="LiveId" clId="{83695845-A7A2-413C-85B1-59E7462814B6}" dt="2022-12-08T06:07:21.929" v="693" actId="26606"/>
          <ac:picMkLst>
            <pc:docMk/>
            <pc:sldMk cId="985531971" sldId="256"/>
            <ac:picMk id="2" creationId="{5EB72D87-9C1C-DF88-584D-8EB4A9D146EA}"/>
          </ac:picMkLst>
        </pc:picChg>
        <pc:picChg chg="add del">
          <ac:chgData name="Ashwathi Nair" userId="c17c6e376714c8b9" providerId="LiveId" clId="{83695845-A7A2-413C-85B1-59E7462814B6}" dt="2022-12-08T05:54:13.883" v="1" actId="26606"/>
          <ac:picMkLst>
            <pc:docMk/>
            <pc:sldMk cId="985531971" sldId="256"/>
            <ac:picMk id="6" creationId="{D2524536-4066-65A5-A082-BFAC31262E5B}"/>
          </ac:picMkLst>
        </pc:picChg>
        <pc:picChg chg="add del">
          <ac:chgData name="Ashwathi Nair" userId="c17c6e376714c8b9" providerId="LiveId" clId="{83695845-A7A2-413C-85B1-59E7462814B6}" dt="2022-12-08T05:54:13.883" v="1" actId="26606"/>
          <ac:picMkLst>
            <pc:docMk/>
            <pc:sldMk cId="985531971" sldId="256"/>
            <ac:picMk id="11" creationId="{1CB7E8AE-A3AC-4BB7-A5C6-F00EC697B265}"/>
          </ac:picMkLst>
        </pc:picChg>
        <pc:picChg chg="add del">
          <ac:chgData name="Ashwathi Nair" userId="c17c6e376714c8b9" providerId="LiveId" clId="{83695845-A7A2-413C-85B1-59E7462814B6}" dt="2022-12-08T06:07:34.543" v="695" actId="26606"/>
          <ac:picMkLst>
            <pc:docMk/>
            <pc:sldMk cId="985531971" sldId="256"/>
            <ac:picMk id="24" creationId="{69150A9E-E756-4D72-98E7-21E0A9F7A96F}"/>
          </ac:picMkLst>
        </pc:picChg>
        <pc:picChg chg="add del mod ord">
          <ac:chgData name="Ashwathi Nair" userId="c17c6e376714c8b9" providerId="LiveId" clId="{83695845-A7A2-413C-85B1-59E7462814B6}" dt="2022-12-08T06:11:10.550" v="1002" actId="478"/>
          <ac:picMkLst>
            <pc:docMk/>
            <pc:sldMk cId="985531971" sldId="256"/>
            <ac:picMk id="27" creationId="{E66024BD-4816-1F63-FE90-0708B99E0AFC}"/>
          </ac:picMkLst>
        </pc:picChg>
        <pc:picChg chg="add del mod ord">
          <ac:chgData name="Ashwathi Nair" userId="c17c6e376714c8b9" providerId="LiveId" clId="{83695845-A7A2-413C-85B1-59E7462814B6}" dt="2022-12-08T06:13:56.771" v="1035" actId="478"/>
          <ac:picMkLst>
            <pc:docMk/>
            <pc:sldMk cId="985531971" sldId="256"/>
            <ac:picMk id="29" creationId="{87BCDD5B-C264-C749-44B0-B8082C81C056}"/>
          </ac:picMkLst>
        </pc:picChg>
        <pc:picChg chg="add del mod ord">
          <ac:chgData name="Ashwathi Nair" userId="c17c6e376714c8b9" providerId="LiveId" clId="{83695845-A7A2-413C-85B1-59E7462814B6}" dt="2022-12-08T06:17:15.072" v="1086" actId="478"/>
          <ac:picMkLst>
            <pc:docMk/>
            <pc:sldMk cId="985531971" sldId="256"/>
            <ac:picMk id="31" creationId="{F376643F-889E-F355-BDD5-49CB642895F1}"/>
          </ac:picMkLst>
        </pc:picChg>
        <pc:picChg chg="add mod ord">
          <ac:chgData name="Ashwathi Nair" userId="c17c6e376714c8b9" providerId="LiveId" clId="{83695845-A7A2-413C-85B1-59E7462814B6}" dt="2022-12-08T21:37:57.634" v="1432" actId="1076"/>
          <ac:picMkLst>
            <pc:docMk/>
            <pc:sldMk cId="985531971" sldId="256"/>
            <ac:picMk id="33" creationId="{A15F5B95-C68E-4398-B229-1B6E61B767B6}"/>
          </ac:picMkLst>
        </pc:picChg>
        <pc:cxnChg chg="add del">
          <ac:chgData name="Ashwathi Nair" userId="c17c6e376714c8b9" providerId="LiveId" clId="{83695845-A7A2-413C-85B1-59E7462814B6}" dt="2022-12-08T06:07:21.929" v="693" actId="26606"/>
          <ac:cxnSpMkLst>
            <pc:docMk/>
            <pc:sldMk cId="985531971" sldId="256"/>
            <ac:cxnSpMk id="10" creationId="{430127AE-B29E-4FDF-99D2-A2F1E7003F74}"/>
          </ac:cxnSpMkLst>
        </pc:cxnChg>
      </pc:sldChg>
      <pc:sldMasterChg chg="add del addSldLayout delSldLayout">
        <pc:chgData name="Ashwathi Nair" userId="c17c6e376714c8b9" providerId="LiveId" clId="{83695845-A7A2-413C-85B1-59E7462814B6}" dt="2022-12-08T06:07:34.543" v="695" actId="26606"/>
        <pc:sldMasterMkLst>
          <pc:docMk/>
          <pc:sldMasterMk cId="1809327705" sldId="2147483648"/>
        </pc:sldMasterMkLst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2780985456" sldId="2147483649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4259174442" sldId="2147483650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3380319011" sldId="2147483651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2317647240" sldId="2147483652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3558027463" sldId="2147483653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447418014" sldId="2147483654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3913186333" sldId="2147483655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164239147" sldId="2147483656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3426508054" sldId="2147483657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2250503162" sldId="2147483658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1809327705" sldId="2147483648"/>
            <pc:sldLayoutMk cId="2104492469" sldId="2147483659"/>
          </pc:sldLayoutMkLst>
        </pc:sldLayoutChg>
      </pc:sldMasterChg>
      <pc:sldMasterChg chg="add del replId addSldLayout delSldLayout">
        <pc:chgData name="Ashwathi Nair" userId="c17c6e376714c8b9" providerId="LiveId" clId="{83695845-A7A2-413C-85B1-59E7462814B6}" dt="2022-12-08T06:07:21.929" v="693" actId="26606"/>
        <pc:sldMasterMkLst>
          <pc:docMk/>
          <pc:sldMasterMk cId="360302690" sldId="2147483660"/>
        </pc:sldMasterMkLst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2839637920" sldId="2147483661"/>
          </pc:sldLayoutMkLst>
        </pc:sldLayoutChg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1210444028" sldId="2147483662"/>
          </pc:sldLayoutMkLst>
        </pc:sldLayoutChg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632480490" sldId="2147483663"/>
          </pc:sldLayoutMkLst>
        </pc:sldLayoutChg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1121125172" sldId="2147483664"/>
          </pc:sldLayoutMkLst>
        </pc:sldLayoutChg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1333741833" sldId="2147483665"/>
          </pc:sldLayoutMkLst>
        </pc:sldLayoutChg>
        <pc:sldLayoutChg chg="add del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595120298" sldId="2147483666"/>
          </pc:sldLayoutMkLst>
        </pc:sldLayoutChg>
        <pc:sldLayoutChg chg="add del replId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2828059675" sldId="2147483667"/>
          </pc:sldLayoutMkLst>
        </pc:sldLayoutChg>
        <pc:sldLayoutChg chg="add del replId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4200393173" sldId="2147483668"/>
          </pc:sldLayoutMkLst>
        </pc:sldLayoutChg>
        <pc:sldLayoutChg chg="add del replId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990935125" sldId="2147483669"/>
          </pc:sldLayoutMkLst>
        </pc:sldLayoutChg>
        <pc:sldLayoutChg chg="add del replId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3216243808" sldId="2147483670"/>
          </pc:sldLayoutMkLst>
        </pc:sldLayoutChg>
        <pc:sldLayoutChg chg="add del replId">
          <pc:chgData name="Ashwathi Nair" userId="c17c6e376714c8b9" providerId="LiveId" clId="{83695845-A7A2-413C-85B1-59E7462814B6}" dt="2022-12-08T06:07:21.929" v="693" actId="26606"/>
          <pc:sldLayoutMkLst>
            <pc:docMk/>
            <pc:sldMasterMk cId="360302690" sldId="2147483660"/>
            <pc:sldLayoutMk cId="2969463823" sldId="2147483671"/>
          </pc:sldLayoutMkLst>
        </pc:sldLayoutChg>
      </pc:sldMasterChg>
      <pc:sldMasterChg chg="add del addSldLayout delSldLayout">
        <pc:chgData name="Ashwathi Nair" userId="c17c6e376714c8b9" providerId="LiveId" clId="{83695845-A7A2-413C-85B1-59E7462814B6}" dt="2022-12-08T06:07:34.543" v="695" actId="26606"/>
        <pc:sldMasterMkLst>
          <pc:docMk/>
          <pc:sldMasterMk cId="4272584967" sldId="2147483717"/>
        </pc:sldMasterMkLst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264225404" sldId="2147483706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2491654243" sldId="2147483707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2951300122" sldId="2147483708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411595442" sldId="2147483709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3303698953" sldId="2147483710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757237922" sldId="2147483711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2839296577" sldId="2147483712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3409534440" sldId="2147483713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1458054058" sldId="2147483714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158431083" sldId="2147483715"/>
          </pc:sldLayoutMkLst>
        </pc:sldLayoutChg>
        <pc:sldLayoutChg chg="add del">
          <pc:chgData name="Ashwathi Nair" userId="c17c6e376714c8b9" providerId="LiveId" clId="{83695845-A7A2-413C-85B1-59E7462814B6}" dt="2022-12-08T06:07:34.543" v="695" actId="26606"/>
          <pc:sldLayoutMkLst>
            <pc:docMk/>
            <pc:sldMasterMk cId="4272584967" sldId="2147483717"/>
            <pc:sldLayoutMk cId="2622502929" sldId="2147483716"/>
          </pc:sldLayoutMkLst>
        </pc:sldLayoutChg>
      </pc:sldMasterChg>
      <pc:sldMasterChg chg="add del addSldLayout delSldLayout">
        <pc:chgData name="Ashwathi Nair" userId="c17c6e376714c8b9" providerId="LiveId" clId="{83695845-A7A2-413C-85B1-59E7462814B6}" dt="2022-12-08T05:54:13.883" v="1" actId="26606"/>
        <pc:sldMasterMkLst>
          <pc:docMk/>
          <pc:sldMasterMk cId="3203957820" sldId="2147483730"/>
        </pc:sldMasterMkLst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2360258880" sldId="2147483719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2943983193" sldId="2147483720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2997975792" sldId="2147483721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1706352031" sldId="2147483722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4267458753" sldId="2147483723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2396998365" sldId="2147483724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1261611821" sldId="2147483725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4157590031" sldId="2147483726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148931068" sldId="2147483727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569235781" sldId="2147483728"/>
          </pc:sldLayoutMkLst>
        </pc:sldLayoutChg>
        <pc:sldLayoutChg chg="add del">
          <pc:chgData name="Ashwathi Nair" userId="c17c6e376714c8b9" providerId="LiveId" clId="{83695845-A7A2-413C-85B1-59E7462814B6}" dt="2022-12-08T05:54:13.883" v="1" actId="26606"/>
          <pc:sldLayoutMkLst>
            <pc:docMk/>
            <pc:sldMasterMk cId="3203957820" sldId="2147483730"/>
            <pc:sldLayoutMk cId="2117734785" sldId="214748372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88CD-7ED5-CF24-7623-C6A2E1577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EC294-7EED-453C-3AEE-10B9469E4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8C2B-753A-8E24-0BD0-37C5407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EC77-69BE-9BD5-AB69-62FBC679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DDC8-D20E-ED06-2CBE-D68E1D26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3874-DB39-D37D-2A8C-8A687E50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DC1C2-3334-CB5C-AAE4-A62E5AB2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7444-DDAC-A46A-7BD3-600ADF6D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6341-37E7-2915-B198-C0AF8949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2CC0-DDFD-94C9-5141-8F0D9604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5EDB-088B-84F1-AEDB-C8F6EA63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7F466-ED6B-3243-81F9-FB3DB188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0242-A4FE-7D37-734A-9F3ADB65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E51D-C638-2A6B-6AD4-7659A25F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92F4-8D77-C5E2-9B78-C7460E3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6D73-F6B0-AA53-88C5-B9690A3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839F-EE83-CE39-0A02-66BDD000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3E9A-840C-2EAE-D8BC-DB3C3814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D542-8C6D-2878-E329-0E5ED51F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F8020-C51E-755C-C6AD-E720E6E0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6CDE-40EF-A348-F23B-29CCA296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738E-3447-186C-69FE-01143E1B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6DCD-F390-31DC-2408-8BA09A2B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8868-2E93-8ED9-2E8F-B8548D9D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81E0-1A1F-A8C7-F2AB-2E2FB0FB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7D8-58CE-5E71-52CD-61743E7B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9314-03EC-271D-C9C7-BD8B807C4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45DE3-7E5E-8119-6166-0FBD9334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814DF-8CDA-3F71-628F-F3EF3759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165F6-C803-D8B9-1B95-6DC66CA7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F0B2F-6F03-E59C-92DA-9806150C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EBDE-5DA1-A5EC-ADBD-8618BBA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5ACF-0906-8BB4-496C-6F3FEF3B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ECDE-C243-DEFE-9684-77E8C90E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12A5D-B94C-DDA5-9418-CDE5C5F0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12C3-B484-921B-92CB-3FFF3096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EB3B3-CAFE-6D46-A239-F0B8FC0D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2134-54BF-FB05-F5C4-EF64FD11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2F783-E30B-CD24-470D-2C4AAEC4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233A-DE0A-99BC-C76B-55672A3D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33DE9-E70D-AACC-3102-4C04333C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4931-0829-A506-D30F-67B7005D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AB711-122C-9369-2148-A8F297B6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1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CE717-7623-F003-0572-4D1D5127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1FB30-4806-6DAF-958C-30C28133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30491-F7CA-B0E4-45EF-D6BF852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081A-026B-91F4-A08D-B86E830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80DC-5AE0-F5B7-C875-236BF2F1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A128-0270-A4C0-496E-DB1F9F74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A95DC-AD24-7A92-E44C-A2ABBF5C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1D92E-F3BF-7A69-CAA8-243484F2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698C-E07B-B233-C341-C4229781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DD6-BBFA-A2D9-C0DB-841D6101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5B773-30EA-24A9-128B-AD1D14973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6A3E-FEA7-5E3A-BA6C-C31B4BB7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9D58C-B454-A8EC-2BCD-12B4873D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47D5-758F-2F4A-C6BB-08AC1E54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5BE28-150B-215A-E786-3792392D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6BFDC-E801-76DF-3CF5-1EA6A98F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4CE52-1004-D938-21A8-D7F38588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B2AC-52D2-C74A-59F9-6968044B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59D-AA0C-4763-911C-8AA6E4CDA42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82A-162A-0E43-85CC-1D9D81CA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D292-9D0E-2B98-99C3-975E7C602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4C83-D689-4032-A51D-BC9A21A30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erson in fireman suit">
            <a:extLst>
              <a:ext uri="{FF2B5EF4-FFF2-40B4-BE49-F238E27FC236}">
                <a16:creationId xmlns:a16="http://schemas.microsoft.com/office/drawing/2014/main" id="{A15F5B95-C68E-4398-B229-1B6E61B7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384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8B5474-600F-49B7-05F7-6E3C27DA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4132" cy="132556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Predictive Analysis Competition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4A71-5483-B776-500B-68200B8613DB}"/>
              </a:ext>
            </a:extLst>
          </p:cNvPr>
          <p:cNvSpPr txBox="1"/>
          <p:nvPr/>
        </p:nvSpPr>
        <p:spPr>
          <a:xfrm>
            <a:off x="838200" y="1966020"/>
            <a:ext cx="3174995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 did right?</a:t>
            </a:r>
          </a:p>
          <a:p>
            <a:endParaRPr lang="en-US" dirty="0"/>
          </a:p>
          <a:p>
            <a:r>
              <a:rPr lang="en-US" dirty="0"/>
              <a:t>-Followed a methodical approach</a:t>
            </a:r>
          </a:p>
          <a:p>
            <a:r>
              <a:rPr lang="en-US" dirty="0"/>
              <a:t>-Reduced variable ‘genre’ to lesser categories</a:t>
            </a:r>
          </a:p>
          <a:p>
            <a:r>
              <a:rPr lang="en-US" dirty="0"/>
              <a:t>-Tried multiple combinations of attributes within functions</a:t>
            </a:r>
          </a:p>
          <a:p>
            <a:r>
              <a:rPr lang="en-US" dirty="0"/>
              <a:t>-Cleaned data/removed NAs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2A450-EFFA-6817-7F59-EED6AE31267F}"/>
              </a:ext>
            </a:extLst>
          </p:cNvPr>
          <p:cNvSpPr txBox="1"/>
          <p:nvPr/>
        </p:nvSpPr>
        <p:spPr>
          <a:xfrm>
            <a:off x="4592627" y="1966020"/>
            <a:ext cx="2985042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 did wrong?</a:t>
            </a:r>
          </a:p>
          <a:p>
            <a:endParaRPr lang="en-US" dirty="0"/>
          </a:p>
          <a:p>
            <a:r>
              <a:rPr lang="en-US" dirty="0"/>
              <a:t>-Could not find ways to reduce RMSE below 15.04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ADA2C-9627-EF74-7587-8AAFB77B7744}"/>
              </a:ext>
            </a:extLst>
          </p:cNvPr>
          <p:cNvSpPr txBox="1"/>
          <p:nvPr/>
        </p:nvSpPr>
        <p:spPr>
          <a:xfrm>
            <a:off x="8297336" y="1966020"/>
            <a:ext cx="3174996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 would do differently?</a:t>
            </a:r>
          </a:p>
          <a:p>
            <a:endParaRPr lang="en-US" dirty="0"/>
          </a:p>
          <a:p>
            <a:r>
              <a:rPr lang="en-US" dirty="0"/>
              <a:t>-I would focus more on preprocessing</a:t>
            </a:r>
          </a:p>
          <a:p>
            <a:r>
              <a:rPr lang="en-US" dirty="0"/>
              <a:t>-I would breakdown the column ‘Genre’ into multiple columns, to create dummy variables for each genre within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70197-D09F-9CA8-CA2C-26082A51FA10}"/>
              </a:ext>
            </a:extLst>
          </p:cNvPr>
          <p:cNvSpPr txBox="1"/>
          <p:nvPr/>
        </p:nvSpPr>
        <p:spPr>
          <a:xfrm flipH="1">
            <a:off x="10231119" y="4735175"/>
            <a:ext cx="166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otype Corsiva" panose="03010101010201010101" pitchFamily="66" charset="0"/>
              </a:rPr>
              <a:t>- Ashwathi Nair </a:t>
            </a:r>
          </a:p>
          <a:p>
            <a:r>
              <a:rPr lang="en-US" dirty="0">
                <a:latin typeface="Monotype Corsiva" panose="03010101010201010101" pitchFamily="66" charset="0"/>
              </a:rPr>
              <a:t>- UNI: apn2133</a:t>
            </a:r>
          </a:p>
        </p:txBody>
      </p:sp>
    </p:spTree>
    <p:extLst>
      <p:ext uri="{BB962C8B-B14F-4D97-AF65-F5344CB8AC3E}">
        <p14:creationId xmlns:p14="http://schemas.microsoft.com/office/powerpoint/2010/main" val="98553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94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Office Theme</vt:lpstr>
      <vt:lpstr>Predictive Analysis Competition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Competition Project</dc:title>
  <dc:creator>Ashwathi Nair</dc:creator>
  <cp:lastModifiedBy>Ashwathi Nair</cp:lastModifiedBy>
  <cp:revision>1</cp:revision>
  <dcterms:created xsi:type="dcterms:W3CDTF">2022-12-08T05:51:11Z</dcterms:created>
  <dcterms:modified xsi:type="dcterms:W3CDTF">2023-08-21T01:23:15Z</dcterms:modified>
</cp:coreProperties>
</file>