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c14f3a3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c14f3a3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14f3a3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14f3a3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c14f3a3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c14f3a3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c14f3a3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c14f3a3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c14f3a3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c14f3a3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14f3a30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14f3a3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c14f3a3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c14f3a3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c14f3a3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c14f3a3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74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Multi-Lingual Support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77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Low-Level Design Overview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66625" y="2571750"/>
            <a:ext cx="56988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Team Name:Team Sharingan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Team Members:</a:t>
            </a:r>
            <a:endParaRPr sz="1800"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Ashwath Krishna U,</a:t>
            </a:r>
            <a:endParaRPr sz="1800"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Pranav Kumar P,</a:t>
            </a:r>
            <a:endParaRPr sz="1800"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Tejo Sharan A M,</a:t>
            </a:r>
            <a:endParaRPr sz="1800"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Hirthik G,</a:t>
            </a:r>
            <a:endParaRPr sz="1800">
              <a:solidFill>
                <a:schemeClr val="dk2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Yoga Darsa V 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Sentiment analysis is a subfield of Natural Language Processing (NLP) that aims to identify the emotional tone behind a body of text. It is widely used in applications such as product reviews, social media monitoring, customer feedback analysis, and market research to understand public opinion and emotions.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Scope of the Document: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Overview of the real-time multi-language sentiment analysis tool using Twitter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Built with Streamlit, uses Twitter API, NLP, and sentiment analysis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Intended Audience: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Developers, Data Scientists, Product Managers, End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System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44475" y="1282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Key Features: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Twitter Data Integration.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Language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Preprocessing using nltk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Sentiment Analysis with Hugging Face transformers.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interface built with Streamlit for real-time tracking.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Low-Level System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 Diagram (Can leave space for a visual representation)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Navigation Flow/UI Implementation: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input interface (keywords/hashtags).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results for sentiment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Sentiment displayed as positive, negative, or neutral.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Screen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Client-Side Validations: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error feedback for keyword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Server-Side Validations: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 rate limiting.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 validation and language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Components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Frontend Components (Streamlit):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Keyword Input Field, Start Stream Button, Results Display Section.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Backend Components (Python &amp; Tweepy):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stream processing using Tweepy.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Sentiment analysis using Hugging Face transformers.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Configuration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 Keys: Stored securely in environment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Configurations: Pre-trained sentiment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NLTK Settings: Stopword removal and tokenization.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Framework: Using unittest or pytest.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Mock External Services: Testing of API integration, sentiment analysis, and session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Twitter API rate limits.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Sentiment model limitations.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Real-time stream handling and environment setup.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