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CB3B5-F1AA-44BC-93E7-D2798802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09DB9E-3015-47A4-9EE2-6F3CF59B7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8CEA1-1D88-46C5-BA7B-F6BF6CB4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93B57-E71A-409D-B8E4-36BF6D64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BF2CA-6929-4451-B1AB-3892BF0E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9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6CB29-0BB1-40DB-9721-F008EF1C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80E502-6A8C-4DB2-8227-D461B8E0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7D18B-6F9B-444E-BA1D-6B91C5D2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DFB3C-C308-4284-A525-572017E4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44A66-5448-4C4E-8CA3-BF4C0D1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498948-FEFD-4CE7-B258-5E3B70B4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1B886-70A5-41E2-8281-3EDCAECE4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0C976-E511-4AD7-999F-2F2ABEDB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8229A-5966-4E82-A600-76B15C40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A1550B-028F-4993-8CF0-F1C8074A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79E0-010C-4B21-8080-F93CADD6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E51A3-7ED4-4141-B896-485E5C9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9ACBF-0550-4C82-97C8-FA0C7037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1B059-AA06-4963-8B43-1C431305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B2672-B3F7-4A0D-93E6-99304413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8CCA0-DC89-4E0D-8874-4B54DD6A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1A931-E3A3-4D3D-A8EF-A6E4E309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376B9-2A0F-47A8-B6E9-FDDD0E59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05491-BC2B-4CBE-9FCA-C44DF46F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CD53D-0AC5-44D6-9C0F-DDBB09BD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C04D4-5A3B-48A0-85C9-825C9C54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06F1E-0B2A-4A88-BCD0-35EB895E7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A0B0F5-FC50-4EC5-BF8D-B07DBEDC3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5EC631-6EEC-4601-B11D-EE420475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B0948-9A55-4D64-A33F-F850A7CE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1DE5AC-6BE9-4993-9E05-815684AA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5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2597B-7183-4EEF-88F0-8429D708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7D01F2-E795-4B14-A5D6-3D0F3F0D8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49C24F-BC2F-4D70-8E6A-9605B705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106308-3F6B-4BBC-A786-7697F67A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DAF1FF-49F5-40C1-A8EE-4477F27A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AE3B9D-681D-49B7-AAAF-69528453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A3DBF-2817-4808-BC90-AF31C99B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0F0BE1-664E-4E90-B368-B0EAA4E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0915D-6055-4FD6-AE35-F94F1C51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518740-5AA3-445D-8FFB-1336BDE3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F44811-D0D5-4B30-AF60-CC97CE76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23D19E-FD93-4A16-8D6A-65FE68AD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6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C5FF28-1F84-4C2E-B400-15F2AD09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4D7EB0-70E0-453E-A4CC-1A505798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9DAC46-5824-48DF-A97A-0D309A9D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9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DDE2A-8430-4C2D-B9B2-62CB365F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EEA4C4-CB99-4334-A7E2-D6679A1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FA76BE-FE08-4F75-A798-A858E9A7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2D39A7-9457-466B-AB14-5636D9D8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C1096D-69CE-4B3F-9AFE-B40C7612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60D635-2AEA-4D61-BF52-831E870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88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80E90-FF37-4FEA-A9A8-8AD985AD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8A0304-2C30-49AE-B3D8-A2C88CA1C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DD2434-9C53-4C67-93F1-4C34A0FE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476D7D-93E3-4A11-AA92-447BF372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11E8D6-57D4-45F0-9A62-7C8DAA6B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CB6AC-3DC2-4A25-A8BD-34CAFA30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90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9F7CB-4D38-44BF-BD5C-71A4427F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828E75-4A7D-47D8-B00D-09C07782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C04E2-2E24-411E-9F89-F3B4B582F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E498-8BF2-4F98-AB7B-1F12B180174C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2F160-D6A5-462F-A669-51553DB9E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F5C46E-B77D-420D-B888-2C5EBE5A7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721D-3A03-4447-AC22-354C1D5E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4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C74E5950-4C82-4193-86BF-4DE54C4D5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512AFB5-FDC2-4F63-9723-0D7CFC0D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40A1-368F-41CA-B43B-B568E627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738"/>
            <a:ext cx="9144000" cy="23876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38CE5-3A15-4A28-B99E-B2D320C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413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C587A4-648B-493D-8EB1-30BC99F8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46"/>
            <a:ext cx="12192000" cy="6858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4CB5CF9-6499-49A6-AB84-1803EC3D79C4}"/>
              </a:ext>
            </a:extLst>
          </p:cNvPr>
          <p:cNvSpPr txBox="1"/>
          <p:nvPr/>
        </p:nvSpPr>
        <p:spPr>
          <a:xfrm>
            <a:off x="719367" y="1805551"/>
            <a:ext cx="10992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000" i="1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Vous incarnez, </a:t>
            </a:r>
            <a:r>
              <a:rPr lang="fr-FR" sz="2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Maya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, une jeune fille voulant détruire la </a:t>
            </a:r>
            <a:r>
              <a:rPr lang="fr-FR" sz="2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Planet </a:t>
            </a:r>
            <a:r>
              <a:rPr lang="fr-FR" sz="2000" dirty="0" err="1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Factory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, une usine à planètes,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par le biais de procédés toxiques polluant votre galaxie. Arriverez-vous à atteindre la fin de</a:t>
            </a:r>
            <a:b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</a:b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la Planet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Factory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et vaincrez-vous les entités derrière tout ça 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BBACAD-710D-408A-9260-D2D76B6BD640}"/>
              </a:ext>
            </a:extLst>
          </p:cNvPr>
          <p:cNvSpPr txBox="1"/>
          <p:nvPr/>
        </p:nvSpPr>
        <p:spPr>
          <a:xfrm>
            <a:off x="4544940" y="188984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Mise en contexte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961AB28-0DB7-4DA9-BF32-73F154BDE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3429000"/>
            <a:ext cx="5524500" cy="3107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911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40A1-368F-41CA-B43B-B568E627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738"/>
            <a:ext cx="9144000" cy="23876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38CE5-3A15-4A28-B99E-B2D320C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413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C587A4-648B-493D-8EB1-30BC99F8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EBF56BA-027C-45E9-9765-7E32A0EA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3" y="1778953"/>
            <a:ext cx="689937" cy="6899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F8AB90-8022-442B-B1B2-CF2B11E40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84"/>
          <a:stretch/>
        </p:blipFill>
        <p:spPr>
          <a:xfrm>
            <a:off x="347002" y="1519286"/>
            <a:ext cx="1952625" cy="2032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F633FCD-5959-4828-A344-107FCC886F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70"/>
          <a:stretch/>
        </p:blipFill>
        <p:spPr>
          <a:xfrm>
            <a:off x="7768297" y="1117601"/>
            <a:ext cx="3100388" cy="304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22F9FB-CD0D-4050-963B-C01AB4DD38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03"/>
          <a:stretch/>
        </p:blipFill>
        <p:spPr>
          <a:xfrm>
            <a:off x="8985091" y="1887514"/>
            <a:ext cx="1682909" cy="157006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D42962C-0942-4E3A-8591-73450175F0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21"/>
          <a:stretch/>
        </p:blipFill>
        <p:spPr>
          <a:xfrm>
            <a:off x="9589319" y="1747790"/>
            <a:ext cx="1866900" cy="180349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4CB5CF9-6499-49A6-AB84-1803EC3D79C4}"/>
              </a:ext>
            </a:extLst>
          </p:cNvPr>
          <p:cNvSpPr txBox="1"/>
          <p:nvPr/>
        </p:nvSpPr>
        <p:spPr>
          <a:xfrm>
            <a:off x="212369" y="4072501"/>
            <a:ext cx="5033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       Maya</a:t>
            </a:r>
          </a:p>
          <a:p>
            <a:endParaRPr lang="fr-FR" sz="2000" i="1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La protagoniste du jeu. Elle a pour objectif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d’explorer la Planet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Factory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. Elle peut se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défendre grâce à sa tourelle automatique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(contrôlée par le joueur).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3DBCCE-7FC5-47BB-8997-B60D7DC1B416}"/>
              </a:ext>
            </a:extLst>
          </p:cNvPr>
          <p:cNvSpPr txBox="1"/>
          <p:nvPr/>
        </p:nvSpPr>
        <p:spPr>
          <a:xfrm>
            <a:off x="6926833" y="4072501"/>
            <a:ext cx="50866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                              </a:t>
            </a:r>
            <a:r>
              <a:rPr lang="fr-FR" sz="2000" i="1" dirty="0" err="1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Spacebees</a:t>
            </a:r>
            <a:endParaRPr lang="fr-FR" sz="2000" i="1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fr-FR" sz="2000" i="1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Les antagonistes du jeu. Elles gardent et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protègent la Planet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Factory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. Elles n’hésite-</a:t>
            </a:r>
          </a:p>
          <a:p>
            <a:pPr algn="just"/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ront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pas à foncer sur quiconque semble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dangereux.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BBACAD-710D-408A-9260-D2D76B6BD640}"/>
              </a:ext>
            </a:extLst>
          </p:cNvPr>
          <p:cNvSpPr txBox="1"/>
          <p:nvPr/>
        </p:nvSpPr>
        <p:spPr>
          <a:xfrm>
            <a:off x="4870344" y="188984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Personnages</a:t>
            </a:r>
          </a:p>
        </p:txBody>
      </p:sp>
    </p:spTree>
    <p:extLst>
      <p:ext uri="{BB962C8B-B14F-4D97-AF65-F5344CB8AC3E}">
        <p14:creationId xmlns:p14="http://schemas.microsoft.com/office/powerpoint/2010/main" val="217875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40A1-368F-41CA-B43B-B568E627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738"/>
            <a:ext cx="9144000" cy="23876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38CE5-3A15-4A28-B99E-B2D320C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413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C587A4-648B-493D-8EB1-30BC99F8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E3DBCCE-7FC5-47BB-8997-B60D7DC1B416}"/>
              </a:ext>
            </a:extLst>
          </p:cNvPr>
          <p:cNvSpPr txBox="1"/>
          <p:nvPr/>
        </p:nvSpPr>
        <p:spPr>
          <a:xfrm>
            <a:off x="810761" y="4763294"/>
            <a:ext cx="105705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La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de la </a:t>
            </a:r>
            <a:r>
              <a:rPr lang="fr-FR" sz="2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Planet </a:t>
            </a:r>
            <a:r>
              <a:rPr lang="fr-FR" sz="2000" dirty="0" err="1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Factory</a:t>
            </a:r>
            <a:r>
              <a:rPr lang="fr-FR" sz="2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est divisée en quatre parties pour deux types de gameplay</a:t>
            </a:r>
            <a:b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</a:b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différents: le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platformer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classique et le déplacement en apesanteur grâce à un système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de propulsion. Dans la première partie, le joueur découvre les mécaniques et son premier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ennemi. Puis vient la première phase d’apesanteur. Le joueur découvre le </a:t>
            </a:r>
            <a:r>
              <a:rPr lang="fr-FR" sz="2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Power-Up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lors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de la troisième zone. La dernière étant l’affrontement en apesanteur contre le boss.</a:t>
            </a:r>
            <a:endParaRPr lang="fr-FR" sz="2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BBACAD-710D-408A-9260-D2D76B6BD640}"/>
              </a:ext>
            </a:extLst>
          </p:cNvPr>
          <p:cNvSpPr txBox="1"/>
          <p:nvPr/>
        </p:nvSpPr>
        <p:spPr>
          <a:xfrm>
            <a:off x="4702032" y="188984"/>
            <a:ext cx="278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Planet </a:t>
            </a:r>
            <a:r>
              <a:rPr lang="fr-FR" sz="2800" u="sng" dirty="0" err="1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Factory</a:t>
            </a:r>
            <a:endParaRPr lang="fr-FR" sz="2800" u="sng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A96E19-A343-4015-85FE-643D7655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025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1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40A1-368F-41CA-B43B-B568E627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738"/>
            <a:ext cx="9144000" cy="23876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38CE5-3A15-4A28-B99E-B2D320C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413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C587A4-648B-493D-8EB1-30BC99F8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E3DBCCE-7FC5-47BB-8997-B60D7DC1B416}"/>
              </a:ext>
            </a:extLst>
          </p:cNvPr>
          <p:cNvSpPr txBox="1"/>
          <p:nvPr/>
        </p:nvSpPr>
        <p:spPr>
          <a:xfrm>
            <a:off x="713007" y="4763294"/>
            <a:ext cx="107660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Le </a:t>
            </a:r>
            <a:r>
              <a:rPr lang="fr-FR" sz="2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Power-Up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est une version améliorée de la tourelle de Maya.  Plus gros que le précédent,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ce canon tire à une plus grosse fréquence des missiles colorés rapides. Il est trouvable au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début de la troisième zone, juste avant le deuxième ennemi du jeu, plus puissant que le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premier afin de tester la nouvelle puissance de feu de Maya.  Cette amélioration modifie, par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conséquent, également la navigation en apesanteur.</a:t>
            </a:r>
          </a:p>
          <a:p>
            <a:pPr algn="just"/>
            <a:endParaRPr lang="fr-FR" sz="2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BBACAD-710D-408A-9260-D2D76B6BD640}"/>
              </a:ext>
            </a:extLst>
          </p:cNvPr>
          <p:cNvSpPr txBox="1"/>
          <p:nvPr/>
        </p:nvSpPr>
        <p:spPr>
          <a:xfrm>
            <a:off x="5173317" y="188984"/>
            <a:ext cx="184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Power-up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B262E5-BCF0-453E-9CFB-494BAC91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" y="1195679"/>
            <a:ext cx="5813571" cy="32701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288333E-180D-4C06-A6BA-5CC69607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677" y="1195679"/>
            <a:ext cx="5813571" cy="32701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9118C9-32C1-435D-BB44-255AA5F1D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27" y="1360964"/>
            <a:ext cx="431898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40A1-368F-41CA-B43B-B568E627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738"/>
            <a:ext cx="9144000" cy="23876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38CE5-3A15-4A28-B99E-B2D320C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413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C587A4-648B-493D-8EB1-30BC99F8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0"/>
            <a:ext cx="12192000" cy="6858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E3DBCCE-7FC5-47BB-8997-B60D7DC1B416}"/>
              </a:ext>
            </a:extLst>
          </p:cNvPr>
          <p:cNvSpPr txBox="1"/>
          <p:nvPr/>
        </p:nvSpPr>
        <p:spPr>
          <a:xfrm>
            <a:off x="805145" y="1266825"/>
            <a:ext cx="105817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Quand j’ai tout d’abord réfléchi à la création de ce jeu, sans réellement connaître le réel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workflow pour Phaser 3, j’ai commencé à travailler sur des éléments que je n’ai,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malheu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-</a:t>
            </a:r>
          </a:p>
          <a:p>
            <a:pPr algn="just"/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reusement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pas pu intégrer à la version « finale » du jeu. Dans les faits, ayant très mal géré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mon temps, je suis loin d’avoir un résultat que j’attendais. La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 devait contenir bien plus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d’éléments pouvant rappeler une hypothétique usine à planètes avec des couleurs très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saturées. De plus, les ennemis devaient être bien différents. A la fin du jeu, nous devions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combattre une IA régnant et manageant l’usine. De plus, encore à cause de ma mauvaise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gestion, il manque certaines corrections de problèmes et même des animations, </a:t>
            </a:r>
            <a:r>
              <a:rPr lang="fr-FR" sz="2000" dirty="0" err="1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notam</a:t>
            </a:r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-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ment celles de Maya.</a:t>
            </a:r>
          </a:p>
          <a:p>
            <a:pPr algn="just"/>
            <a:endParaRPr lang="fr-FR" sz="2000" dirty="0">
              <a:solidFill>
                <a:schemeClr val="bg1"/>
              </a:solidFill>
              <a:latin typeface="Bahnschrift Light" panose="020B0502040204020203" pitchFamily="34" charset="0"/>
              <a:ea typeface="Minecraft" panose="02000603000000000000" pitchFamily="2" charset="0"/>
            </a:endParaRP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ahnschrift Light" panose="020B0502040204020203" pitchFamily="34" charset="0"/>
                <a:ea typeface="Minecraft" panose="02000603000000000000" pitchFamily="2" charset="0"/>
              </a:rPr>
              <a:t>Voici un exemple d’animation faciale pour ce qui aurait dû être le boss du jeu :</a:t>
            </a:r>
            <a:endParaRPr lang="fr-FR" sz="2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BBACAD-710D-408A-9260-D2D76B6BD640}"/>
              </a:ext>
            </a:extLst>
          </p:cNvPr>
          <p:cNvSpPr txBox="1"/>
          <p:nvPr/>
        </p:nvSpPr>
        <p:spPr>
          <a:xfrm>
            <a:off x="4915237" y="188984"/>
            <a:ext cx="236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Auto-critique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91C49-D043-472C-A0EE-A3236E8B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18" y="5010063"/>
            <a:ext cx="1485563" cy="14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3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429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Minecraft</vt:lpstr>
      <vt:lpstr>Thème Office</vt:lpstr>
      <vt:lpstr>Présentation PowerPoint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Ash 2o</dc:creator>
  <cp:lastModifiedBy>Ash 2o</cp:lastModifiedBy>
  <cp:revision>14</cp:revision>
  <dcterms:created xsi:type="dcterms:W3CDTF">2021-03-29T12:56:06Z</dcterms:created>
  <dcterms:modified xsi:type="dcterms:W3CDTF">2021-03-29T14:46:08Z</dcterms:modified>
</cp:coreProperties>
</file>