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1/4/2025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nexusolutionsgroup.com/" TargetMode="Externa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799744"/>
            <a:ext cx="8991600" cy="1261295"/>
          </a:xfrm>
        </p:spPr>
        <p:txBody>
          <a:bodyPr/>
          <a:lstStyle/>
          <a:p>
            <a:r>
              <a:rPr lang="en-US" dirty="0"/>
              <a:t>ABC Solutions Group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Delivering Tailored Solutions for your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000" y="2591029"/>
            <a:ext cx="5472000" cy="2999426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0633" y="3483418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3598242"/>
            <a:ext cx="4648200" cy="985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28000" y="4595988"/>
            <a:ext cx="5472000" cy="1162800"/>
          </a:xfrm>
        </p:spPr>
        <p:txBody>
          <a:bodyPr/>
          <a:lstStyle/>
          <a:p>
            <a:r>
              <a:rPr lang="en-US" dirty="0"/>
              <a:t>ABC Solutions Group is a leading provider of customized business solutions, offering expertise across a wide range of industries.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FB96B84-74FF-4D7B-B3B5-96B1D017722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093" r="2093"/>
          <a:stretch>
            <a:fillRect/>
          </a:stretch>
        </p:blipFill>
        <p:spPr>
          <a:xfrm>
            <a:off x="6096000" y="-1"/>
            <a:ext cx="5664000" cy="6803352"/>
          </a:xfr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Comprehensive Services Tailored for You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b="1" dirty="0"/>
              <a:t>Consulting Services</a:t>
            </a:r>
            <a:r>
              <a:rPr lang="en-US" sz="2000" dirty="0"/>
              <a:t>: Strategic planning, market analysis, and operational improvement.</a:t>
            </a:r>
          </a:p>
          <a:p>
            <a:r>
              <a:rPr lang="en-US" sz="2000" b="1" dirty="0"/>
              <a:t>Technology Solutions</a:t>
            </a:r>
            <a:r>
              <a:rPr lang="en-US" sz="2000" dirty="0"/>
              <a:t>: Custom software development, IT support, and systems integration.</a:t>
            </a:r>
          </a:p>
          <a:p>
            <a:r>
              <a:rPr lang="en-US" sz="2000" b="1" dirty="0"/>
              <a:t>Project Management</a:t>
            </a:r>
            <a:r>
              <a:rPr lang="en-US" sz="2000" dirty="0"/>
              <a:t>: End-to-end project oversight ensuring timely delivery and quality.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Choose Us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5700" y="4148860"/>
            <a:ext cx="5956300" cy="2204724"/>
          </a:xfrm>
        </p:spPr>
        <p:txBody>
          <a:bodyPr/>
          <a:lstStyle/>
          <a:p>
            <a:r>
              <a:rPr lang="en-US" dirty="0"/>
              <a:t>Proven track record of successful projects</a:t>
            </a:r>
          </a:p>
          <a:p>
            <a:r>
              <a:rPr lang="en-US" dirty="0"/>
              <a:t>Expert team with industry-specific knowledge</a:t>
            </a:r>
          </a:p>
          <a:p>
            <a:r>
              <a:rPr lang="en-US" dirty="0"/>
              <a:t>Flexible and scalable solutions</a:t>
            </a:r>
          </a:p>
          <a:p>
            <a:r>
              <a:rPr lang="en-US" dirty="0"/>
              <a:t>Commitment to client satisfaction </a:t>
            </a:r>
            <a:r>
              <a:rPr lang="en-US" b="1" dirty="0"/>
              <a:t>Visual</a:t>
            </a:r>
            <a:r>
              <a:rPr lang="en-US" dirty="0"/>
              <a:t>: Testimonial quotes or key metrics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0058" y="6371350"/>
            <a:ext cx="1027521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98" y="2950768"/>
            <a:ext cx="8249101" cy="2998476"/>
          </a:xfrm>
        </p:spPr>
        <p:txBody>
          <a:bodyPr/>
          <a:lstStyle/>
          <a:p>
            <a:r>
              <a:rPr lang="en-US" sz="2400" b="1" dirty="0"/>
              <a:t>Consulting Services</a:t>
            </a:r>
            <a:r>
              <a:rPr lang="en-US" sz="2400" dirty="0"/>
              <a:t>: Starting at $5,000 per project</a:t>
            </a:r>
          </a:p>
          <a:p>
            <a:r>
              <a:rPr lang="en-US" sz="2400" b="1" dirty="0"/>
              <a:t>Technology Solutions</a:t>
            </a:r>
            <a:r>
              <a:rPr lang="en-US" sz="2400" dirty="0"/>
              <a:t>: Tailored pricing based on project scope</a:t>
            </a:r>
          </a:p>
          <a:p>
            <a:r>
              <a:rPr lang="en-US" sz="2400" b="1" dirty="0"/>
              <a:t>Project Management</a:t>
            </a:r>
            <a:r>
              <a:rPr lang="en-US" sz="2400" dirty="0"/>
              <a:t>: $100/hour or fixed packages available</a:t>
            </a:r>
          </a:p>
          <a:p>
            <a:r>
              <a:rPr lang="en-US" sz="2400" b="1" dirty="0"/>
              <a:t>Training &amp; Support</a:t>
            </a:r>
            <a:r>
              <a:rPr lang="en-US" sz="2400" dirty="0"/>
              <a:t>: $500 per session or customized plans Note: All pricing includes a detailed project proposal. </a:t>
            </a:r>
            <a:r>
              <a:rPr lang="en-US" sz="2400" b="1" dirty="0"/>
              <a:t>Visual</a:t>
            </a:r>
            <a:r>
              <a:rPr lang="en-US" sz="2400" dirty="0"/>
              <a:t>: Table or chart summarizing pricing tiers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388338" y="6371350"/>
            <a:ext cx="1112363" cy="48664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8DA9E-4EA4-41D6-AA6A-9CF1A10FFF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Transparent and Flexible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411412" y="0"/>
            <a:ext cx="9780588" cy="68033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5465522" cy="1958400"/>
          </a:xfrm>
        </p:spPr>
        <p:txBody>
          <a:bodyPr/>
          <a:lstStyle/>
          <a:p>
            <a:r>
              <a:rPr lang="en-US" dirty="0"/>
              <a:t>Project Timeline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6604000" cy="2692591"/>
          </a:xfrm>
          <a:solidFill>
            <a:schemeClr val="bg2">
              <a:lumMod val="90000"/>
              <a:alpha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Initial Consultation</a:t>
            </a:r>
            <a:r>
              <a:rPr lang="en-US" dirty="0">
                <a:solidFill>
                  <a:schemeClr val="accent5"/>
                </a:solidFill>
              </a:rPr>
              <a:t>: 1 week</a:t>
            </a:r>
          </a:p>
          <a:p>
            <a:r>
              <a:rPr lang="en-US" b="1" dirty="0">
                <a:solidFill>
                  <a:schemeClr val="accent5"/>
                </a:solidFill>
              </a:rPr>
              <a:t>Proposal and Planning</a:t>
            </a:r>
            <a:r>
              <a:rPr lang="en-US" dirty="0">
                <a:solidFill>
                  <a:schemeClr val="accent5"/>
                </a:solidFill>
              </a:rPr>
              <a:t>: 2 weeks</a:t>
            </a:r>
          </a:p>
          <a:p>
            <a:r>
              <a:rPr lang="en-US" b="1" dirty="0">
                <a:solidFill>
                  <a:schemeClr val="accent5"/>
                </a:solidFill>
              </a:rPr>
              <a:t>Implementation Phase</a:t>
            </a:r>
            <a:r>
              <a:rPr lang="en-US" dirty="0">
                <a:solidFill>
                  <a:schemeClr val="accent5"/>
                </a:solidFill>
              </a:rPr>
              <a:t>: 4-12 weeks (depending on project size)</a:t>
            </a:r>
          </a:p>
          <a:p>
            <a:r>
              <a:rPr lang="en-US" b="1" dirty="0">
                <a:solidFill>
                  <a:schemeClr val="accent5"/>
                </a:solidFill>
              </a:rPr>
              <a:t>Review and Handover</a:t>
            </a:r>
            <a:r>
              <a:rPr lang="en-US" dirty="0">
                <a:solidFill>
                  <a:schemeClr val="accent5"/>
                </a:solidFill>
              </a:rPr>
              <a:t>: 1-2 weeks</a:t>
            </a:r>
          </a:p>
          <a:p>
            <a:r>
              <a:rPr lang="en-US" b="1" dirty="0">
                <a:solidFill>
                  <a:schemeClr val="accent5"/>
                </a:solidFill>
              </a:rPr>
              <a:t>Post-Project Support</a:t>
            </a:r>
            <a:r>
              <a:rPr lang="en-US" dirty="0">
                <a:solidFill>
                  <a:schemeClr val="accent5"/>
                </a:solidFill>
              </a:rPr>
              <a:t>: Ongoing </a:t>
            </a:r>
            <a:r>
              <a:rPr lang="en-US" b="1" dirty="0">
                <a:solidFill>
                  <a:schemeClr val="accent5"/>
                </a:solidFill>
              </a:rPr>
              <a:t>Visual</a:t>
            </a:r>
            <a:r>
              <a:rPr lang="en-US" dirty="0">
                <a:solidFill>
                  <a:schemeClr val="accent5"/>
                </a:solidFill>
              </a:rPr>
              <a:t>: Timeline graphic with milestones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58" y="576000"/>
            <a:ext cx="11328000" cy="432000"/>
          </a:xfrm>
        </p:spPr>
        <p:txBody>
          <a:bodyPr/>
          <a:lstStyle/>
          <a:p>
            <a:r>
              <a:rPr lang="en-US" dirty="0"/>
              <a:t>Success Stories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accent5"/>
                </a:solidFill>
              </a:rPr>
              <a:t>Proven Results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                                                                  </a:t>
            </a:r>
            <a:r>
              <a:rPr lang="en-US" b="1" dirty="0"/>
              <a:t>Achieved 30% cost reduction through streamlined operations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Increased revenue by 50% with new technology integration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</a:t>
            </a:r>
            <a:r>
              <a:rPr lang="en-US" b="1" dirty="0"/>
              <a:t>Successfully launched a new product with our project management support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         </a:t>
            </a:r>
          </a:p>
          <a:p>
            <a:r>
              <a:rPr lang="en-US" sz="2400" b="1" dirty="0"/>
              <a:t> </a:t>
            </a:r>
          </a:p>
          <a:p>
            <a:endParaRPr lang="en-US" sz="2400" b="1" dirty="0"/>
          </a:p>
          <a:p>
            <a:r>
              <a:rPr lang="en-US" sz="2400" b="1" dirty="0"/>
              <a:t>                    </a:t>
            </a:r>
          </a:p>
          <a:p>
            <a:r>
              <a:rPr lang="en-US" sz="2400" b="1" dirty="0"/>
              <a:t>         </a:t>
            </a:r>
          </a:p>
          <a:p>
            <a:endParaRPr lang="en-US" sz="2400" b="1" dirty="0"/>
          </a:p>
          <a:p>
            <a:r>
              <a:rPr lang="en-US" sz="2400" b="1" dirty="0"/>
              <a:t>             C      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82606" y="6371351"/>
            <a:ext cx="744718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EDF3C6-6E44-4FF6-B0AA-60AC769403B7}"/>
              </a:ext>
            </a:extLst>
          </p:cNvPr>
          <p:cNvSpPr/>
          <p:nvPr/>
        </p:nvSpPr>
        <p:spPr>
          <a:xfrm>
            <a:off x="838986" y="1759835"/>
            <a:ext cx="1602556" cy="11041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Client 1                                                                                     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DA3886-4AB3-4980-9302-5326823D3998}"/>
              </a:ext>
            </a:extLst>
          </p:cNvPr>
          <p:cNvSpPr/>
          <p:nvPr/>
        </p:nvSpPr>
        <p:spPr>
          <a:xfrm>
            <a:off x="838986" y="3336199"/>
            <a:ext cx="1527142" cy="1065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Client 2                                        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667235-0C2A-4D97-BD92-5A6230B6EEE2}"/>
              </a:ext>
            </a:extLst>
          </p:cNvPr>
          <p:cNvSpPr/>
          <p:nvPr/>
        </p:nvSpPr>
        <p:spPr>
          <a:xfrm>
            <a:off x="697584" y="4784772"/>
            <a:ext cx="1527142" cy="10652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2FD329-084D-4CCA-9277-A37B37766769}"/>
              </a:ext>
            </a:extLst>
          </p:cNvPr>
          <p:cNvSpPr/>
          <p:nvPr/>
        </p:nvSpPr>
        <p:spPr>
          <a:xfrm>
            <a:off x="801279" y="4823148"/>
            <a:ext cx="1602556" cy="1065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Client 3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D4B5483-7E18-4576-9207-E73777197C2B}"/>
              </a:ext>
            </a:extLst>
          </p:cNvPr>
          <p:cNvSpPr/>
          <p:nvPr/>
        </p:nvSpPr>
        <p:spPr>
          <a:xfrm>
            <a:off x="2441542" y="2131902"/>
            <a:ext cx="989815" cy="360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34BAEC4-E1AF-4DC3-A192-DB08378A2005}"/>
              </a:ext>
            </a:extLst>
          </p:cNvPr>
          <p:cNvSpPr/>
          <p:nvPr/>
        </p:nvSpPr>
        <p:spPr>
          <a:xfrm>
            <a:off x="2366128" y="3693085"/>
            <a:ext cx="989815" cy="3009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D8E541C-DC71-4CC4-BDE5-A6BBD647C0AB}"/>
              </a:ext>
            </a:extLst>
          </p:cNvPr>
          <p:cNvSpPr/>
          <p:nvPr/>
        </p:nvSpPr>
        <p:spPr>
          <a:xfrm>
            <a:off x="2403835" y="5195215"/>
            <a:ext cx="989815" cy="30094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567D0-CC95-4993-B73C-EBC80AFAD590}"/>
              </a:ext>
            </a:extLst>
          </p:cNvPr>
          <p:cNvSpPr/>
          <p:nvPr/>
        </p:nvSpPr>
        <p:spPr>
          <a:xfrm>
            <a:off x="3431357" y="1951902"/>
            <a:ext cx="7400040" cy="69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C6BCE8-F88D-48BF-BDF2-1B92EA04BAA4}"/>
              </a:ext>
            </a:extLst>
          </p:cNvPr>
          <p:cNvSpPr/>
          <p:nvPr/>
        </p:nvSpPr>
        <p:spPr>
          <a:xfrm>
            <a:off x="3393650" y="4997173"/>
            <a:ext cx="7645138" cy="69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65BB0-6D4B-49D3-B451-37BD3399CED7}"/>
              </a:ext>
            </a:extLst>
          </p:cNvPr>
          <p:cNvSpPr/>
          <p:nvPr/>
        </p:nvSpPr>
        <p:spPr>
          <a:xfrm>
            <a:off x="3355942" y="3492742"/>
            <a:ext cx="7475455" cy="69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0444900" y="6371351"/>
            <a:ext cx="791852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90228C-956C-4E2F-8D92-9267AF520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5889" y="3941829"/>
            <a:ext cx="6924049" cy="2344853"/>
          </a:xfrm>
        </p:spPr>
        <p:txBody>
          <a:bodyPr/>
          <a:lstStyle/>
          <a:p>
            <a:r>
              <a:rPr lang="en-US" sz="2400" dirty="0"/>
              <a:t>Email: contact@ABCsolutionsgroup.com</a:t>
            </a:r>
          </a:p>
          <a:p>
            <a:r>
              <a:rPr lang="en-US" sz="2400" dirty="0"/>
              <a:t>Phone: (123) 456-7890</a:t>
            </a:r>
          </a:p>
          <a:p>
            <a:r>
              <a:rPr lang="en-US" sz="2400" dirty="0"/>
              <a:t>Address: 123 Lane, Innovation City, ST 12345</a:t>
            </a:r>
          </a:p>
          <a:p>
            <a:r>
              <a:rPr lang="en-US" sz="2400" dirty="0"/>
              <a:t>Website: </a:t>
            </a:r>
            <a:r>
              <a:rPr lang="en-US" sz="2400" dirty="0">
                <a:hlinkClick r:id="rId2"/>
              </a:rPr>
              <a:t>www. abcsolutionsgroup.com</a:t>
            </a:r>
            <a:r>
              <a:rPr lang="en-US" sz="2400" dirty="0"/>
              <a:t> </a:t>
            </a:r>
            <a:r>
              <a:rPr lang="en-US" sz="2400" b="1" dirty="0"/>
              <a:t>Visual</a:t>
            </a:r>
            <a:r>
              <a:rPr lang="en-US" sz="2400" dirty="0"/>
              <a:t>: Contact form graphic or QR code leading to website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49463"/>
            <a:ext cx="3932237" cy="3811588"/>
          </a:xfrm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Let’s Work Together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826DC-9567-4B06-8C6C-19A52F93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2" y="2694391"/>
            <a:ext cx="4978985" cy="367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54649"/>
            <a:ext cx="8550111" cy="6804025"/>
          </a:xfr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8200" y="3599633"/>
            <a:ext cx="3733800" cy="10136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50111" y="4974552"/>
            <a:ext cx="3641889" cy="1828799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Thank You for Your Time</a:t>
            </a:r>
            <a:br>
              <a:rPr lang="en-US" dirty="0"/>
            </a:br>
            <a:r>
              <a:rPr lang="en-US" dirty="0"/>
              <a:t>We look forward to the opportunity to partner with you and drive your business forward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D0E14-25D8-4C62-B3DE-6428C3CB7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5" y="54649"/>
            <a:ext cx="8350881" cy="68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320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Office Theme</vt:lpstr>
      <vt:lpstr>ABC Solutions Group</vt:lpstr>
      <vt:lpstr>About Us</vt:lpstr>
      <vt:lpstr>Our Services</vt:lpstr>
      <vt:lpstr>Why Choose Us</vt:lpstr>
      <vt:lpstr>Pricing Structure</vt:lpstr>
      <vt:lpstr>Project Timeline </vt:lpstr>
      <vt:lpstr>Success Stories </vt:lpstr>
      <vt:lpstr>Contact Us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2025-01-04T06:47:39Z</dcterms:created>
  <dcterms:modified xsi:type="dcterms:W3CDTF">2025-01-04T15:53:37Z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