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62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 txBox="1"/>
          <p:nvPr/>
        </p:nvSpPr>
        <p:spPr>
          <a:xfrm>
            <a:off x="0" y="159387"/>
            <a:ext cx="5625150" cy="7645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7030A0"/>
                </a:solidFill>
              </a:rPr>
              <a:t>P</a:t>
            </a:r>
            <a:r>
              <a:rPr sz="4400" lang="en-US">
                <a:solidFill>
                  <a:srgbClr val="7030A0"/>
                </a:solidFill>
              </a:rPr>
              <a:t>R</a:t>
            </a:r>
            <a:r>
              <a:rPr sz="4400" lang="en-US">
                <a:solidFill>
                  <a:srgbClr val="7030A0"/>
                </a:solidFill>
              </a:rPr>
              <a:t>O</a:t>
            </a:r>
            <a:r>
              <a:rPr sz="4400" lang="en-US">
                <a:solidFill>
                  <a:srgbClr val="7030A0"/>
                </a:solidFill>
              </a:rPr>
              <a:t>J</a:t>
            </a:r>
            <a:r>
              <a:rPr sz="4400" lang="en-US">
                <a:solidFill>
                  <a:srgbClr val="7030A0"/>
                </a:solidFill>
              </a:rPr>
              <a:t>E</a:t>
            </a:r>
            <a:r>
              <a:rPr sz="4400" lang="en-US">
                <a:solidFill>
                  <a:srgbClr val="7030A0"/>
                </a:solidFill>
              </a:rPr>
              <a:t>C</a:t>
            </a:r>
            <a:r>
              <a:rPr sz="4400" lang="en-US">
                <a:solidFill>
                  <a:srgbClr val="7030A0"/>
                </a:solidFill>
              </a:rPr>
              <a:t>T</a:t>
            </a:r>
            <a:r>
              <a:rPr sz="4400" lang="en-US">
                <a:solidFill>
                  <a:srgbClr val="7030A0"/>
                </a:solidFill>
              </a:rPr>
              <a:t> </a:t>
            </a:r>
            <a:r>
              <a:rPr sz="4400" lang="en-US">
                <a:solidFill>
                  <a:srgbClr val="7030A0"/>
                </a:solidFill>
              </a:rPr>
              <a:t>T</a:t>
            </a:r>
            <a:r>
              <a:rPr sz="4400" lang="en-US">
                <a:solidFill>
                  <a:srgbClr val="7030A0"/>
                </a:solidFill>
              </a:rPr>
              <a:t>I</a:t>
            </a:r>
            <a:r>
              <a:rPr sz="4400" lang="en-US">
                <a:solidFill>
                  <a:srgbClr val="7030A0"/>
                </a:solidFill>
              </a:rPr>
              <a:t>T</a:t>
            </a:r>
            <a:r>
              <a:rPr sz="4400" lang="en-US">
                <a:solidFill>
                  <a:srgbClr val="7030A0"/>
                </a:solidFill>
              </a:rPr>
              <a:t>LE</a:t>
            </a:r>
            <a:r>
              <a:rPr sz="4400" lang="en-US">
                <a:solidFill>
                  <a:srgbClr val="7030A0"/>
                </a:solidFill>
              </a:rPr>
              <a:t>:</a:t>
            </a:r>
            <a:endParaRPr sz="4000" lang="en-IN">
              <a:solidFill>
                <a:srgbClr val="7030A0"/>
              </a:solidFill>
            </a:endParaRPr>
          </a:p>
        </p:txBody>
      </p:sp>
      <p:sp>
        <p:nvSpPr>
          <p:cNvPr id="1048665" name="Title 1"/>
          <p:cNvSpPr>
            <a:spLocks noGrp="1"/>
          </p:cNvSpPr>
          <p:nvPr/>
        </p:nvSpPr>
        <p:spPr>
          <a:xfrm>
            <a:off x="303309" y="1355727"/>
            <a:ext cx="8372903" cy="2245369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sz="5400" lang="en-US">
                <a:solidFill>
                  <a:srgbClr val="000000"/>
                </a:solidFill>
                <a:latin typeface="Arial"/>
              </a:rPr>
              <a:t>Predicting House Prices using Machine Learning</a:t>
            </a:r>
            <a:endParaRPr altLang="zh-CN" b="1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 txBox="1"/>
          <p:nvPr/>
        </p:nvSpPr>
        <p:spPr>
          <a:xfrm>
            <a:off x="0" y="313765"/>
            <a:ext cx="9690777" cy="5704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0000"/>
                </a:solidFill>
              </a:rPr>
              <a:t># Evaluate the model
mse = mean_squared_error(y_test, predictions)
r2 = r2_score(y_test, predictions)
# Print the model's performance
print("Mean Squared Error:", mse)
print("R-squared:", r2)
# Input new data to predict a house price
new_data = np.array([[new_feature1, new_feature2, ...]])  # Replace with your new data
predicted_price = model.predict(new_data)
print("Predicted Price:", predicted_price[0])</a:t>
            </a:r>
            <a:endParaRPr sz="28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904758" y="170863"/>
            <a:ext cx="7772400" cy="2387600"/>
          </a:xfrm>
        </p:spPr>
        <p:txBody>
          <a:bodyPr>
            <a:noAutofit/>
          </a:bodyPr>
          <a:p>
            <a:r>
              <a:rPr altLang="zh-CN" b="1" sz="5400" lang="en-US">
                <a:solidFill>
                  <a:srgbClr val="FF0000"/>
                </a:solidFill>
              </a:rPr>
              <a:t>Predicting House Prices using Machine Learning</a:t>
            </a:r>
            <a:endParaRPr altLang="zh-CN" b="1" lang="en-US">
              <a:solidFill>
                <a:srgbClr val="FF000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2999" y="3303278"/>
            <a:ext cx="6858000" cy="2935332"/>
          </a:xfrm>
        </p:spPr>
        <p:txBody>
          <a:bodyPr>
            <a:noAutofit/>
          </a:bodyPr>
          <a:p>
            <a:r>
              <a:rPr altLang="zh-CN" sz="3600" lang="en-US"/>
              <a:t>Data Collection: Gather a dataset that includes features (e.g., square footage, number of bedrooms, location) and target values (actual house prices).</a:t>
            </a:r>
            <a:endParaRPr altLang="zh-CN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>
            <a:off x="500390" y="544380"/>
            <a:ext cx="5733728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Data Preprocessing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360933" y="1584909"/>
            <a:ext cx="8422133" cy="1386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Clean and preprocess the data. This may involve handling missing values, encoding categorical variables, and scaling features.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356973" y="3541053"/>
            <a:ext cx="661271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Feature Selection/Engineering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356973" y="4633597"/>
            <a:ext cx="8332531" cy="955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Select relevant features and consider creating new ones that could improve the model's performance.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564933" y="415536"/>
            <a:ext cx="457200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Split Data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564933" y="1223701"/>
            <a:ext cx="7662440" cy="1386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Divide the dataset into training and testing sets. Common splits are 70-30 or 80-20, with the majority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564933" y="2895465"/>
            <a:ext cx="457200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Choose a Model: 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564932" y="3703629"/>
            <a:ext cx="7928082" cy="181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Select a regression model suitable for your data. Common choices include Linear Regression, Decision Trees, Random Forest, or Gradient Boosting.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>
            <a:off x="232344" y="298333"/>
            <a:ext cx="457200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Train the Model: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564932" y="984747"/>
            <a:ext cx="7747368" cy="1386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Fit the chosen model to the training data. The model learns the relationships between features and house prices.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392827" y="2371587"/>
            <a:ext cx="457200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FF0000"/>
                </a:solidFill>
              </a:rPr>
              <a:t>Evaluate the Model:</a:t>
            </a:r>
            <a:endParaRPr b="1" sz="2800" lang="en-IN">
              <a:solidFill>
                <a:srgbClr val="FF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521906" y="3251200"/>
            <a:ext cx="8428598" cy="181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Use metrics like Mean Absolute Error (MAE), Mean Squared Error (MSE), or Root Mean Squared Error (RMSE) to assess how well the model performs on the test data.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>
            <a:off x="480504" y="449573"/>
            <a:ext cx="8182993" cy="9550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Hyperparameter Tuning: Fine-tune the model's hyperparameters to optimize performance.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331589" y="1747837"/>
            <a:ext cx="8480821" cy="9550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Prediction: Once the model is trained and tuned, use it to make predictions on new, unseen data.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505458" y="3251200"/>
            <a:ext cx="8322885" cy="13868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Evaluate and Deploy: Evaluate the model's performance on real-world data. If satisfactory, deploy it for making predictions.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505457" y="4945308"/>
            <a:ext cx="8813335" cy="1386841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Monitoring and Maintenance: Continuously monitor and update the model as new data becomes available or as the housing market changes.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 txBox="1"/>
          <p:nvPr/>
        </p:nvSpPr>
        <p:spPr>
          <a:xfrm>
            <a:off x="572000" y="408412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572000" y="1281493"/>
            <a:ext cx="7344694" cy="4409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0000"/>
                </a:solidFill>
              </a:rPr>
              <a:t># Import necessary libraries
import numpy as np
import pandas as pd
from sklearn.model_selection import train_test_split
from sklearn.linear_model import LinearRegression
from sklearn.metrics import mean_squared_error, r2_score
</a:t>
            </a:r>
            <a:endParaRPr sz="28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>
            <a:off x="181882" y="1440180"/>
            <a:ext cx="8780234" cy="3977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0000"/>
                </a:solidFill>
              </a:rPr>
              <a:t>
# Load your dataset
data = pd.read_csv('house_data.csv')  # Replace 'house_data.csv' with your dataset file
# Prepare the data
X = data[['feature1', 'feature2', ...]]  # Replace with relevant features
y = data['price']  # Replace with your target variable</a:t>
            </a:r>
            <a:endParaRPr sz="28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 txBox="1"/>
          <p:nvPr/>
        </p:nvSpPr>
        <p:spPr>
          <a:xfrm>
            <a:off x="313784" y="792481"/>
            <a:ext cx="9631707" cy="52730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F0000"/>
                </a:solidFill>
              </a:rPr>
              <a:t># Split the data into training and testing sets
X_train, X_test, y_train, y_test = train_test_split(X, y, test_size=0.2, random_state=42)
# Initialize the model
model = LinearRegression()
# Train the model
model.fit(X_train, y_train)
# Make predictions
predictions = model.predict(X_test)</a:t>
            </a:r>
            <a:endParaRPr sz="28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M2010J19SI</dc:creator>
  <dcterms:created xsi:type="dcterms:W3CDTF">2015-05-11T11:30:45Z</dcterms:created>
  <dcterms:modified xsi:type="dcterms:W3CDTF">2023-10-04T09:13:17Z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5cacdd088f7c4d20b26f18ca434414fb</vt:lpwstr>
  </property>
</Properties>
</file>