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44967319_0_3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4496731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cdd789a2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cdd789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cdd789a2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cdd789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cdd789a2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cdd789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cdd789a2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cdd789a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cdd789a2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cdd789a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cdd789a2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cdd789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cdd789a2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cdd789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cdd789a2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cdd789a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cdd789a2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cdd789a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cdd789a2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cdd789a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cdd789a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cdd78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cdd789a2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cdd789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cdd789a2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cdd789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cdd789a2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cdd789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cdd789a2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cdd789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cdd789a2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cdd789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cdd789a2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cdd789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cdd789a2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cdd789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in 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(part 2)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Lokesh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925"/>
            <a:ext cx="8839200" cy="463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38" y="1618925"/>
            <a:ext cx="8085326" cy="34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6400"/>
            <a:ext cx="8839201" cy="466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78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II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325"/>
            <a:ext cx="8839200" cy="49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25" y="1178575"/>
            <a:ext cx="7471200" cy="50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38" y="1085600"/>
            <a:ext cx="7520325" cy="544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III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 demo 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ata.frames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Lists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Matrices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50" y="1143000"/>
            <a:ext cx="7922249" cy="52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41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38" y="1216342"/>
            <a:ext cx="5613514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1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867"/>
            <a:ext cx="8839200" cy="428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28" y="0"/>
            <a:ext cx="806594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 Demo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CRAN and Bioconductor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45900" y="109205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and ??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425" y="3366400"/>
            <a:ext cx="2117126" cy="211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8125"/>
            <a:ext cx="8839199" cy="323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38" y="615275"/>
            <a:ext cx="7358326" cy="57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