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2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6844" y="3182205"/>
            <a:ext cx="14694312" cy="4065466"/>
            <a:chOff x="0" y="190500"/>
            <a:chExt cx="19592416" cy="5420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9592416" cy="197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sz="9600" b="0" i="0" dirty="0">
                  <a:solidFill>
                    <a:srgbClr val="D1D5DB"/>
                  </a:solidFill>
                  <a:effectLst/>
                  <a:latin typeface="Söhne"/>
                </a:rPr>
                <a:t>Object Database Systems</a:t>
              </a:r>
              <a:endParaRPr lang="en-US" sz="12000" dirty="0">
                <a:solidFill>
                  <a:srgbClr val="FFFFFF"/>
                </a:solidFill>
                <a:latin typeface="Norwester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63726" y="5001309"/>
              <a:ext cx="15464965" cy="609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FFFFFF"/>
                  </a:solidFill>
                  <a:latin typeface="Roboto"/>
                </a:rPr>
                <a:t>Ashwin Ashok Chavan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687817" y="8369177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10226198"/>
            <a:chOff x="0" y="-9525"/>
            <a:chExt cx="16858077" cy="136349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2943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Comparing RDBMS, OODBMS, and ORDBMS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09092"/>
              <a:ext cx="16858077" cy="6647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3600" b="0" i="0" dirty="0">
                  <a:solidFill>
                    <a:srgbClr val="D1D5DB"/>
                  </a:solidFill>
                  <a:effectLst/>
                  <a:latin typeface="Söhne"/>
                </a:rPr>
                <a:t>Relational Database Management Systems (RDBMS) are table-based systems suitable for structured data but less flexible with complex data.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3600" b="0" i="0" dirty="0">
                  <a:solidFill>
                    <a:srgbClr val="D1D5DB"/>
                  </a:solidFill>
                  <a:effectLst/>
                  <a:latin typeface="Söhne"/>
                </a:rPr>
                <a:t>Object Database Management Systems (ODBMS) excel at managing complex, interconnected data but may have limited support for SQL.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3600" b="0" i="0" dirty="0">
                  <a:solidFill>
                    <a:srgbClr val="D1D5DB"/>
                  </a:solidFill>
                  <a:effectLst/>
                  <a:latin typeface="Söhne"/>
                </a:rPr>
                <a:t>Object-Relational Database Management Systems (ORDBMS) combine elements of both, making them suitable for a wider range of applications.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9334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9121298"/>
            <a:chOff x="0" y="-9525"/>
            <a:chExt cx="16858077" cy="121617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7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spc="259">
                  <a:solidFill>
                    <a:srgbClr val="FFFFFF"/>
                  </a:solidFill>
                  <a:latin typeface="Norwester Bold"/>
                </a:rPr>
                <a:t>INTRODUCTION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35892"/>
              <a:ext cx="16858077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Object Database Systems, or ODBMS, are a type of database management system that stores and manages data as objects rather than in traditional tables.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ODBMS are significant for applications that deal with complex, interconnected data structures, and real-world entities.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4602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9692798"/>
            <a:chOff x="0" y="-9525"/>
            <a:chExt cx="16858077" cy="129237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24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Structured Data Types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09092"/>
              <a:ext cx="16858077" cy="3282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ODBMS support structured data types, such as structs, arrays, and complex objects.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These structured data types allow for the representation of complex relationships and hierarchies in data.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2222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8587898"/>
            <a:chOff x="0" y="-9525"/>
            <a:chExt cx="16858077" cy="11450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7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Operations on Structured Data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35892"/>
              <a:ext cx="16858077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ODBMS provide operations for querying and manipulating structured data.</a:t>
              </a:r>
            </a:p>
            <a:p>
              <a:pPr algn="l"/>
              <a:endParaRPr lang="en-US" sz="4000" b="0" i="0" dirty="0">
                <a:solidFill>
                  <a:srgbClr val="D1D5DB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This enables complex data retrieval and manipulation without the need for extensive joins and complex queries as seen in relational databases.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90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8587898"/>
            <a:chOff x="0" y="-9525"/>
            <a:chExt cx="16858077" cy="11450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7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Encapsulation and ADTs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35892"/>
              <a:ext cx="16858077" cy="4103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Encapsulation is a fundamental concept in ODBMS, allowing data and methods to be bundled together.</a:t>
              </a:r>
            </a:p>
            <a:p>
              <a:pPr algn="l"/>
              <a:endParaRPr lang="en-US" sz="4000" b="0" i="0" dirty="0">
                <a:solidFill>
                  <a:srgbClr val="D1D5DB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Abstract Data Types (ADTs) help enforce encapsulation and provide a clean interface for interacting with objects.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90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10226198"/>
            <a:chOff x="0" y="-9525"/>
            <a:chExt cx="16858077" cy="136349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24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Inheritance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09092"/>
              <a:ext cx="16858077" cy="3282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ODBMS support inheritance, allowing objects to inherit attributes and methods from other objects.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Inheritance promotes code reuse and simplifies data modeling.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9334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9692798"/>
            <a:chOff x="0" y="-9525"/>
            <a:chExt cx="16858077" cy="129237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24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Objects and Reference Types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09092"/>
              <a:ext cx="16858077" cy="4103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In ODBMS, data is represented as objects with attributes and methods.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Reference types are used to establish relationships between objects, including one-to-one, one-to-many, and many-to-many relationships.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2222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8587898"/>
            <a:chOff x="0" y="-9525"/>
            <a:chExt cx="16858077" cy="11450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147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Database Design of ORDBMS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35892"/>
              <a:ext cx="16858077" cy="5416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400" b="0" i="0" dirty="0">
                  <a:solidFill>
                    <a:srgbClr val="D1D5DB"/>
                  </a:solidFill>
                  <a:effectLst/>
                  <a:latin typeface="Söhne"/>
                </a:rPr>
                <a:t>Object-Relational Database Management Systems (ORDBMS) combine features of both ODBMS and Relational DBMS.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400" b="0" i="0" dirty="0">
                  <a:solidFill>
                    <a:srgbClr val="D1D5DB"/>
                  </a:solidFill>
                  <a:effectLst/>
                  <a:latin typeface="Söhne"/>
                </a:rPr>
                <a:t>They allow for storing structured and semi-structured data while maintaining the benefits of SQL and the relational model.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90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5177" y="-2006899"/>
            <a:ext cx="19663634" cy="9733499"/>
          </a:xfrm>
          <a:custGeom>
            <a:avLst/>
            <a:gdLst/>
            <a:ahLst/>
            <a:cxnLst/>
            <a:rect l="l" t="t" r="r" b="b"/>
            <a:pathLst>
              <a:path w="19663634" h="9733499">
                <a:moveTo>
                  <a:pt x="0" y="0"/>
                </a:moveTo>
                <a:lnTo>
                  <a:pt x="19663634" y="0"/>
                </a:lnTo>
                <a:lnTo>
                  <a:pt x="19663634" y="9733499"/>
                </a:lnTo>
                <a:lnTo>
                  <a:pt x="0" y="97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60000" y="1566869"/>
            <a:ext cx="12643558" cy="8587898"/>
            <a:chOff x="0" y="-9525"/>
            <a:chExt cx="16858077" cy="11450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58077" cy="2911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712"/>
                </a:lnSpc>
              </a:pPr>
              <a:r>
                <a:rPr lang="en-US" sz="7200" b="1" i="0" dirty="0">
                  <a:solidFill>
                    <a:schemeClr val="bg1"/>
                  </a:solidFill>
                  <a:effectLst/>
                  <a:latin typeface="Söhne"/>
                </a:rPr>
                <a:t>ORDBMS Implementation Challenges</a:t>
              </a:r>
              <a:endParaRPr lang="en-US" sz="7200" spc="259" dirty="0">
                <a:solidFill>
                  <a:schemeClr val="bg1"/>
                </a:solidFill>
                <a:latin typeface="Norweste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48116"/>
              <a:ext cx="16858077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Implementing ORDBMS systems can be challenging due to the need to balance the flexibility of object-oriented systems with the performance and query optimization of relational databases.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Challenges include query optimization, compatibility with existing systems, and performance tuning.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9068"/>
              <a:ext cx="16858077" cy="69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092076" y="1574013"/>
            <a:ext cx="2674598" cy="381540"/>
            <a:chOff x="0" y="0"/>
            <a:chExt cx="3561080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3561080" cy="408940"/>
            </a:xfrm>
            <a:custGeom>
              <a:avLst/>
              <a:gdLst/>
              <a:ahLst/>
              <a:cxnLst/>
              <a:rect l="l" t="t" r="r" b="b"/>
              <a:pathLst>
                <a:path w="3561080" h="408940">
                  <a:moveTo>
                    <a:pt x="3355340" y="0"/>
                  </a:moveTo>
                  <a:cubicBezTo>
                    <a:pt x="3255010" y="0"/>
                    <a:pt x="3172460" y="72390"/>
                    <a:pt x="3153410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3154680" y="242570"/>
                  </a:lnTo>
                  <a:cubicBezTo>
                    <a:pt x="3172460" y="337820"/>
                    <a:pt x="3256280" y="408940"/>
                    <a:pt x="3356610" y="408940"/>
                  </a:cubicBezTo>
                  <a:cubicBezTo>
                    <a:pt x="3469640" y="408940"/>
                    <a:pt x="3561080" y="317500"/>
                    <a:pt x="3561080" y="204470"/>
                  </a:cubicBezTo>
                  <a:cubicBezTo>
                    <a:pt x="3561080" y="91440"/>
                    <a:pt x="3468370" y="0"/>
                    <a:pt x="3355340" y="0"/>
                  </a:cubicBezTo>
                  <a:close/>
                </a:path>
              </a:pathLst>
            </a:custGeom>
            <a:solidFill>
              <a:srgbClr val="4C7FC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378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Norwester Bold</vt:lpstr>
      <vt:lpstr>Söhne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Decision Support</dc:title>
  <cp:lastModifiedBy>Ashwin Chavan</cp:lastModifiedBy>
  <cp:revision>2</cp:revision>
  <dcterms:created xsi:type="dcterms:W3CDTF">2006-08-16T00:00:00Z</dcterms:created>
  <dcterms:modified xsi:type="dcterms:W3CDTF">2023-10-25T06:31:02Z</dcterms:modified>
  <dc:identifier>DAFyLt3PCoI</dc:identifier>
</cp:coreProperties>
</file>