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6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77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0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6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9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7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8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8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8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D2C57D-00B2-4B17-B135-FE4C7F52203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50456-2A70-42C5-828F-89885730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ECC5-DFD6-87EA-E7C1-49133212D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and Process Management at Netflix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4C44-11DA-0D91-5A1D-6A036D293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5620-9531-A180-15BD-9105696E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AE8A-68AF-39FC-B94B-43E6E561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Netflix is a leading example of how RPM can be used to achieve business success.</a:t>
            </a:r>
          </a:p>
          <a:p>
            <a:r>
              <a:rPr lang="en-US" dirty="0"/>
              <a:t> By using RPM effectively, Netflix has been able to scale its business, improve performance, and reduce costs.</a:t>
            </a:r>
          </a:p>
          <a:p>
            <a:r>
              <a:rPr lang="en-US" dirty="0"/>
              <a:t> RPM is a valuable tool for any business that wants to improve its operations and deliver high-quality services to its customers.</a:t>
            </a:r>
          </a:p>
        </p:txBody>
      </p:sp>
    </p:spTree>
    <p:extLst>
      <p:ext uri="{BB962C8B-B14F-4D97-AF65-F5344CB8AC3E}">
        <p14:creationId xmlns:p14="http://schemas.microsoft.com/office/powerpoint/2010/main" val="295295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E47B-AF6E-045F-4720-34459BA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AEE2-DA0E-4FE4-7EC1-11C74650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RPM is essential for Netflix to deliver high-quality streaming video to its millions of subscribers worldwide.</a:t>
            </a:r>
          </a:p>
          <a:p>
            <a:r>
              <a:rPr lang="en-US" dirty="0"/>
              <a:t>Netflix uses a variety of RPM tools and techniques, such as capacity planning, performance monitoring, and automation.</a:t>
            </a:r>
          </a:p>
          <a:p>
            <a:r>
              <a:rPr lang="en-US" dirty="0"/>
              <a:t>By using RPM effectively, Netflix has been able to scale its business, improve performance, and reduce costs.</a:t>
            </a:r>
          </a:p>
        </p:txBody>
      </p:sp>
    </p:spTree>
    <p:extLst>
      <p:ext uri="{BB962C8B-B14F-4D97-AF65-F5344CB8AC3E}">
        <p14:creationId xmlns:p14="http://schemas.microsoft.com/office/powerpoint/2010/main" val="88402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A677-F11A-B708-C3B2-A1180DBA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5367-F301-2653-07E4-C500801AD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Netflix forecasts demand for its services to ensure that it has enough resources to meet demand.</a:t>
            </a:r>
          </a:p>
          <a:p>
            <a:r>
              <a:rPr lang="en-US" dirty="0"/>
              <a:t> Netflix allocates resources, such as servers and storage, accordingly.</a:t>
            </a:r>
          </a:p>
          <a:p>
            <a:r>
              <a:rPr lang="en-US" dirty="0"/>
              <a:t> Capacity planning helps Netflix to avoid outages and performance issues.</a:t>
            </a:r>
          </a:p>
          <a:p>
            <a:r>
              <a:rPr lang="en-US" dirty="0"/>
              <a:t> Capacity planning also helps Netflix to reduce costs by avoiding overprovisioning of resources.</a:t>
            </a:r>
          </a:p>
        </p:txBody>
      </p:sp>
    </p:spTree>
    <p:extLst>
      <p:ext uri="{BB962C8B-B14F-4D97-AF65-F5344CB8AC3E}">
        <p14:creationId xmlns:p14="http://schemas.microsoft.com/office/powerpoint/2010/main" val="339317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4076-56B5-FD1C-374C-E7F2EEF4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8F52-0E22-00B5-556C-0450768D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Netflix tracks the performance of its servers, content delivery system, and recommendation engine.</a:t>
            </a:r>
          </a:p>
          <a:p>
            <a:r>
              <a:rPr lang="en-US" dirty="0"/>
              <a:t> Netflix uses performance monitoring data to identify and address potential problems before they impact subscribers.</a:t>
            </a:r>
          </a:p>
          <a:p>
            <a:r>
              <a:rPr lang="en-US" dirty="0"/>
              <a:t> Performance monitoring data is also used to improve the efficiency and effectiveness of Netflix's RPM processes.</a:t>
            </a:r>
          </a:p>
          <a:p>
            <a:r>
              <a:rPr lang="en-US" dirty="0"/>
              <a:t> Performance monitoring helps Netflix to ensure that its subscribers have a high-quality streaming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4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D859-3003-281C-3CF9-613EA3F1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27BE-4DCE-29BB-2CA6-00D093DB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Netflix automates many of its RPM tasks to improve efficiency and reduce costs.</a:t>
            </a:r>
          </a:p>
          <a:p>
            <a:r>
              <a:rPr lang="en-US" dirty="0"/>
              <a:t> For example, Netflix uses automation to deploy new servers and scale its infrastructure up and down as needed.</a:t>
            </a:r>
          </a:p>
          <a:p>
            <a:r>
              <a:rPr lang="en-US" dirty="0"/>
              <a:t> Netflix also uses automation to monitor its systems and identify and address potential problems proactively.</a:t>
            </a:r>
          </a:p>
          <a:p>
            <a:r>
              <a:rPr lang="en-US" dirty="0"/>
              <a:t> Automation helps Netflix to free up its staff to focus on more strategic tasks.</a:t>
            </a:r>
          </a:p>
        </p:txBody>
      </p:sp>
    </p:spTree>
    <p:extLst>
      <p:ext uri="{BB962C8B-B14F-4D97-AF65-F5344CB8AC3E}">
        <p14:creationId xmlns:p14="http://schemas.microsoft.com/office/powerpoint/2010/main" val="184630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177A-AD34-FB34-CD16-AD1EF88F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RPM at Netflix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FACA-5E64-6BAC-E1A2-74896A5B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Scalability: RPM has helped Netflix to scale its business to meet the growing demand for its services.</a:t>
            </a:r>
          </a:p>
          <a:p>
            <a:r>
              <a:rPr lang="en-US" dirty="0"/>
              <a:t> Performance: RPM has helped Netflix to improve the performance and reliability of its service.</a:t>
            </a:r>
          </a:p>
          <a:p>
            <a:r>
              <a:rPr lang="en-US" dirty="0"/>
              <a:t> Cost reduction: RPM has helped Netflix to reduce costs by improving the efficiency of its operations.</a:t>
            </a:r>
          </a:p>
          <a:p>
            <a:r>
              <a:rPr lang="en-US" dirty="0"/>
              <a:t> Customer experience: RPM has helped Netflix to improve the customer experience by ensuring that subscribers have a high-quality streaming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5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A8C6-DB56-143F-EB2E-BF40678C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using RPM at Netflix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DD60-43F5-F46B-9AA5-2D184525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Complexity: Managing a global network of servers and a vast content library is complex.</a:t>
            </a:r>
          </a:p>
          <a:p>
            <a:r>
              <a:rPr lang="en-US" dirty="0"/>
              <a:t> Cost: Investing in RPM tools and technologies can be expensive.</a:t>
            </a:r>
          </a:p>
          <a:p>
            <a:r>
              <a:rPr lang="en-US" dirty="0"/>
              <a:t> Change management: Changing RPM practices in a large organization can be difficult.</a:t>
            </a:r>
          </a:p>
        </p:txBody>
      </p:sp>
    </p:spTree>
    <p:extLst>
      <p:ext uri="{BB962C8B-B14F-4D97-AF65-F5344CB8AC3E}">
        <p14:creationId xmlns:p14="http://schemas.microsoft.com/office/powerpoint/2010/main" val="237129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81AC-B734-0564-5A81-A31EDFE2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Netflix overcomes the challenges of using RPM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65FD-0202-E589-A66B-7BAC8D38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invests in technology to help it manage its resources and processes more effectively.</a:t>
            </a:r>
          </a:p>
          <a:p>
            <a:r>
              <a:rPr lang="en-US" dirty="0"/>
              <a:t> Netflix hires experienced staff to develop and implement effective RPM practices.</a:t>
            </a:r>
          </a:p>
          <a:p>
            <a:r>
              <a:rPr lang="en-US" dirty="0"/>
              <a:t> Netflix creates a culture of continuous improvement where staff are encouraged to identify and implement new ways to improve RPM.</a:t>
            </a:r>
          </a:p>
        </p:txBody>
      </p:sp>
    </p:spTree>
    <p:extLst>
      <p:ext uri="{BB962C8B-B14F-4D97-AF65-F5344CB8AC3E}">
        <p14:creationId xmlns:p14="http://schemas.microsoft.com/office/powerpoint/2010/main" val="399134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A149-CED6-22E8-B76E-0886EEA4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Netflix's use of RPM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2D11-1BA5-19F2-64D9-D154AC19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RPM is essential for businesses that need to scale their operations and deliver high-quality services to their customers.</a:t>
            </a:r>
          </a:p>
          <a:p>
            <a:r>
              <a:rPr lang="en-US" dirty="0"/>
              <a:t> RPM can help businesses to improve performance, reduce costs, and improve the customer experience.</a:t>
            </a:r>
          </a:p>
          <a:p>
            <a:r>
              <a:rPr lang="en-US" dirty="0"/>
              <a:t> Investing in RPM tools and technologies can pay off in the long run.</a:t>
            </a:r>
          </a:p>
          <a:p>
            <a:r>
              <a:rPr lang="en-US" dirty="0"/>
              <a:t> Creating a culture of continuous improvement is essential for effective RPM.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16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</TotalTime>
  <Words>597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Resource and Process Management at Netflix</vt:lpstr>
      <vt:lpstr>Introduction</vt:lpstr>
      <vt:lpstr>Capacity planning</vt:lpstr>
      <vt:lpstr>Performance monitoring</vt:lpstr>
      <vt:lpstr> Automation</vt:lpstr>
      <vt:lpstr>Benefits of using RPM at Netflix</vt:lpstr>
      <vt:lpstr>Challenges of using RPM at Netflix</vt:lpstr>
      <vt:lpstr>How Netflix overcomes the challenges of using RPM</vt:lpstr>
      <vt:lpstr>Lessons learned from Netflix's use of RPM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and Process Management at Netflix</dc:title>
  <dc:creator>Ashwin Chavan</dc:creator>
  <cp:lastModifiedBy>Ashwin Chavan</cp:lastModifiedBy>
  <cp:revision>1</cp:revision>
  <dcterms:created xsi:type="dcterms:W3CDTF">2023-10-25T15:22:31Z</dcterms:created>
  <dcterms:modified xsi:type="dcterms:W3CDTF">2023-10-25T15:33:54Z</dcterms:modified>
</cp:coreProperties>
</file>