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4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0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340E-34F7-F74B-9FD5-9F1978B1D074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D2EE-1FF1-3649-8DCF-33B6056E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5310" y="2068678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Oval 4"/>
          <p:cNvSpPr/>
          <p:nvPr/>
        </p:nvSpPr>
        <p:spPr>
          <a:xfrm>
            <a:off x="4629176" y="798804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268982" y="798804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Oval 6"/>
          <p:cNvSpPr/>
          <p:nvPr/>
        </p:nvSpPr>
        <p:spPr>
          <a:xfrm>
            <a:off x="3425310" y="3682115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6" idx="5"/>
            <a:endCxn id="4" idx="1"/>
          </p:cNvCxnSpPr>
          <p:nvPr/>
        </p:nvCxnSpPr>
        <p:spPr>
          <a:xfrm>
            <a:off x="2618650" y="1148472"/>
            <a:ext cx="866654" cy="98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7"/>
          </p:cNvCxnSpPr>
          <p:nvPr/>
        </p:nvCxnSpPr>
        <p:spPr>
          <a:xfrm flipH="1">
            <a:off x="3774978" y="1148472"/>
            <a:ext cx="914192" cy="98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7" idx="0"/>
          </p:cNvCxnSpPr>
          <p:nvPr/>
        </p:nvCxnSpPr>
        <p:spPr>
          <a:xfrm>
            <a:off x="3630141" y="2478340"/>
            <a:ext cx="0" cy="12037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176" y="471094"/>
            <a:ext cx="119786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James Bond</a:t>
            </a:r>
            <a:endParaRPr lang="en-US" sz="16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70526"/>
              </p:ext>
            </p:extLst>
          </p:nvPr>
        </p:nvGraphicFramePr>
        <p:xfrm>
          <a:off x="191176" y="858315"/>
          <a:ext cx="19527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12"/>
                <a:gridCol w="471111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45866" y="471094"/>
            <a:ext cx="131568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Moneypenny</a:t>
            </a:r>
            <a:endParaRPr lang="en-US" sz="16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51773"/>
              </p:ext>
            </p:extLst>
          </p:nvPr>
        </p:nvGraphicFramePr>
        <p:xfrm>
          <a:off x="5245866" y="858315"/>
          <a:ext cx="19527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12"/>
                <a:gridCol w="471111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31327" y="1959395"/>
            <a:ext cx="3640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</a:t>
            </a:r>
            <a:endParaRPr lang="en-US" sz="16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71525"/>
              </p:ext>
            </p:extLst>
          </p:nvPr>
        </p:nvGraphicFramePr>
        <p:xfrm>
          <a:off x="4031327" y="2346616"/>
          <a:ext cx="19527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12"/>
                <a:gridCol w="471111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017672" y="3649686"/>
            <a:ext cx="33855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/>
              <a:t>Q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54357"/>
              </p:ext>
            </p:extLst>
          </p:nvPr>
        </p:nvGraphicFramePr>
        <p:xfrm>
          <a:off x="4031328" y="4036907"/>
          <a:ext cx="3385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54"/>
              </a:tblGrid>
              <a:tr h="311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4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5310" y="2068678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Oval 4"/>
          <p:cNvSpPr/>
          <p:nvPr/>
        </p:nvSpPr>
        <p:spPr>
          <a:xfrm>
            <a:off x="4629176" y="798804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268982" y="798804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Oval 6"/>
          <p:cNvSpPr/>
          <p:nvPr/>
        </p:nvSpPr>
        <p:spPr>
          <a:xfrm>
            <a:off x="3425310" y="3682115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6" idx="5"/>
            <a:endCxn id="4" idx="1"/>
          </p:cNvCxnSpPr>
          <p:nvPr/>
        </p:nvCxnSpPr>
        <p:spPr>
          <a:xfrm>
            <a:off x="2618650" y="1148472"/>
            <a:ext cx="866654" cy="98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7"/>
          </p:cNvCxnSpPr>
          <p:nvPr/>
        </p:nvCxnSpPr>
        <p:spPr>
          <a:xfrm flipH="1">
            <a:off x="3774978" y="1148472"/>
            <a:ext cx="914192" cy="98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7" idx="0"/>
          </p:cNvCxnSpPr>
          <p:nvPr/>
        </p:nvCxnSpPr>
        <p:spPr>
          <a:xfrm>
            <a:off x="3630141" y="2478340"/>
            <a:ext cx="0" cy="12037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176" y="471094"/>
            <a:ext cx="119786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James Bond</a:t>
            </a:r>
            <a:endParaRPr lang="en-US" sz="16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3168"/>
              </p:ext>
            </p:extLst>
          </p:nvPr>
        </p:nvGraphicFramePr>
        <p:xfrm>
          <a:off x="191176" y="858315"/>
          <a:ext cx="19527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12"/>
                <a:gridCol w="471111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45866" y="471094"/>
            <a:ext cx="131568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Moneypenny</a:t>
            </a:r>
            <a:endParaRPr lang="en-US" sz="16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93763"/>
              </p:ext>
            </p:extLst>
          </p:nvPr>
        </p:nvGraphicFramePr>
        <p:xfrm>
          <a:off x="5245866" y="858315"/>
          <a:ext cx="19527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12"/>
                <a:gridCol w="471111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31327" y="1959395"/>
            <a:ext cx="3640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</a:t>
            </a:r>
            <a:endParaRPr lang="en-US" sz="16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80605"/>
              </p:ext>
            </p:extLst>
          </p:nvPr>
        </p:nvGraphicFramePr>
        <p:xfrm>
          <a:off x="4031327" y="2346616"/>
          <a:ext cx="195272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12"/>
                <a:gridCol w="471111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017672" y="3649686"/>
            <a:ext cx="33855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/>
              <a:t>Q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15519"/>
              </p:ext>
            </p:extLst>
          </p:nvPr>
        </p:nvGraphicFramePr>
        <p:xfrm>
          <a:off x="4031328" y="4036907"/>
          <a:ext cx="3385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54"/>
              </a:tblGrid>
              <a:tr h="311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73428"/>
              </p:ext>
            </p:extLst>
          </p:nvPr>
        </p:nvGraphicFramePr>
        <p:xfrm>
          <a:off x="191176" y="4650536"/>
          <a:ext cx="359137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959"/>
                <a:gridCol w="1925412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TomorrowNever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Dies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num_vertices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num_edges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0894" y="4243707"/>
            <a:ext cx="197264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Graph Attributes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230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5310" y="2068678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Oval 4"/>
          <p:cNvSpPr/>
          <p:nvPr/>
        </p:nvSpPr>
        <p:spPr>
          <a:xfrm>
            <a:off x="4629176" y="798804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268982" y="798804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Oval 6"/>
          <p:cNvSpPr/>
          <p:nvPr/>
        </p:nvSpPr>
        <p:spPr>
          <a:xfrm>
            <a:off x="3425310" y="3682115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6" idx="5"/>
            <a:endCxn id="4" idx="1"/>
          </p:cNvCxnSpPr>
          <p:nvPr/>
        </p:nvCxnSpPr>
        <p:spPr>
          <a:xfrm>
            <a:off x="2618650" y="1148472"/>
            <a:ext cx="866654" cy="98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7"/>
          </p:cNvCxnSpPr>
          <p:nvPr/>
        </p:nvCxnSpPr>
        <p:spPr>
          <a:xfrm flipH="1">
            <a:off x="3774978" y="1148472"/>
            <a:ext cx="914192" cy="98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7" idx="0"/>
          </p:cNvCxnSpPr>
          <p:nvPr/>
        </p:nvCxnSpPr>
        <p:spPr>
          <a:xfrm>
            <a:off x="3630141" y="2478340"/>
            <a:ext cx="0" cy="12037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866" y="471094"/>
            <a:ext cx="119786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James Bond</a:t>
            </a:r>
            <a:endParaRPr lang="en-US" sz="16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77098"/>
              </p:ext>
            </p:extLst>
          </p:nvPr>
        </p:nvGraphicFramePr>
        <p:xfrm>
          <a:off x="163866" y="858315"/>
          <a:ext cx="2077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162"/>
                <a:gridCol w="657644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::pagerank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45866" y="471094"/>
            <a:ext cx="131568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Moneypenny</a:t>
            </a:r>
            <a:endParaRPr lang="en-US" sz="16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13037"/>
              </p:ext>
            </p:extLst>
          </p:nvPr>
        </p:nvGraphicFramePr>
        <p:xfrm>
          <a:off x="5245866" y="858315"/>
          <a:ext cx="2005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05"/>
                <a:gridCol w="628149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::pagerank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31327" y="1959395"/>
            <a:ext cx="3640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</a:t>
            </a:r>
            <a:endParaRPr lang="en-US" sz="16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93331"/>
              </p:ext>
            </p:extLst>
          </p:nvPr>
        </p:nvGraphicFramePr>
        <p:xfrm>
          <a:off x="4031327" y="2346616"/>
          <a:ext cx="20453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58"/>
                <a:gridCol w="682770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::pagerank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0.39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017672" y="3649686"/>
            <a:ext cx="33855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/>
              <a:t>Q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96002"/>
              </p:ext>
            </p:extLst>
          </p:nvPr>
        </p:nvGraphicFramePr>
        <p:xfrm>
          <a:off x="268715" y="4650536"/>
          <a:ext cx="376261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77"/>
                <a:gridCol w="2055535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TomorrowNever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Dies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num_vertices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num_edges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[“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”]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::runtime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0.025 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::total 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0894" y="4243707"/>
            <a:ext cx="197264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Graph Attributes</a:t>
            </a:r>
            <a:endParaRPr lang="en-US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55345"/>
              </p:ext>
            </p:extLst>
          </p:nvPr>
        </p:nvGraphicFramePr>
        <p:xfrm>
          <a:off x="4031327" y="4038269"/>
          <a:ext cx="204532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58"/>
                <a:gridCol w="682770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::pagerank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5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5310" y="2068678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Oval 4"/>
          <p:cNvSpPr/>
          <p:nvPr/>
        </p:nvSpPr>
        <p:spPr>
          <a:xfrm>
            <a:off x="4629176" y="798804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268982" y="798804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Oval 6"/>
          <p:cNvSpPr/>
          <p:nvPr/>
        </p:nvSpPr>
        <p:spPr>
          <a:xfrm>
            <a:off x="3425310" y="3682115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6" idx="5"/>
            <a:endCxn id="4" idx="1"/>
          </p:cNvCxnSpPr>
          <p:nvPr/>
        </p:nvCxnSpPr>
        <p:spPr>
          <a:xfrm>
            <a:off x="2618650" y="1148472"/>
            <a:ext cx="866654" cy="98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7"/>
          </p:cNvCxnSpPr>
          <p:nvPr/>
        </p:nvCxnSpPr>
        <p:spPr>
          <a:xfrm flipH="1">
            <a:off x="3774978" y="1148472"/>
            <a:ext cx="914192" cy="98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7" idx="0"/>
          </p:cNvCxnSpPr>
          <p:nvPr/>
        </p:nvCxnSpPr>
        <p:spPr>
          <a:xfrm>
            <a:off x="3630141" y="2478340"/>
            <a:ext cx="0" cy="120377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866" y="471094"/>
            <a:ext cx="119786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James Bond</a:t>
            </a:r>
            <a:endParaRPr lang="en-US" sz="16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49433"/>
              </p:ext>
            </p:extLst>
          </p:nvPr>
        </p:nvGraphicFramePr>
        <p:xfrm>
          <a:off x="163866" y="858315"/>
          <a:ext cx="207780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162"/>
                <a:gridCol w="657644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45866" y="471094"/>
            <a:ext cx="131568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Moneypenny</a:t>
            </a:r>
            <a:endParaRPr lang="en-US" sz="16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46195"/>
              </p:ext>
            </p:extLst>
          </p:nvPr>
        </p:nvGraphicFramePr>
        <p:xfrm>
          <a:off x="5245866" y="858315"/>
          <a:ext cx="20051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05"/>
                <a:gridCol w="628149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31327" y="1959395"/>
            <a:ext cx="3640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</a:t>
            </a:r>
            <a:endParaRPr lang="en-US" sz="16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64204"/>
              </p:ext>
            </p:extLst>
          </p:nvPr>
        </p:nvGraphicFramePr>
        <p:xfrm>
          <a:off x="4031327" y="2346616"/>
          <a:ext cx="204532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58"/>
                <a:gridCol w="682770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0.39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017672" y="3649686"/>
            <a:ext cx="33855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/>
              <a:t>Q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00405"/>
              </p:ext>
            </p:extLst>
          </p:nvPr>
        </p:nvGraphicFramePr>
        <p:xfrm>
          <a:off x="268715" y="4650536"/>
          <a:ext cx="376261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77"/>
                <a:gridCol w="2055535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TomorrowNever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Dies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num_vertices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num_edges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runtime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0.025 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total 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1.3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0894" y="4243707"/>
            <a:ext cx="197264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Graph Attributes</a:t>
            </a:r>
            <a:endParaRPr lang="en-US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36771"/>
              </p:ext>
            </p:extLst>
          </p:nvPr>
        </p:nvGraphicFramePr>
        <p:xfrm>
          <a:off x="4031327" y="4038269"/>
          <a:ext cx="204532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58"/>
                <a:gridCol w="682770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pagerank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1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25310" y="2068678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268982" y="798804"/>
            <a:ext cx="409662" cy="409662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6" idx="5"/>
            <a:endCxn id="4" idx="1"/>
          </p:cNvCxnSpPr>
          <p:nvPr/>
        </p:nvCxnSpPr>
        <p:spPr>
          <a:xfrm>
            <a:off x="2618650" y="1148472"/>
            <a:ext cx="866654" cy="980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866" y="471094"/>
            <a:ext cx="119786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James Bond</a:t>
            </a:r>
            <a:endParaRPr lang="en-US" sz="16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59931"/>
              </p:ext>
            </p:extLst>
          </p:nvPr>
        </p:nvGraphicFramePr>
        <p:xfrm>
          <a:off x="163866" y="858315"/>
          <a:ext cx="207780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162"/>
                <a:gridCol w="657644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031327" y="1959395"/>
            <a:ext cx="3640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</a:t>
            </a:r>
            <a:endParaRPr lang="en-US" sz="16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48737"/>
              </p:ext>
            </p:extLst>
          </p:nvPr>
        </p:nvGraphicFramePr>
        <p:xfrm>
          <a:off x="4031327" y="2346616"/>
          <a:ext cx="204532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58"/>
                <a:gridCol w="682770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License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to Kill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29551"/>
              </p:ext>
            </p:extLst>
          </p:nvPr>
        </p:nvGraphicFramePr>
        <p:xfrm>
          <a:off x="268715" y="3811044"/>
          <a:ext cx="376261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077"/>
                <a:gridCol w="2055535"/>
              </a:tblGrid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TomorrowNever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Dies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num_vertices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num_edges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93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0894" y="3404215"/>
            <a:ext cx="197264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Graph Attributes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91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179</Words>
  <Application>Microsoft Macintosh PowerPoint</Application>
  <PresentationFormat>On-screen Show (4:3)</PresentationFormat>
  <Paragraphs>120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Carnegie Mellon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Yucheng Low</dc:creator>
  <cp:lastModifiedBy>Haijie Gu</cp:lastModifiedBy>
  <cp:revision>8</cp:revision>
  <cp:lastPrinted>2013-08-22T18:47:01Z</cp:lastPrinted>
  <dcterms:created xsi:type="dcterms:W3CDTF">2013-08-22T18:19:15Z</dcterms:created>
  <dcterms:modified xsi:type="dcterms:W3CDTF">2013-11-08T21:44:20Z</dcterms:modified>
</cp:coreProperties>
</file>