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Quicksan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Quicksa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quicksa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Use big image.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‹#›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/>
                <a:gridCol w="1811925"/>
                <a:gridCol w="1811925"/>
                <a:gridCol w="18119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5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b="1" sz="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sm" w="sm" type="none"/>
              <a:tailEnd len="sm" w="sm" type="oval"/>
            </a:ln>
          </p:spPr>
        </p:cxnSp>
      </p:grp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4294967295" type="ctrTitle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89,526,124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>
            <p:ph idx="4294967295" type="subTitle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4294967295" type="ctrTitle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89,526,124$</a:t>
            </a:r>
            <a:endParaRPr b="1" sz="4800"/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/>
          <p:nvPr>
            <p:ph idx="4294967295" type="ctrTitle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100%</a:t>
            </a:r>
            <a:endParaRPr b="1" sz="4800"/>
          </a:p>
        </p:txBody>
      </p:sp>
      <p:sp>
        <p:nvSpPr>
          <p:cNvPr id="211" name="Google Shape;211;p27"/>
          <p:cNvSpPr txBox="1"/>
          <p:nvPr>
            <p:ph idx="4294967295" type="subTitle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/>
          <p:nvPr>
            <p:ph idx="4294967295" type="ctrTitle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185,244 users</a:t>
            </a:r>
            <a:endParaRPr b="1" sz="4800"/>
          </a:p>
        </p:txBody>
      </p:sp>
      <p:sp>
        <p:nvSpPr>
          <p:cNvPr id="213" name="Google Shape;213;p27"/>
          <p:cNvSpPr txBox="1"/>
          <p:nvPr>
            <p:ph idx="4294967295" type="subTitle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/>
          <p:nvPr>
            <p:ph idx="3" type="body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idx="4294967295" type="body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MOBILE</a:t>
            </a:r>
            <a:r>
              <a:rPr b="1" lang="en" sz="1800"/>
              <a:t>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rect b="b" l="l" r="r" t="t"/>
            <a:pathLst>
              <a:path extrusionOk="0" h="7196" w="20162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4294967295" type="body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TABLET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4294967295" type="body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DESKTOP PROJECT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idx="4294967295" type="ctrTitle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Thanks!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/>
          <p:nvPr>
            <p:ph idx="4294967295" type="body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b="1" lang="en" sz="2000">
                <a:solidFill>
                  <a:srgbClr val="FFFFFF"/>
                </a:solidFill>
              </a:rPr>
              <a:t>Quicksand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https://www.fontsquirrel.com/fonts/quicksand</a:t>
            </a:r>
            <a:endParaRPr b="1" sz="20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fmla="val 32030" name="adj"/>
            </a:avLst>
          </a:prstGeom>
          <a:solidFill>
            <a:schemeClr val="accent6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  <a:gridCol w="462675"/>
              </a:tblGrid>
              <a:tr h="3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b="1"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b="1"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6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Hello!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I AM JAYDEN SMITH</a:t>
            </a:r>
            <a:endParaRPr b="1" sz="360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28753" l="0" r="0" t="4580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idx="4294967295" type="title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8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8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b="1" sz="9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b="1" i="0" sz="1200" u="none" cap="none" strike="noStrik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idx="4294967295" type="title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2" name="Google Shape;602;p4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25225"/>
                <a:gridCol w="945850"/>
                <a:gridCol w="945850"/>
                <a:gridCol w="945850"/>
                <a:gridCol w="945850"/>
                <a:gridCol w="945850"/>
                <a:gridCol w="945850"/>
                <a:gridCol w="945850"/>
              </a:tblGrid>
              <a:tr h="338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C0BA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037"/>
        </a:solidFill>
      </p:bgPr>
    </p:bg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