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Montserrat" pitchFamily="2" charset="0"/>
      <p:regular r:id="rId45"/>
      <p:bold r:id="rId46"/>
      <p:italic r:id="rId47"/>
      <p:boldItalic r:id="rId48"/>
    </p:embeddedFont>
    <p:embeddedFont>
      <p:font typeface="Quicksand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2539d4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2539d4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539d4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539d4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2539d42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2539d42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92539d42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92539d42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2539d42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2539d42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5023b3ac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5023b3ac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63b48494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63b48494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quicksan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House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application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1171500" y="2170913"/>
            <a:ext cx="26532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WANT BIG IMPACT?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</a:rPr>
              <a:t>Use big image.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10</a:t>
            </a:fld>
            <a:endParaRPr>
              <a:solidFill>
                <a:srgbClr val="2E303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81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</a:rPr>
              <a:t>89,526,124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89,526,124$</a:t>
            </a:r>
            <a:endParaRPr sz="4800" b="1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Excel or Google Sheets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4000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3000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1000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MOBILE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6200687" y="4493184"/>
            <a:ext cx="422999" cy="150972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303" name="Google Shape;303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Bonjour 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2"/>
                </a:solidFill>
              </a:rPr>
              <a:t>Je suis Alnise BITOKI</a:t>
            </a:r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200" dirty="0">
                <a:solidFill>
                  <a:schemeClr val="lt2"/>
                </a:solidFill>
              </a:rPr>
              <a:t>Je suis experte en Data Science</a:t>
            </a:r>
            <a:endParaRPr sz="22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</a:rPr>
              <a:t>Pour me joindre </a:t>
            </a:r>
            <a:r>
              <a:rPr lang="en" sz="2200" b="1" dirty="0">
                <a:solidFill>
                  <a:schemeClr val="tx1"/>
                </a:solidFill>
              </a:rPr>
              <a:t>alnisebitoki@gmail.com</a:t>
            </a:r>
            <a:endParaRPr sz="2200" b="1" dirty="0">
              <a:solidFill>
                <a:schemeClr val="tx1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/>
          <a:srcRect l="2019" t="8104" r="906" b="40312"/>
          <a:stretch/>
        </p:blipFill>
        <p:spPr>
          <a:xfrm>
            <a:off x="386846" y="2014800"/>
            <a:ext cx="1113900" cy="11139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TABLET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13" name="Google Shape;313;p32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14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319400" y="2278700"/>
            <a:ext cx="23256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DESKTOP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3938374" y="1462324"/>
            <a:ext cx="4542205" cy="2661224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609044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This presentations uses the following typographies: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◦"/>
            </a:pPr>
            <a:r>
              <a:rPr lang="en" sz="2000">
                <a:solidFill>
                  <a:srgbClr val="FFFFFF"/>
                </a:solidFill>
              </a:rPr>
              <a:t>Titles &amp; body copy: </a:t>
            </a:r>
            <a:r>
              <a:rPr lang="en" sz="2000" b="1">
                <a:solidFill>
                  <a:srgbClr val="FFFFFF"/>
                </a:solidFill>
              </a:rPr>
              <a:t>Quicksand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Download for free at: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https://www.fontsquirrel.com/fonts/quicksand</a:t>
            </a:r>
            <a:endParaRPr sz="2000" b="1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787203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DEC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8102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NOV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69001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OCT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09899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SEP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550798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AUG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91697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JUL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432596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73495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MAY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4393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55292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96191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FEB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37090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46250" y="2451150"/>
            <a:ext cx="5706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634711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97982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81769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2782310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0067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3966638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183649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5150967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366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6335295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754960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7519623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235286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8"/>
          <p:cNvSpPr txBox="1"/>
          <p:nvPr/>
        </p:nvSpPr>
        <p:spPr>
          <a:xfrm>
            <a:off x="2172486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3418265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8"/>
          <p:cNvSpPr txBox="1"/>
          <p:nvPr/>
        </p:nvSpPr>
        <p:spPr>
          <a:xfrm>
            <a:off x="3363668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4601244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6" name="Google Shape;396;p38"/>
          <p:cNvSpPr txBox="1"/>
          <p:nvPr/>
        </p:nvSpPr>
        <p:spPr>
          <a:xfrm>
            <a:off x="4554849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5784223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8"/>
          <p:cNvSpPr txBox="1"/>
          <p:nvPr/>
        </p:nvSpPr>
        <p:spPr>
          <a:xfrm>
            <a:off x="5746030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696720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8"/>
          <p:cNvSpPr txBox="1"/>
          <p:nvPr/>
        </p:nvSpPr>
        <p:spPr>
          <a:xfrm>
            <a:off x="6937212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8150181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8"/>
          <p:cNvSpPr txBox="1"/>
          <p:nvPr/>
        </p:nvSpPr>
        <p:spPr>
          <a:xfrm>
            <a:off x="8116347" y="3343350"/>
            <a:ext cx="9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8" name="Google Shape;41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950200" y="1101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3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1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2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STRENGTHS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WEAKNESSES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THREATS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 idx="4294967295"/>
          </p:nvPr>
        </p:nvSpPr>
        <p:spPr>
          <a:xfrm>
            <a:off x="943375" y="256825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2486264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Activities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2486264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Resources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4029153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Value Propositions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2041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Relationships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Channels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Segments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375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Partners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3375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Cost Structure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800597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Revenue Streams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4538716" y="3597281"/>
            <a:ext cx="193687" cy="19256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6853603" y="743074"/>
            <a:ext cx="193131" cy="173366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232188" y="743069"/>
            <a:ext cx="185793" cy="18579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8412880" y="74300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2"/>
          <p:cNvGrpSpPr/>
          <p:nvPr/>
        </p:nvGrpSpPr>
        <p:grpSpPr>
          <a:xfrm>
            <a:off x="8385810" y="3597309"/>
            <a:ext cx="203854" cy="147955"/>
            <a:chOff x="4604550" y="3714775"/>
            <a:chExt cx="439625" cy="319075"/>
          </a:xfrm>
        </p:grpSpPr>
        <p:sp>
          <p:nvSpPr>
            <p:cNvPr id="480" name="Google Shape;480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2"/>
          <p:cNvGrpSpPr/>
          <p:nvPr/>
        </p:nvGrpSpPr>
        <p:grpSpPr>
          <a:xfrm>
            <a:off x="5335002" y="743031"/>
            <a:ext cx="168856" cy="215157"/>
            <a:chOff x="1959600" y="4980625"/>
            <a:chExt cx="364150" cy="464000"/>
          </a:xfrm>
        </p:grpSpPr>
        <p:sp>
          <p:nvSpPr>
            <p:cNvPr id="483" name="Google Shape;483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42"/>
          <p:cNvGrpSpPr/>
          <p:nvPr/>
        </p:nvGrpSpPr>
        <p:grpSpPr>
          <a:xfrm>
            <a:off x="6797050" y="2170102"/>
            <a:ext cx="249598" cy="239431"/>
            <a:chOff x="5233525" y="4954450"/>
            <a:chExt cx="538275" cy="516350"/>
          </a:xfrm>
        </p:grpSpPr>
        <p:sp>
          <p:nvSpPr>
            <p:cNvPr id="491" name="Google Shape;491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714197" y="2170105"/>
            <a:ext cx="254119" cy="230969"/>
            <a:chOff x="4556450" y="4963575"/>
            <a:chExt cx="548025" cy="498100"/>
          </a:xfrm>
        </p:grpSpPr>
        <p:sp>
          <p:nvSpPr>
            <p:cNvPr id="503" name="Google Shape;503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2"/>
          <p:cNvSpPr/>
          <p:nvPr/>
        </p:nvSpPr>
        <p:spPr>
          <a:xfrm>
            <a:off x="3757133" y="743073"/>
            <a:ext cx="203857" cy="203911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1312492" y="1413043"/>
            <a:ext cx="3608219" cy="3243858"/>
            <a:chOff x="855292" y="1413043"/>
            <a:chExt cx="3608219" cy="3243858"/>
          </a:xfrm>
        </p:grpSpPr>
        <p:sp>
          <p:nvSpPr>
            <p:cNvPr id="516" name="Google Shape;516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accent5"/>
                  </a:solidFill>
                  <a:latin typeface="Quicksand"/>
                  <a:ea typeface="Quicksand"/>
                  <a:cs typeface="Quicksand"/>
                  <a:sym typeface="Quicksand"/>
                </a:rPr>
                <a:t>LOYALTY</a:t>
              </a:r>
              <a:endParaRPr sz="1200" b="1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48407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5959250" y="177802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5959250" y="225964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5959250" y="274125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959250" y="322287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959250" y="370448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959250" y="418610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23630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Imani Jackson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02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Marcos Galán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19575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Ixchel Valdía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17547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Nils Årud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953000" y="0"/>
            <a:ext cx="77238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54" name="Google Shape;554;p45"/>
          <p:cNvSpPr/>
          <p:nvPr/>
        </p:nvSpPr>
        <p:spPr>
          <a:xfrm>
            <a:off x="952240" y="620372"/>
            <a:ext cx="7611900" cy="3902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45"/>
          <p:cNvGrpSpPr/>
          <p:nvPr/>
        </p:nvGrpSpPr>
        <p:grpSpPr>
          <a:xfrm>
            <a:off x="1110850" y="620377"/>
            <a:ext cx="7294978" cy="3902517"/>
            <a:chOff x="638138" y="467100"/>
            <a:chExt cx="7867750" cy="4194000"/>
          </a:xfrm>
        </p:grpSpPr>
        <p:cxnSp>
          <p:nvCxnSpPr>
            <p:cNvPr id="556" name="Google Shape;5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2" name="Google Shape;602;p4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603" name="Google Shape;603;p45"/>
          <p:cNvGrpSpPr/>
          <p:nvPr/>
        </p:nvGrpSpPr>
        <p:grpSpPr>
          <a:xfrm>
            <a:off x="952227" y="782991"/>
            <a:ext cx="7611691" cy="3577359"/>
            <a:chOff x="467088" y="642474"/>
            <a:chExt cx="4194000" cy="3858239"/>
          </a:xfrm>
        </p:grpSpPr>
        <p:cxnSp>
          <p:nvCxnSpPr>
            <p:cNvPr id="604" name="Google Shape;6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6" name="Google Shape;626;p45"/>
          <p:cNvCxnSpPr/>
          <p:nvPr/>
        </p:nvCxnSpPr>
        <p:spPr>
          <a:xfrm>
            <a:off x="4758196" y="620372"/>
            <a:ext cx="0" cy="390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7" name="Google Shape;627;p45"/>
          <p:cNvCxnSpPr/>
          <p:nvPr/>
        </p:nvCxnSpPr>
        <p:spPr>
          <a:xfrm>
            <a:off x="952240" y="2571610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8" name="Google Shape;628;p45"/>
          <p:cNvSpPr txBox="1"/>
          <p:nvPr/>
        </p:nvSpPr>
        <p:spPr>
          <a:xfrm rot="-5400000">
            <a:off x="203029" y="2494906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 rot="5400000">
            <a:off x="8120610" y="2494978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4161861" y="4599012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4161815" y="390899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7021242" y="953367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Our company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3421606" y="1388095"/>
            <a:ext cx="812100" cy="81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1801323" y="3406066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736295" y="2920598"/>
            <a:ext cx="677400" cy="67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6571470" y="3338614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4940710" y="710795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1552238" y="1065763"/>
            <a:ext cx="433200" cy="43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4" name="Google Shape;644;p4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645" name="Google Shape;645;p46"/>
          <p:cNvGraphicFramePr/>
          <p:nvPr/>
        </p:nvGraphicFramePr>
        <p:xfrm>
          <a:off x="946484" y="11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8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WEDNESDAY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THURSDAY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FRIDAY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SATURDAY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09:00 - 09:45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10:00 - 10:45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11:00 - 11:45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12:00 - 13:15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13:30 - 14:15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14:30 - 15:15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15:30 - 16:15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651" name="Google Shape;651;p4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2" name="Google Shape;652;p4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668" name="Google Shape;668;p4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674" name="Google Shape;674;p4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3113345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698313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682" name="Google Shape;682;p4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7"/>
          <p:cNvSpPr/>
          <p:nvPr/>
        </p:nvSpPr>
        <p:spPr>
          <a:xfrm>
            <a:off x="5326276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4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688" name="Google Shape;688;p4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696" name="Google Shape;696;p4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7"/>
          <p:cNvSpPr/>
          <p:nvPr/>
        </p:nvSpPr>
        <p:spPr>
          <a:xfrm>
            <a:off x="3083674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649184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219296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795564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705" name="Google Shape;705;p4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708" name="Google Shape;70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711" name="Google Shape;711;p4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715" name="Google Shape;715;p4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723" name="Google Shape;723;p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730" name="Google Shape;73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7"/>
          <p:cNvSpPr/>
          <p:nvPr/>
        </p:nvSpPr>
        <p:spPr>
          <a:xfrm>
            <a:off x="3655824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736" name="Google Shape;736;p4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739" name="Google Shape;739;p4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745" name="Google Shape;745;p4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748" name="Google Shape;748;p4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756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762" name="Google Shape;762;p4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771" name="Google Shape;771;p4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776" name="Google Shape;776;p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781" name="Google Shape;781;p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786" name="Google Shape;786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789" name="Google Shape;789;p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792" name="Google Shape;792;p4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5359036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796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799" name="Google Shape;799;p4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7"/>
          <p:cNvSpPr/>
          <p:nvPr/>
        </p:nvSpPr>
        <p:spPr>
          <a:xfrm>
            <a:off x="2526338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2004830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810" name="Google Shape;810;p4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4776106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817" name="Google Shape;817;p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82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949111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827" name="Google Shape;827;p4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834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844" name="Google Shape;844;p4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848" name="Google Shape;848;p4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852" name="Google Shape;852;p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858" name="Google Shape;858;p4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861" name="Google Shape;861;p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869" name="Google Shape;869;p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876" name="Google Shape;876;p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879" name="Google Shape;879;p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7"/>
          <p:cNvSpPr/>
          <p:nvPr/>
        </p:nvSpPr>
        <p:spPr>
          <a:xfrm>
            <a:off x="1928068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4218791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3653786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7"/>
          <p:cNvSpPr/>
          <p:nvPr/>
        </p:nvSpPr>
        <p:spPr>
          <a:xfrm>
            <a:off x="4782263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888" name="Google Shape;888;p4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897" name="Google Shape;897;p4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900" name="Google Shape;900;p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907" name="Google Shape;907;p4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915" name="Google Shape;915;p4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919" name="Google Shape;919;p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926" name="Google Shape;926;p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930" name="Google Shape;930;p4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934" name="Google Shape;934;p4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940" name="Google Shape;940;p4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968" name="Google Shape;968;p4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992" name="Google Shape;992;p4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1007" name="Google Shape;1007;p4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1011" name="Google Shape;1011;p4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101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1027" name="Google Shape;1027;p4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1031" name="Google Shape;1031;p4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1037" name="Google Shape;1037;p4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1045" name="Google Shape;1045;p4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1052" name="Google Shape;1052;p4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1062" name="Google Shape;1062;p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1074" name="Google Shape;1074;p4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1080" name="Google Shape;1080;p4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1088" name="Google Shape;108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1091" name="Google Shape;1091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1094" name="Google Shape;1094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8292430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7408593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7694128" y="369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4" name="Google Shape;110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1" name="Google Shape;111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16" name="Google Shape;111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0" name="Google Shape;112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26" name="Google Shape;112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0" name="Google Shape;113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5" name="Google Shape;113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1" name="Google Shape;114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8" name="Google Shape;114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1" name="Google Shape;115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5" name="Google Shape;115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2" name="Google Shape;116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8" name="Google Shape;116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2" name="Google Shape;117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3" name="Google Shape;117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0" name="Google Shape;119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5" name="Google Shape;119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1" name="Google Shape;120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8" name="Google Shape;120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3" name="Google Shape;121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8" name="Google Shape;121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4" name="Google Shape;12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4" name="Google Shape;123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5" name="Google Shape;123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8" name="Google Shape;123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9" name="Google Shape;123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4" name="Google Shape;125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5" name="Google Shape;12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5" name="Google Shape;126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66" name="Google Shape;126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4" name="Google Shape;127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9" name="Google Shape;127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4" name="Google Shape;128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0" name="Google Shape;129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7" name="Google Shape;129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1" name="Google Shape;130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7" name="Google Shape;130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4" name="Google Shape;131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8" name="Google Shape;131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3" name="Google Shape;132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0" name="Google Shape;133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8" name="Google Shape;133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3" name="Google Shape;134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7" name="Google Shape;134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1" name="Google Shape;135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56" name="Google Shape;135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1" name="Google Shape;136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7" name="Google Shape;136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4" name="Google Shape;137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2" name="Google Shape;138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5" name="Google Shape;139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0" name="Google Shape;140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4" name="Google Shape;140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1" name="Google Shape;141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0" name="Google Shape;142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3" name="Google Shape;143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46" name="Google Shape;144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9" name="Google Shape;145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66" name="Google Shape;146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2" name="Google Shape;148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7" name="Google Shape;148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8" name="Google Shape;148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2" name="Google Shape;149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" name="Google Shape;149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96" name="Google Shape;149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3" name="Google Shape;150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4" name="Google Shape;150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3" name="Google Shape;151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8" name="Google Shape;153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9" name="Google Shape;153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4" name="Google Shape;154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45" name="Google Shape;154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7" name="Google Shape;1547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8" name="Google Shape;1548;p4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9"/>
          <p:cNvSpPr txBox="1"/>
          <p:nvPr/>
        </p:nvSpPr>
        <p:spPr>
          <a:xfrm>
            <a:off x="1341500" y="780950"/>
            <a:ext cx="6985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4" name="Google Shape;1554;p4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5" name="Google Shape;1555;p4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2" name="Google Shape;156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3" name="Google Shape;156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4" name="Google Shape;156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6" name="Google Shape;156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7" name="Google Shape;156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9" name="Google Shape;156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0" name="Google Shape;157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3" name="Google Shape;157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Quotations are commonly printed as a means of inspiration and to invoke philosophical thoughts from the reader.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Here you have: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 list of items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And some text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But remember not to overload your slides with content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Your audience will listen to you or read the content, but won’t do both. </a:t>
            </a: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8637" y="1051800"/>
            <a:ext cx="3842700" cy="3842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380725" y="2072400"/>
            <a:ext cx="50640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1408</Words>
  <Application>Microsoft Office PowerPoint</Application>
  <PresentationFormat>Affichage à l'écran (16:9)</PresentationFormat>
  <Paragraphs>363</Paragraphs>
  <Slides>38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Montserrat</vt:lpstr>
      <vt:lpstr>Quicksand</vt:lpstr>
      <vt:lpstr>Arial</vt:lpstr>
      <vt:lpstr>Calibri</vt:lpstr>
      <vt:lpstr>Eleanor template</vt:lpstr>
      <vt:lpstr>House price prediction application</vt:lpstr>
      <vt:lpstr>Bonjour !</vt:lpstr>
      <vt:lpstr>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Présentation PowerPoint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Présentation PowerPoint</vt:lpstr>
      <vt:lpstr>Diagrams and infographics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application</dc:title>
  <cp:lastModifiedBy>Herolde GUIELLE</cp:lastModifiedBy>
  <cp:revision>2</cp:revision>
  <dcterms:modified xsi:type="dcterms:W3CDTF">2023-05-05T18:55:48Z</dcterms:modified>
</cp:coreProperties>
</file>