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Platypi Medium" panose="020B0604020202020204" charset="0"/>
      <p:regular r:id="rId11"/>
    </p:embeddedFont>
    <p:embeddedFont>
      <p:font typeface="Source Serif Pro" panose="02040603050405020204" pitchFamily="18" charset="0"/>
      <p:regular r:id="rId12"/>
      <p:bold r:id="rId13"/>
    </p:embeddedFont>
    <p:embeddedFont>
      <p:font typeface="Source Serif Pro Bold" panose="02040803050405020204" pitchFamily="18" charset="0"/>
      <p:bold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506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05476F2-B3D3-A9C2-C9BE-FA81C7B50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74" y="2291499"/>
            <a:ext cx="6944694" cy="393437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2288" y="229149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AI-Powered Exercise Form Correction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252399" y="387909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Helping users perform exercises correctly with real-time AI feedback.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3"/>
          <p:cNvSpPr/>
          <p:nvPr/>
        </p:nvSpPr>
        <p:spPr>
          <a:xfrm>
            <a:off x="7252399" y="4861083"/>
            <a:ext cx="4115999" cy="1151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</a:rPr>
              <a:t>Ashmit Rana(E23CSEU1049)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</a:rPr>
              <a:t>Devansh Saini(E23CSEU1050)</a:t>
            </a:r>
          </a:p>
          <a:p>
            <a:pPr>
              <a:lnSpc>
                <a:spcPts val="3100"/>
              </a:lnSpc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</a:rPr>
              <a:t>Rohan Bhati(E23CSEU1033)</a:t>
            </a:r>
            <a:endParaRPr lang="en-US" sz="2200" dirty="0"/>
          </a:p>
          <a:p>
            <a:pPr>
              <a:lnSpc>
                <a:spcPts val="3100"/>
              </a:lnSpc>
            </a:pP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9884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Problem Statement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020604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Injury Risk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Incorrect form often causes muscle and joint injuries.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3037403"/>
            <a:ext cx="3664863" cy="1669852"/>
          </a:xfrm>
          <a:prstGeom prst="roundRect">
            <a:avLst>
              <a:gd name="adj" fmla="val 203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4912281" y="3264218"/>
            <a:ext cx="300144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Personal Trainer Cost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754636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Affordable and accessible personal training is limited.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934069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Text 8"/>
          <p:cNvSpPr/>
          <p:nvPr/>
        </p:nvSpPr>
        <p:spPr>
          <a:xfrm>
            <a:off x="1020604" y="5160883"/>
            <a:ext cx="29309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Need for Automation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651302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Automated tools can provide consistent exercise form correction.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Technology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Pose Detection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MediaPipe extracts 33 key body landmarks in real-time.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Backend &amp; Data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98501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Python with scikit-learn for ML models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500360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Pandas for data processing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44580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Django handles backend API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617357"/>
            <a:ext cx="33469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Frontend &amp; Deployment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19850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Vue.js for user interface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64069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Docker containerizes the app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27220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Exercise Dataset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2"/>
          <p:cNvSpPr/>
          <p:nvPr/>
        </p:nvSpPr>
        <p:spPr>
          <a:xfrm>
            <a:off x="1530906" y="5576292"/>
            <a:ext cx="29227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Self-Collected Videos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066711"/>
            <a:ext cx="56709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Recorded majority of workouts to capture diverse forms.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57629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5"/>
          <p:cNvSpPr/>
          <p:nvPr/>
        </p:nvSpPr>
        <p:spPr>
          <a:xfrm>
            <a:off x="8165783" y="5576292"/>
            <a:ext cx="28507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Kaggle Yoga Dataset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65783" y="6066711"/>
            <a:ext cx="567094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Used for Plank pose to augment training data.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78407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Exercises &amp; Detection Focus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Bicep Curl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Detects improper lean back during curls.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Squat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Analyzes depth and identifies squat phases.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07022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Plank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07022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Detects sagging and overall form alignment.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101363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Lunge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3638" y="4578310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Checks if the knee crosses over the toe improperly.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870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Model Training &amp; Evaluation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806422"/>
            <a:ext cx="30480" cy="4374475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760012" y="3301484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280190" y="30615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365260" y="3104078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8" name="Text 5"/>
          <p:cNvSpPr/>
          <p:nvPr/>
        </p:nvSpPr>
        <p:spPr>
          <a:xfrm>
            <a:off x="7669411" y="3033236"/>
            <a:ext cx="2997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Landmark Extraction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9411" y="3523655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33 keypoints per frame used as input features.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760012" y="4835247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280190" y="459533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365260" y="463784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3" name="Text 10"/>
          <p:cNvSpPr/>
          <p:nvPr/>
        </p:nvSpPr>
        <p:spPr>
          <a:xfrm>
            <a:off x="7669411" y="4566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Classifier Training</a:t>
            </a:r>
            <a:endParaRPr lang="en-US" sz="2200" dirty="0"/>
          </a:p>
        </p:txBody>
      </p:sp>
      <p:sp>
        <p:nvSpPr>
          <p:cNvPr id="14" name="Text 11"/>
          <p:cNvSpPr/>
          <p:nvPr/>
        </p:nvSpPr>
        <p:spPr>
          <a:xfrm>
            <a:off x="7669411" y="505741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Custom models trained per exercise type.</a:t>
            </a:r>
            <a:endParaRPr lang="en-US" sz="1750" dirty="0"/>
          </a:p>
        </p:txBody>
      </p:sp>
      <p:sp>
        <p:nvSpPr>
          <p:cNvPr id="15" name="Shape 12"/>
          <p:cNvSpPr/>
          <p:nvPr/>
        </p:nvSpPr>
        <p:spPr>
          <a:xfrm>
            <a:off x="6760012" y="6369010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280190" y="612909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365260" y="6171605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8" name="Text 15"/>
          <p:cNvSpPr/>
          <p:nvPr/>
        </p:nvSpPr>
        <p:spPr>
          <a:xfrm>
            <a:off x="7669411" y="6100763"/>
            <a:ext cx="291250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Performance Metrics</a:t>
            </a:r>
            <a:endParaRPr lang="en-US" sz="2200" dirty="0"/>
          </a:p>
        </p:txBody>
      </p:sp>
      <p:sp>
        <p:nvSpPr>
          <p:cNvPr id="19" name="Text 16"/>
          <p:cNvSpPr/>
          <p:nvPr/>
        </p:nvSpPr>
        <p:spPr>
          <a:xfrm>
            <a:off x="7669411" y="6591181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Evaluated using confusion matrix and ROC curves.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490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Web App Demo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Video Upload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Users upload workout videos easily.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185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Pose Analysis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467606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Real-time pose overlay shows body landmarks.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Feedback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Clear, actionable corrections guide users.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81712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Results, Limitations &amp; Future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Results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High accuracy in form classification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850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Reliable real-time feedback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Limitations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Dataset needs more diversity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48221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Currently no real-time camera integration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Future Work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Add direct camera feedback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Expand exercise types covered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72067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Improve model robustness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283</Words>
  <Application>Microsoft Office PowerPoint</Application>
  <PresentationFormat>Custom</PresentationFormat>
  <Paragraphs>72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Platypi Medium</vt:lpstr>
      <vt:lpstr>Source Serif Pro</vt:lpstr>
      <vt:lpstr>Source Serif Pro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Ashmit Rana</cp:lastModifiedBy>
  <cp:revision>2</cp:revision>
  <dcterms:created xsi:type="dcterms:W3CDTF">2025-04-25T23:42:40Z</dcterms:created>
  <dcterms:modified xsi:type="dcterms:W3CDTF">2025-04-25T23:47:04Z</dcterms:modified>
</cp:coreProperties>
</file>