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Roboto Medium"/>
      <p:regular r:id="rId18"/>
      <p:bold r:id="rId19"/>
      <p:italic r:id="rId20"/>
      <p:boldItalic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gD2N4GZKJyoJBKffvg11qtWsaZ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DDEAFC-4695-460C-BDCC-68952F06915F}">
  <a:tblStyle styleId="{08DDEAFC-4695-460C-BDCC-68952F06915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Medium-italic.fntdata"/><Relationship Id="rId22" Type="http://schemas.openxmlformats.org/officeDocument/2006/relationships/font" Target="fonts/Roboto-regular.fntdata"/><Relationship Id="rId21" Type="http://schemas.openxmlformats.org/officeDocument/2006/relationships/font" Target="fonts/RobotoMedium-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Medium-bold.fntdata"/><Relationship Id="rId18" Type="http://schemas.openxmlformats.org/officeDocument/2006/relationships/font" Target="fonts/Roboto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febc2ab9c9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febc2ab9c9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rPr lang="en-US" sz="1700"/>
              <a:t>Extension features will utilize personal data, such as *mental wellness tracking*, which will monitor heart rate variability for stress analysis, and a *social component*, enabling users to share activities and motivate each other. These future enhancements will ensure that Google Fit remains the best option in digital health. The data collected will be able to play a role in advanced analytics. Google Fit works with many apps and provides essential data that benefits users. Today, Google Fit works with over 50 healthy living apps and keeps growing. </a:t>
            </a:r>
            <a:endParaRPr sz="1700"/>
          </a:p>
        </p:txBody>
      </p:sp>
      <p:sp>
        <p:nvSpPr>
          <p:cNvPr id="645" name="Google Shape;645;g2febc2ab9c9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30c8cd732e8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5" name="Google Shape;655;g30c8cd732e8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700"/>
              <a:t>Thanks for your patience to be here. Are there any questions for our project?</a:t>
            </a:r>
            <a:endParaRPr sz="1700"/>
          </a:p>
          <a:p>
            <a:pPr indent="0" lvl="0" marL="0" rtl="0" algn="l">
              <a:lnSpc>
                <a:spcPct val="100000"/>
              </a:lnSpc>
              <a:spcBef>
                <a:spcPts val="1200"/>
              </a:spcBef>
              <a:spcAft>
                <a:spcPts val="0"/>
              </a:spcAft>
              <a:buSzPts val="1400"/>
              <a:buNone/>
            </a:pPr>
            <a:r>
              <a:t/>
            </a:r>
            <a:endParaRPr/>
          </a:p>
        </p:txBody>
      </p:sp>
      <p:sp>
        <p:nvSpPr>
          <p:cNvPr id="656" name="Google Shape;656;g30c8cd732e8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30d9df2f1c5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30d9df2f1c5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g30d9df2f1c5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fedcc94051_3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g2fedcc94051_3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Clr>
                <a:schemeClr val="dk1"/>
              </a:buClr>
              <a:buSzPts val="1100"/>
              <a:buFont typeface="Arial"/>
              <a:buNone/>
            </a:pPr>
            <a:r>
              <a:rPr lang="en-US"/>
              <a:t>Hi all, I’m Ashley and I’m gonna introduce our database on Google Fit. There are dozens of specific apps available for a person to visualize their health-related habits; some focus on fitness, some on nutrition and weight-loss, some on journaling. Google fit is unique in that it aggregates all of this information into a central place. It utilizes an open ecosystem database, meaning it takes data from many different sources and outputs an integrated API in order to create more value for the user. Put simply, whatever your preferred brand of fitness, nutrition, or health tracking, Google Fit can assemble it into one app to give you a macro view of your habits. Say you track a walk through the app, but are also wearing an apple watch. Google can recognize the inputs have identical timestamps and will only record one source in order to avoid duplication. </a:t>
            </a:r>
            <a:endParaRPr/>
          </a:p>
          <a:p>
            <a:pPr indent="45720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 	As a default, daily goals are made in collaboration with the American Heart Association, giving users recommended milestones of 10,000 steps per day and 150 minutes of moderate activity per week. However, these can be modified by users to fit their personal ambitions.</a:t>
            </a:r>
            <a:endParaRPr/>
          </a:p>
        </p:txBody>
      </p:sp>
      <p:sp>
        <p:nvSpPr>
          <p:cNvPr id="435" name="Google Shape;435;g2fedcc94051_3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0ca02829c6_0_4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0ca02829c6_0_4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The scope of our project covered five domains. Profile management imports a user’s demographics from their google account, making registration painless. Activity Tracking will retrieve and store data from a device or third party app related to user fitness such as hiking, cycling, running, and other workouts. Health Metrics is where a user can record or import data not related to fitness, but still important in their health journey. Goal Setting is where users can adjust their step or heart point goals from the recommended AHA number. And finally, we’ll be using notifications to keep a user up to date on their progress. I’m going to defer to Subham now so he can explain the requirements to encompass this scope. </a:t>
            </a:r>
            <a:endParaRPr/>
          </a:p>
        </p:txBody>
      </p:sp>
      <p:sp>
        <p:nvSpPr>
          <p:cNvPr id="477" name="Google Shape;477;g30ca02829c6_0_4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0ca02829c6_0_4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0ca02829c6_0_4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"Hello everyone. My name is Subham. I'll walk you through the core requirements for </a:t>
            </a:r>
            <a:r>
              <a:rPr b="1" lang="en-US"/>
              <a:t>managing and tracking fitness data</a:t>
            </a:r>
            <a:r>
              <a:rPr lang="en-US"/>
              <a:t>."</a:t>
            </a:r>
            <a:endParaRPr/>
          </a:p>
          <a:p>
            <a:pPr indent="0" lvl="0" marL="0" rtl="0" algn="l">
              <a:lnSpc>
                <a:spcPct val="115000"/>
              </a:lnSpc>
              <a:spcBef>
                <a:spcPts val="0"/>
              </a:spcBef>
              <a:spcAft>
                <a:spcPts val="0"/>
              </a:spcAft>
              <a:buClr>
                <a:schemeClr val="dk1"/>
              </a:buClr>
              <a:buSzPts val="1100"/>
              <a:buFont typeface="Arial"/>
              <a:buNone/>
            </a:pPr>
            <a:r>
              <a:rPr lang="en-US"/>
              <a:t>To </a:t>
            </a:r>
            <a:r>
              <a:rPr b="1" lang="en-US"/>
              <a:t>manage</a:t>
            </a:r>
            <a:r>
              <a:rPr lang="en-US"/>
              <a:t> the user information like their name, age we are extracting all the information from their Google Account.</a:t>
            </a:r>
            <a:endParaRPr/>
          </a:p>
          <a:p>
            <a:pPr indent="0" lvl="0" marL="0" rtl="0" algn="l">
              <a:lnSpc>
                <a:spcPct val="115000"/>
              </a:lnSpc>
              <a:spcBef>
                <a:spcPts val="0"/>
              </a:spcBef>
              <a:spcAft>
                <a:spcPts val="0"/>
              </a:spcAft>
              <a:buClr>
                <a:schemeClr val="dk1"/>
              </a:buClr>
              <a:buSzPts val="1100"/>
              <a:buFont typeface="Arial"/>
              <a:buNone/>
            </a:pPr>
            <a:r>
              <a:rPr lang="en-US"/>
              <a:t>We are also keeping a </a:t>
            </a:r>
            <a:r>
              <a:rPr b="1" lang="en-US"/>
              <a:t>track</a:t>
            </a:r>
            <a:r>
              <a:rPr lang="en-US"/>
              <a:t> of user’s activity like running, swimming, yoga etc. For each activity we are storing information like calorie expenditure, distance covered during the activity.</a:t>
            </a:r>
            <a:endParaRPr/>
          </a:p>
          <a:p>
            <a:pPr indent="0" lvl="0" marL="0" rtl="0" algn="l">
              <a:lnSpc>
                <a:spcPct val="115000"/>
              </a:lnSpc>
              <a:spcBef>
                <a:spcPts val="0"/>
              </a:spcBef>
              <a:spcAft>
                <a:spcPts val="0"/>
              </a:spcAft>
              <a:buClr>
                <a:schemeClr val="dk1"/>
              </a:buClr>
              <a:buSzPts val="1100"/>
              <a:buFont typeface="Arial"/>
              <a:buNone/>
            </a:pPr>
            <a:r>
              <a:rPr lang="en-US"/>
              <a:t>We are also maintaining their Health Metrics like height, weight, BMI etc.</a:t>
            </a:r>
            <a:endParaRPr/>
          </a:p>
          <a:p>
            <a:pPr indent="0" lvl="0" marL="0" rtl="0" algn="l">
              <a:lnSpc>
                <a:spcPct val="115000"/>
              </a:lnSpc>
              <a:spcBef>
                <a:spcPts val="0"/>
              </a:spcBef>
              <a:spcAft>
                <a:spcPts val="0"/>
              </a:spcAft>
              <a:buClr>
                <a:schemeClr val="dk1"/>
              </a:buClr>
              <a:buSzPts val="1100"/>
              <a:buFont typeface="Arial"/>
              <a:buNone/>
            </a:pPr>
            <a:r>
              <a:rPr lang="en-US"/>
              <a:t>All of that information gathered will be used to  send out notifications to the user.</a:t>
            </a:r>
            <a:endParaRPr/>
          </a:p>
          <a:p>
            <a:pPr indent="0" lvl="0" marL="0" rtl="0" algn="l">
              <a:lnSpc>
                <a:spcPct val="115000"/>
              </a:lnSpc>
              <a:spcBef>
                <a:spcPts val="0"/>
              </a:spcBef>
              <a:spcAft>
                <a:spcPts val="0"/>
              </a:spcAft>
              <a:buClr>
                <a:schemeClr val="dk1"/>
              </a:buClr>
              <a:buSzPts val="1100"/>
              <a:buFont typeface="Arial"/>
              <a:buNone/>
            </a:pPr>
            <a:r>
              <a:rPr lang="en-US"/>
              <a:t>The recommendation and coaching plan requirements are part of our expansion on Google Fit’s current platform, Kyle will be talking about that in detail, first i want to go over our physical model with you.</a:t>
            </a:r>
            <a:endParaRPr/>
          </a:p>
          <a:p>
            <a:pPr indent="0" lvl="0" marL="0" rtl="0" algn="l">
              <a:spcBef>
                <a:spcPts val="0"/>
              </a:spcBef>
              <a:spcAft>
                <a:spcPts val="0"/>
              </a:spcAft>
              <a:buNone/>
            </a:pPr>
            <a:r>
              <a:t/>
            </a:r>
            <a:endParaRPr b="1" sz="1600" u="sng"/>
          </a:p>
        </p:txBody>
      </p:sp>
      <p:sp>
        <p:nvSpPr>
          <p:cNvPr id="491" name="Google Shape;491;g30ca02829c6_0_4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0ca02829c6_0_3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30ca02829c6_0_3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In physical model, </a:t>
            </a:r>
            <a:r>
              <a:rPr lang="en-US"/>
              <a:t>The health log is the central table. All incoming data from a user’s device or third party app </a:t>
            </a:r>
            <a:r>
              <a:rPr lang="en-US"/>
              <a:t>will be available in Health Log table which is then categorized into the subtypes </a:t>
            </a:r>
            <a:r>
              <a:rPr lang="en-US"/>
              <a:t>like nutrition, sleep and activities likes running, swimming, yoga</a:t>
            </a:r>
            <a:r>
              <a:rPr lang="en-US"/>
              <a:t>. This simple approach to categorize data into subtype and supertype allows database to remain logical, coherent and consistent to our requirements. Recommendation and Coaching Plan Tables are our new enhancement. At this point I’ll handover it over to Kyle to explain further.</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14" name="Google Shape;514;g30ca02829c6_0_3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0c8cd732e8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g30c8cd732e8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By creating the two new entities of </a:t>
            </a:r>
            <a:r>
              <a:rPr lang="en-US"/>
              <a:t>Recommendation and Coaching Plan the</a:t>
            </a:r>
            <a:r>
              <a:rPr lang="en-US"/>
              <a:t> </a:t>
            </a:r>
            <a:r>
              <a:rPr lang="en-US"/>
              <a:t>goals for Google Fit are:</a:t>
            </a:r>
            <a:endParaRPr/>
          </a:p>
          <a:p>
            <a:pPr indent="0" lvl="0" marL="0" rtl="0" algn="l">
              <a:lnSpc>
                <a:spcPct val="115000"/>
              </a:lnSpc>
              <a:spcBef>
                <a:spcPts val="1200"/>
              </a:spcBef>
              <a:spcAft>
                <a:spcPts val="0"/>
              </a:spcAft>
              <a:buClr>
                <a:schemeClr val="dk1"/>
              </a:buClr>
              <a:buSzPts val="1100"/>
              <a:buFont typeface="Arial"/>
              <a:buNone/>
            </a:pPr>
            <a:r>
              <a:rPr lang="en-US"/>
              <a:t>	-Become a more active partner with the user in obtaining </a:t>
            </a:r>
            <a:r>
              <a:rPr lang="en-US"/>
              <a:t>their</a:t>
            </a:r>
            <a:r>
              <a:rPr lang="en-US"/>
              <a:t> fitness goals</a:t>
            </a:r>
            <a:endParaRPr/>
          </a:p>
          <a:p>
            <a:pPr indent="0" lvl="0" marL="0" rtl="0" algn="l">
              <a:lnSpc>
                <a:spcPct val="115000"/>
              </a:lnSpc>
              <a:spcBef>
                <a:spcPts val="1200"/>
              </a:spcBef>
              <a:spcAft>
                <a:spcPts val="0"/>
              </a:spcAft>
              <a:buClr>
                <a:schemeClr val="dk1"/>
              </a:buClr>
              <a:buSzPts val="1100"/>
              <a:buFont typeface="Arial"/>
              <a:buNone/>
            </a:pPr>
            <a:r>
              <a:rPr lang="en-US"/>
              <a:t>	-This should result in an increase how much a user interacts with the application on a daily basis</a:t>
            </a:r>
            <a:endParaRPr/>
          </a:p>
          <a:p>
            <a:pPr indent="0" lvl="0" marL="0" rtl="0" algn="l">
              <a:lnSpc>
                <a:spcPct val="115000"/>
              </a:lnSpc>
              <a:spcBef>
                <a:spcPts val="1200"/>
              </a:spcBef>
              <a:spcAft>
                <a:spcPts val="0"/>
              </a:spcAft>
              <a:buClr>
                <a:schemeClr val="dk1"/>
              </a:buClr>
              <a:buSzPts val="1100"/>
              <a:buFont typeface="Arial"/>
              <a:buNone/>
            </a:pPr>
            <a:r>
              <a:rPr lang="en-US"/>
              <a:t>	-Make Google Fit more competitive with other fitness tracking applications such as Garmin Connect.</a:t>
            </a:r>
            <a:endParaRPr/>
          </a:p>
          <a:p>
            <a:pPr indent="0" lvl="0" marL="0" rtl="0" algn="l">
              <a:lnSpc>
                <a:spcPct val="115000"/>
              </a:lnSpc>
              <a:spcBef>
                <a:spcPts val="1200"/>
              </a:spcBef>
              <a:spcAft>
                <a:spcPts val="0"/>
              </a:spcAft>
              <a:buClr>
                <a:schemeClr val="dk1"/>
              </a:buClr>
              <a:buSzPts val="1100"/>
              <a:buFont typeface="Arial"/>
              <a:buNone/>
            </a:pPr>
            <a:r>
              <a:rPr lang="en-US"/>
              <a:t>This will be accomplished using two main tools.</a:t>
            </a:r>
            <a:endParaRPr/>
          </a:p>
          <a:p>
            <a:pPr indent="0" lvl="0" marL="0" rtl="0" algn="l">
              <a:lnSpc>
                <a:spcPct val="115000"/>
              </a:lnSpc>
              <a:spcBef>
                <a:spcPts val="1200"/>
              </a:spcBef>
              <a:spcAft>
                <a:spcPts val="0"/>
              </a:spcAft>
              <a:buClr>
                <a:schemeClr val="dk1"/>
              </a:buClr>
              <a:buSzPts val="1100"/>
              <a:buFont typeface="Arial"/>
              <a:buNone/>
            </a:pPr>
            <a:r>
              <a:rPr lang="en-US"/>
              <a:t>	-Workout recommendations will help a user plan out their future workouts based on what they want to accomplish.  This could range from someone wanting to walk a few days a week or someone else might want to improve </a:t>
            </a:r>
            <a:r>
              <a:rPr lang="en-US"/>
              <a:t>their</a:t>
            </a:r>
            <a:r>
              <a:rPr lang="en-US"/>
              <a:t> gains in the weight room or training for a marathon. A runner might be told to do some sprints, a cyclist to incorporate more hills.</a:t>
            </a:r>
            <a:endParaRPr/>
          </a:p>
          <a:p>
            <a:pPr indent="0" lvl="0" marL="0" rtl="0" algn="l">
              <a:lnSpc>
                <a:spcPct val="115000"/>
              </a:lnSpc>
              <a:spcBef>
                <a:spcPts val="1200"/>
              </a:spcBef>
              <a:spcAft>
                <a:spcPts val="0"/>
              </a:spcAft>
              <a:buClr>
                <a:schemeClr val="dk1"/>
              </a:buClr>
              <a:buSzPts val="1100"/>
              <a:buFont typeface="Arial"/>
              <a:buNone/>
            </a:pPr>
            <a:r>
              <a:rPr lang="en-US"/>
              <a:t>	After the user completes their workout, the Post Workout feedback tool will tell them how it went and what progress they have made with achieving their goals.</a:t>
            </a:r>
            <a:endParaRPr/>
          </a:p>
          <a:p>
            <a:pPr indent="0" lvl="0" marL="0" rtl="0" algn="l">
              <a:lnSpc>
                <a:spcPct val="115000"/>
              </a:lnSpc>
              <a:spcBef>
                <a:spcPts val="1200"/>
              </a:spcBef>
              <a:spcAft>
                <a:spcPts val="0"/>
              </a:spcAft>
              <a:buClr>
                <a:schemeClr val="dk1"/>
              </a:buClr>
              <a:buSzPts val="1100"/>
              <a:buFont typeface="Arial"/>
              <a:buNone/>
            </a:pPr>
            <a:r>
              <a:rPr lang="en-US"/>
              <a:t>Let’s look at an example.</a:t>
            </a:r>
            <a:endParaRPr/>
          </a:p>
          <a:p>
            <a:pPr indent="0" lvl="0" marL="0" rtl="0" algn="l">
              <a:lnSpc>
                <a:spcPct val="115000"/>
              </a:lnSpc>
              <a:spcBef>
                <a:spcPts val="1200"/>
              </a:spcBef>
              <a:spcAft>
                <a:spcPts val="0"/>
              </a:spcAft>
              <a:buClr>
                <a:schemeClr val="dk1"/>
              </a:buClr>
              <a:buSzPts val="1100"/>
              <a:buFont typeface="Arial"/>
              <a:buNone/>
            </a:pPr>
            <a:r>
              <a:rPr lang="en-US"/>
              <a:t>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00000"/>
              </a:lnSpc>
              <a:spcBef>
                <a:spcPts val="1200"/>
              </a:spcBef>
              <a:spcAft>
                <a:spcPts val="0"/>
              </a:spcAft>
              <a:buSzPts val="1400"/>
              <a:buNone/>
            </a:pPr>
            <a:r>
              <a:t/>
            </a:r>
            <a:endParaRPr/>
          </a:p>
        </p:txBody>
      </p:sp>
      <p:sp>
        <p:nvSpPr>
          <p:cNvPr id="521" name="Google Shape;521;g30c8cd732e8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Here is an example of what the plan for one month of </a:t>
            </a:r>
            <a:r>
              <a:rPr lang="en-US"/>
              <a:t>training for a 5K</a:t>
            </a:r>
            <a:r>
              <a:rPr lang="en-US"/>
              <a:t> might look like.  The user is given suggestions for different types of running workouts and the days to do them.  They are also given tips for how to succeed in getting the most out of their workout.</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00000"/>
              </a:lnSpc>
              <a:spcBef>
                <a:spcPts val="1200"/>
              </a:spcBef>
              <a:spcAft>
                <a:spcPts val="0"/>
              </a:spcAft>
              <a:buSzPts val="1400"/>
              <a:buNone/>
            </a:pPr>
            <a:r>
              <a:t/>
            </a:r>
            <a:endParaRPr/>
          </a:p>
        </p:txBody>
      </p:sp>
      <p:sp>
        <p:nvSpPr>
          <p:cNvPr id="532" name="Google Shape;532;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30ca02829c6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6" name="Google Shape;576;g30ca02829c6_0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This shows a runner who is halfway through their training plan.  They are given </a:t>
            </a:r>
            <a:r>
              <a:rPr lang="en-US"/>
              <a:t>encouragement</a:t>
            </a:r>
            <a:r>
              <a:rPr lang="en-US"/>
              <a:t> when they achieve a minor goal, told if they are on track achieve </a:t>
            </a:r>
            <a:r>
              <a:rPr lang="en-US"/>
              <a:t>their</a:t>
            </a:r>
            <a:r>
              <a:rPr lang="en-US"/>
              <a:t> end goal and told if maybe they need to change something up to improve their results</a:t>
            </a:r>
            <a:endParaRPr/>
          </a:p>
          <a:p>
            <a:pPr indent="0" lvl="0" marL="0" rtl="0" algn="l">
              <a:lnSpc>
                <a:spcPct val="115000"/>
              </a:lnSpc>
              <a:spcBef>
                <a:spcPts val="1200"/>
              </a:spcBef>
              <a:spcAft>
                <a:spcPts val="0"/>
              </a:spcAft>
              <a:buClr>
                <a:schemeClr val="dk1"/>
              </a:buClr>
              <a:buSzPts val="1100"/>
              <a:buFont typeface="Arial"/>
              <a:buNone/>
            </a:pPr>
            <a:r>
              <a:rPr lang="en-US"/>
              <a:t>This all meant create a more involved and active partnership with Google Fit where the user will come to rely on it to achieve their goals.</a:t>
            </a:r>
            <a:endParaRPr/>
          </a:p>
          <a:p>
            <a:pPr indent="0" lvl="0" marL="0" rtl="0" algn="l">
              <a:lnSpc>
                <a:spcPct val="115000"/>
              </a:lnSpc>
              <a:spcBef>
                <a:spcPts val="1200"/>
              </a:spcBef>
              <a:spcAft>
                <a:spcPts val="0"/>
              </a:spcAft>
              <a:buClr>
                <a:schemeClr val="dk1"/>
              </a:buClr>
              <a:buSzPts val="1100"/>
              <a:buFont typeface="Arial"/>
              <a:buNone/>
            </a:pPr>
            <a:r>
              <a:rPr lang="en-US"/>
              <a:t>I will now turn this over to.</a:t>
            </a:r>
            <a:endParaRPr/>
          </a:p>
          <a:p>
            <a:pPr indent="0" lvl="0" marL="0" rtl="0" algn="l">
              <a:lnSpc>
                <a:spcPct val="115000"/>
              </a:lnSpc>
              <a:spcBef>
                <a:spcPts val="1200"/>
              </a:spcBef>
              <a:spcAft>
                <a:spcPts val="0"/>
              </a:spcAft>
              <a:buClr>
                <a:schemeClr val="dk1"/>
              </a:buClr>
              <a:buSzPts val="1100"/>
              <a:buFont typeface="Arial"/>
              <a:buNone/>
            </a:pPr>
            <a:r>
              <a:rPr lang="en-US"/>
              <a:t> </a:t>
            </a:r>
            <a:endParaRPr/>
          </a:p>
          <a:p>
            <a:pPr indent="0" lvl="0" marL="0" rtl="0" algn="l">
              <a:lnSpc>
                <a:spcPct val="100000"/>
              </a:lnSpc>
              <a:spcBef>
                <a:spcPts val="1200"/>
              </a:spcBef>
              <a:spcAft>
                <a:spcPts val="0"/>
              </a:spcAft>
              <a:buSzPts val="1400"/>
              <a:buNone/>
            </a:pPr>
            <a:r>
              <a:t/>
            </a:r>
            <a:endParaRPr/>
          </a:p>
        </p:txBody>
      </p:sp>
      <p:sp>
        <p:nvSpPr>
          <p:cNvPr id="577" name="Google Shape;577;g30ca02829c6_0_1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febc2ab9c9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2febc2ab9c9_1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700"/>
          </a:p>
        </p:txBody>
      </p:sp>
      <p:sp>
        <p:nvSpPr>
          <p:cNvPr id="632" name="Google Shape;632;g2febc2ab9c9_1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1F3F4"/>
        </a:solidFill>
      </p:bgPr>
    </p:bg>
    <p:spTree>
      <p:nvGrpSpPr>
        <p:cNvPr id="18" name="Shape 18"/>
        <p:cNvGrpSpPr/>
        <p:nvPr/>
      </p:nvGrpSpPr>
      <p:grpSpPr>
        <a:xfrm>
          <a:off x="0" y="0"/>
          <a:ext cx="0" cy="0"/>
          <a:chOff x="0" y="0"/>
          <a:chExt cx="0" cy="0"/>
        </a:xfrm>
      </p:grpSpPr>
      <p:sp>
        <p:nvSpPr>
          <p:cNvPr id="19" name="Google Shape;19;p7"/>
          <p:cNvSpPr txBox="1"/>
          <p:nvPr>
            <p:ph type="ctrTitle"/>
          </p:nvPr>
        </p:nvSpPr>
        <p:spPr>
          <a:xfrm>
            <a:off x="675420" y="2493085"/>
            <a:ext cx="4971618" cy="2033753"/>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rgbClr val="747A80"/>
              </a:buClr>
              <a:buSzPts val="3600"/>
              <a:buFont typeface="Roboto"/>
              <a:buNone/>
              <a:defRPr b="1" sz="3600">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 type="subTitle"/>
          </p:nvPr>
        </p:nvSpPr>
        <p:spPr>
          <a:xfrm>
            <a:off x="6569348" y="2493085"/>
            <a:ext cx="4984220" cy="203375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1000"/>
              </a:spcBef>
              <a:spcAft>
                <a:spcPts val="0"/>
              </a:spcAft>
              <a:buClr>
                <a:srgbClr val="747A80"/>
              </a:buClr>
              <a:buSzPts val="1800"/>
              <a:buFont typeface="Roboto"/>
              <a:buNone/>
              <a:defRPr sz="1800">
                <a:solidFill>
                  <a:srgbClr val="747A80"/>
                </a:solidFill>
                <a:latin typeface="Roboto"/>
                <a:ea typeface="Roboto"/>
                <a:cs typeface="Roboto"/>
                <a:sym typeface="Robo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21" name="Google Shape;21;p7"/>
          <p:cNvCxnSpPr/>
          <p:nvPr/>
        </p:nvCxnSpPr>
        <p:spPr>
          <a:xfrm>
            <a:off x="6108192" y="2842697"/>
            <a:ext cx="0" cy="1334530"/>
          </a:xfrm>
          <a:prstGeom prst="straightConnector1">
            <a:avLst/>
          </a:prstGeom>
          <a:noFill/>
          <a:ln cap="flat" cmpd="sng" w="88900">
            <a:solidFill>
              <a:schemeClr val="dk2"/>
            </a:solidFill>
            <a:prstDash val="solid"/>
            <a:miter lim="800000"/>
            <a:headEnd len="sm" w="sm" type="none"/>
            <a:tailEnd len="sm" w="sm" type="none"/>
          </a:ln>
        </p:spPr>
      </p:cxnSp>
      <p:sp>
        <p:nvSpPr>
          <p:cNvPr descr="Color filled rectangle border" id="22" name="Google Shape;22;p7"/>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3" name="Google Shape;23;p7"/>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4" name="Google Shape;24;p7"/>
          <p:cNvSpPr/>
          <p:nvPr/>
        </p:nvSpPr>
        <p:spPr>
          <a:xfrm>
            <a:off x="6108192" y="6479628"/>
            <a:ext cx="3054096" cy="378372"/>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5" name="Google Shape;25;p7"/>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6" name="Google Shape;26;p7"/>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7" name="Google Shape;27;p7"/>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8" name="Google Shape;28;p7"/>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9" name="Google Shape;29;p7"/>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0" name="Google Shape;30;p7"/>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F1F3F4"/>
        </a:solidFill>
      </p:bgPr>
    </p:bg>
    <p:spTree>
      <p:nvGrpSpPr>
        <p:cNvPr id="366" name="Shape 366"/>
        <p:cNvGrpSpPr/>
        <p:nvPr/>
      </p:nvGrpSpPr>
      <p:grpSpPr>
        <a:xfrm>
          <a:off x="0" y="0"/>
          <a:ext cx="0" cy="0"/>
          <a:chOff x="0" y="0"/>
          <a:chExt cx="0" cy="0"/>
        </a:xfrm>
      </p:grpSpPr>
      <p:sp>
        <p:nvSpPr>
          <p:cNvPr id="367" name="Google Shape;36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47A8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Color filled rectangle border" id="368" name="Google Shape;368;p15"/>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69" name="Google Shape;369;p15"/>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70" name="Google Shape;370;p15"/>
          <p:cNvSpPr/>
          <p:nvPr/>
        </p:nvSpPr>
        <p:spPr>
          <a:xfrm>
            <a:off x="6108192" y="6479628"/>
            <a:ext cx="3054096" cy="3783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71" name="Google Shape;371;p15"/>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72" name="Google Shape;372;p15"/>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73" name="Google Shape;373;p15"/>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74" name="Google Shape;374;p15"/>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75" name="Google Shape;375;p15"/>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76" name="Google Shape;376;p15"/>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1F3F4"/>
        </a:solidFill>
      </p:bgPr>
    </p:bg>
    <p:spTree>
      <p:nvGrpSpPr>
        <p:cNvPr id="377" name="Shape 377"/>
        <p:cNvGrpSpPr/>
        <p:nvPr/>
      </p:nvGrpSpPr>
      <p:grpSpPr>
        <a:xfrm>
          <a:off x="0" y="0"/>
          <a:ext cx="0" cy="0"/>
          <a:chOff x="0" y="0"/>
          <a:chExt cx="0" cy="0"/>
        </a:xfrm>
      </p:grpSpPr>
      <p:sp>
        <p:nvSpPr>
          <p:cNvPr descr="Color filled rectangle border" id="378" name="Google Shape;378;p16"/>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79" name="Google Shape;379;p16"/>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80" name="Google Shape;380;p16"/>
          <p:cNvSpPr/>
          <p:nvPr/>
        </p:nvSpPr>
        <p:spPr>
          <a:xfrm>
            <a:off x="6108192" y="6479628"/>
            <a:ext cx="3054096" cy="3783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81" name="Google Shape;381;p16"/>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82" name="Google Shape;382;p16"/>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83" name="Google Shape;383;p16"/>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84" name="Google Shape;384;p16"/>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85" name="Google Shape;385;p16"/>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86" name="Google Shape;386;p16"/>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solidFill>
          <a:srgbClr val="F1F3F4"/>
        </a:solidFill>
      </p:bgPr>
    </p:bg>
    <p:spTree>
      <p:nvGrpSpPr>
        <p:cNvPr id="387" name="Shape 387"/>
        <p:cNvGrpSpPr/>
        <p:nvPr/>
      </p:nvGrpSpPr>
      <p:grpSpPr>
        <a:xfrm>
          <a:off x="0" y="0"/>
          <a:ext cx="0" cy="0"/>
          <a:chOff x="0" y="0"/>
          <a:chExt cx="0" cy="0"/>
        </a:xfrm>
      </p:grpSpPr>
      <p:sp>
        <p:nvSpPr>
          <p:cNvPr id="388" name="Google Shape;388;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747A80"/>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9" name="Google Shape;389;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90" name="Google Shape;390;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descr="Color filled rectangle border" id="391" name="Google Shape;391;p17"/>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92" name="Google Shape;392;p17"/>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93" name="Google Shape;393;p17"/>
          <p:cNvSpPr/>
          <p:nvPr/>
        </p:nvSpPr>
        <p:spPr>
          <a:xfrm>
            <a:off x="6108192" y="6479628"/>
            <a:ext cx="3054096" cy="3783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94" name="Google Shape;394;p17"/>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95" name="Google Shape;395;p17"/>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96" name="Google Shape;396;p17"/>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97" name="Google Shape;397;p17"/>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98" name="Google Shape;398;p17"/>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99" name="Google Shape;399;p17"/>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solidFill>
          <a:srgbClr val="F1F3F4"/>
        </a:solidFill>
      </p:bgPr>
    </p:bg>
    <p:spTree>
      <p:nvGrpSpPr>
        <p:cNvPr id="400" name="Shape 400"/>
        <p:cNvGrpSpPr/>
        <p:nvPr/>
      </p:nvGrpSpPr>
      <p:grpSpPr>
        <a:xfrm>
          <a:off x="0" y="0"/>
          <a:ext cx="0" cy="0"/>
          <a:chOff x="0" y="0"/>
          <a:chExt cx="0" cy="0"/>
        </a:xfrm>
      </p:grpSpPr>
      <p:sp>
        <p:nvSpPr>
          <p:cNvPr id="401" name="Google Shape;40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47A8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2" name="Google Shape;402;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olor filled rectangle border" id="403" name="Google Shape;403;p19"/>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04" name="Google Shape;404;p19"/>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05" name="Google Shape;405;p19"/>
          <p:cNvSpPr/>
          <p:nvPr/>
        </p:nvSpPr>
        <p:spPr>
          <a:xfrm>
            <a:off x="6108192" y="6479628"/>
            <a:ext cx="3054096" cy="378372"/>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06" name="Google Shape;406;p19"/>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07" name="Google Shape;407;p19"/>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08" name="Google Shape;408;p19"/>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09" name="Google Shape;409;p19"/>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10" name="Google Shape;410;p19"/>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11" name="Google Shape;411;p19"/>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bg>
      <p:bgPr>
        <a:solidFill>
          <a:srgbClr val="F1F3F4"/>
        </a:solidFill>
      </p:bgPr>
    </p:bg>
    <p:spTree>
      <p:nvGrpSpPr>
        <p:cNvPr id="412" name="Shape 412"/>
        <p:cNvGrpSpPr/>
        <p:nvPr/>
      </p:nvGrpSpPr>
      <p:grpSpPr>
        <a:xfrm>
          <a:off x="0" y="0"/>
          <a:ext cx="0" cy="0"/>
          <a:chOff x="0" y="0"/>
          <a:chExt cx="0" cy="0"/>
        </a:xfrm>
      </p:grpSpPr>
      <p:sp>
        <p:nvSpPr>
          <p:cNvPr id="413" name="Google Shape;413;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47A8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4" name="Google Shape;414;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olor filled rectangle border" id="415" name="Google Shape;415;p20"/>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16" name="Google Shape;416;p20"/>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17" name="Google Shape;417;p20"/>
          <p:cNvSpPr/>
          <p:nvPr/>
        </p:nvSpPr>
        <p:spPr>
          <a:xfrm>
            <a:off x="6108192" y="6479628"/>
            <a:ext cx="3054096" cy="3783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18" name="Google Shape;418;p20"/>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19" name="Google Shape;419;p20"/>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20" name="Google Shape;420;p20"/>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21" name="Google Shape;421;p20"/>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22" name="Google Shape;422;p20"/>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423" name="Google Shape;423;p20"/>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ight Month">
  <p:cSld name="Eight Month">
    <p:bg>
      <p:bgPr>
        <a:solidFill>
          <a:srgbClr val="F1F3F4"/>
        </a:solidFill>
      </p:bgPr>
    </p:bg>
    <p:spTree>
      <p:nvGrpSpPr>
        <p:cNvPr id="31" name="Shape 31"/>
        <p:cNvGrpSpPr/>
        <p:nvPr/>
      </p:nvGrpSpPr>
      <p:grpSpPr>
        <a:xfrm>
          <a:off x="0" y="0"/>
          <a:ext cx="0" cy="0"/>
          <a:chOff x="0" y="0"/>
          <a:chExt cx="0" cy="0"/>
        </a:xfrm>
      </p:grpSpPr>
      <p:sp>
        <p:nvSpPr>
          <p:cNvPr id="32" name="Google Shape;32;p11"/>
          <p:cNvSpPr txBox="1"/>
          <p:nvPr>
            <p:ph type="title"/>
          </p:nvPr>
        </p:nvSpPr>
        <p:spPr>
          <a:xfrm>
            <a:off x="838200" y="365125"/>
            <a:ext cx="4837386" cy="99070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47A80"/>
              </a:buClr>
              <a:buSzPts val="3600"/>
              <a:buFont typeface="Arial"/>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1"/>
          <p:cNvSpPr txBox="1"/>
          <p:nvPr>
            <p:ph idx="1" type="body"/>
          </p:nvPr>
        </p:nvSpPr>
        <p:spPr>
          <a:xfrm>
            <a:off x="838198" y="1877694"/>
            <a:ext cx="2487168" cy="36942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1400"/>
              <a:buNone/>
              <a:defRPr sz="14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1"/>
          <p:cNvSpPr txBox="1"/>
          <p:nvPr>
            <p:ph idx="2" type="body"/>
          </p:nvPr>
        </p:nvSpPr>
        <p:spPr>
          <a:xfrm>
            <a:off x="3541662" y="1877694"/>
            <a:ext cx="2487168" cy="362604"/>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747A80"/>
              </a:buClr>
              <a:buSzPts val="1400"/>
              <a:buNone/>
              <a:defRPr sz="1400">
                <a:solidFill>
                  <a:srgbClr val="747A8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1"/>
          <p:cNvSpPr txBox="1"/>
          <p:nvPr>
            <p:ph idx="3" type="body"/>
          </p:nvPr>
        </p:nvSpPr>
        <p:spPr>
          <a:xfrm>
            <a:off x="6557963" y="365125"/>
            <a:ext cx="4795837" cy="990709"/>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2"/>
              </a:buClr>
              <a:buSzPts val="2400"/>
              <a:buNone/>
              <a:defRPr sz="2400">
                <a:solidFill>
                  <a:schemeClr val="dk2"/>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
          <p:cNvSpPr txBox="1"/>
          <p:nvPr>
            <p:ph idx="4" type="body"/>
          </p:nvPr>
        </p:nvSpPr>
        <p:spPr>
          <a:xfrm>
            <a:off x="6213291" y="1881347"/>
            <a:ext cx="2487168" cy="36942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747A80"/>
              </a:buClr>
              <a:buSzPts val="1400"/>
              <a:buNone/>
              <a:defRPr sz="1400">
                <a:solidFill>
                  <a:srgbClr val="747A8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1"/>
          <p:cNvSpPr txBox="1"/>
          <p:nvPr>
            <p:ph idx="5" type="body"/>
          </p:nvPr>
        </p:nvSpPr>
        <p:spPr>
          <a:xfrm>
            <a:off x="8884920" y="1881348"/>
            <a:ext cx="2487168" cy="36942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747A80"/>
              </a:buClr>
              <a:buSzPts val="1400"/>
              <a:buNone/>
              <a:defRPr sz="1400">
                <a:solidFill>
                  <a:srgbClr val="747A8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1"/>
          <p:cNvSpPr/>
          <p:nvPr/>
        </p:nvSpPr>
        <p:spPr>
          <a:xfrm>
            <a:off x="838198" y="1355834"/>
            <a:ext cx="2468880" cy="513307"/>
          </a:xfrm>
          <a:prstGeom prst="rect">
            <a:avLst/>
          </a:prstGeom>
          <a:solidFill>
            <a:srgbClr val="C8D0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5F6368"/>
                </a:solidFill>
                <a:latin typeface="Roboto"/>
                <a:ea typeface="Roboto"/>
                <a:cs typeface="Roboto"/>
                <a:sym typeface="Roboto"/>
              </a:rPr>
              <a:t>Text</a:t>
            </a:r>
            <a:endParaRPr b="0" i="0" sz="1400" u="none" cap="none" strike="noStrike">
              <a:solidFill>
                <a:srgbClr val="000000"/>
              </a:solidFill>
              <a:latin typeface="Arial"/>
              <a:ea typeface="Arial"/>
              <a:cs typeface="Arial"/>
              <a:sym typeface="Arial"/>
            </a:endParaRPr>
          </a:p>
        </p:txBody>
      </p:sp>
      <p:sp>
        <p:nvSpPr>
          <p:cNvPr id="39" name="Google Shape;39;p11"/>
          <p:cNvSpPr/>
          <p:nvPr/>
        </p:nvSpPr>
        <p:spPr>
          <a:xfrm>
            <a:off x="3541662" y="1355834"/>
            <a:ext cx="2468880" cy="513307"/>
          </a:xfrm>
          <a:prstGeom prst="rect">
            <a:avLst/>
          </a:prstGeom>
          <a:solidFill>
            <a:srgbClr val="ADB8B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5F6368"/>
                </a:solidFill>
                <a:latin typeface="Roboto"/>
                <a:ea typeface="Roboto"/>
                <a:cs typeface="Roboto"/>
                <a:sym typeface="Roboto"/>
              </a:rPr>
              <a:t>Text</a:t>
            </a:r>
            <a:endParaRPr b="0" i="0" sz="1400" u="none" cap="none" strike="noStrike">
              <a:solidFill>
                <a:srgbClr val="000000"/>
              </a:solidFill>
              <a:latin typeface="Arial"/>
              <a:ea typeface="Arial"/>
              <a:cs typeface="Arial"/>
              <a:sym typeface="Arial"/>
            </a:endParaRPr>
          </a:p>
        </p:txBody>
      </p:sp>
      <p:sp>
        <p:nvSpPr>
          <p:cNvPr id="40" name="Google Shape;40;p11"/>
          <p:cNvSpPr/>
          <p:nvPr/>
        </p:nvSpPr>
        <p:spPr>
          <a:xfrm>
            <a:off x="6213291" y="1355834"/>
            <a:ext cx="2468880" cy="513307"/>
          </a:xfrm>
          <a:prstGeom prst="rect">
            <a:avLst/>
          </a:prstGeom>
          <a:solidFill>
            <a:srgbClr val="91A1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5F6368"/>
                </a:solidFill>
                <a:latin typeface="Roboto"/>
                <a:ea typeface="Roboto"/>
                <a:cs typeface="Roboto"/>
                <a:sym typeface="Roboto"/>
              </a:rPr>
              <a:t>Text</a:t>
            </a:r>
            <a:endParaRPr b="0" i="0" sz="1400" u="none" cap="none" strike="noStrike">
              <a:solidFill>
                <a:srgbClr val="000000"/>
              </a:solidFill>
              <a:latin typeface="Arial"/>
              <a:ea typeface="Arial"/>
              <a:cs typeface="Arial"/>
              <a:sym typeface="Arial"/>
            </a:endParaRPr>
          </a:p>
        </p:txBody>
      </p:sp>
      <p:sp>
        <p:nvSpPr>
          <p:cNvPr id="41" name="Google Shape;41;p11"/>
          <p:cNvSpPr/>
          <p:nvPr/>
        </p:nvSpPr>
        <p:spPr>
          <a:xfrm>
            <a:off x="8884920" y="1355834"/>
            <a:ext cx="2468880" cy="513307"/>
          </a:xfrm>
          <a:prstGeom prst="rect">
            <a:avLst/>
          </a:prstGeom>
          <a:solidFill>
            <a:srgbClr val="ADB8B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5F6368"/>
                </a:solidFill>
                <a:latin typeface="Roboto"/>
                <a:ea typeface="Roboto"/>
                <a:cs typeface="Roboto"/>
                <a:sym typeface="Roboto"/>
              </a:rPr>
              <a:t>Text</a:t>
            </a:r>
            <a:endParaRPr b="0" i="0" sz="1400" u="none" cap="none" strike="noStrike">
              <a:solidFill>
                <a:srgbClr val="000000"/>
              </a:solidFill>
              <a:latin typeface="Arial"/>
              <a:ea typeface="Arial"/>
              <a:cs typeface="Arial"/>
              <a:sym typeface="Arial"/>
            </a:endParaRPr>
          </a:p>
        </p:txBody>
      </p:sp>
      <p:grpSp>
        <p:nvGrpSpPr>
          <p:cNvPr descr="Circle shapes" id="42" name="Google Shape;42;p11"/>
          <p:cNvGrpSpPr/>
          <p:nvPr/>
        </p:nvGrpSpPr>
        <p:grpSpPr>
          <a:xfrm>
            <a:off x="905433" y="2393577"/>
            <a:ext cx="2358975" cy="1394592"/>
            <a:chOff x="905433" y="2595282"/>
            <a:chExt cx="2358975" cy="1394592"/>
          </a:xfrm>
        </p:grpSpPr>
        <p:grpSp>
          <p:nvGrpSpPr>
            <p:cNvPr id="43" name="Google Shape;43;p11"/>
            <p:cNvGrpSpPr/>
            <p:nvPr/>
          </p:nvGrpSpPr>
          <p:grpSpPr>
            <a:xfrm>
              <a:off x="905433" y="2595282"/>
              <a:ext cx="2358975" cy="179758"/>
              <a:chOff x="891986" y="2595282"/>
              <a:chExt cx="2358975" cy="179758"/>
            </a:xfrm>
          </p:grpSpPr>
          <p:sp>
            <p:nvSpPr>
              <p:cNvPr id="44" name="Google Shape;44;p11"/>
              <p:cNvSpPr/>
              <p:nvPr/>
            </p:nvSpPr>
            <p:spPr>
              <a:xfrm>
                <a:off x="891986"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11"/>
              <p:cNvSpPr/>
              <p:nvPr/>
            </p:nvSpPr>
            <p:spPr>
              <a:xfrm>
                <a:off x="124842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p11"/>
              <p:cNvSpPr/>
              <p:nvPr/>
            </p:nvSpPr>
            <p:spPr>
              <a:xfrm>
                <a:off x="1614185"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11"/>
              <p:cNvSpPr/>
              <p:nvPr/>
            </p:nvSpPr>
            <p:spPr>
              <a:xfrm>
                <a:off x="197994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 name="Google Shape;48;p11"/>
              <p:cNvSpPr/>
              <p:nvPr/>
            </p:nvSpPr>
            <p:spPr>
              <a:xfrm>
                <a:off x="234570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 name="Google Shape;49;p11"/>
              <p:cNvSpPr/>
              <p:nvPr/>
            </p:nvSpPr>
            <p:spPr>
              <a:xfrm>
                <a:off x="2711465" y="2600228"/>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 name="Google Shape;50;p11"/>
              <p:cNvSpPr/>
              <p:nvPr/>
            </p:nvSpPr>
            <p:spPr>
              <a:xfrm>
                <a:off x="3077225"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51" name="Google Shape;51;p11"/>
            <p:cNvGrpSpPr/>
            <p:nvPr/>
          </p:nvGrpSpPr>
          <p:grpSpPr>
            <a:xfrm>
              <a:off x="905433" y="2903611"/>
              <a:ext cx="2358975" cy="179758"/>
              <a:chOff x="891986" y="2595282"/>
              <a:chExt cx="2358975" cy="179758"/>
            </a:xfrm>
          </p:grpSpPr>
          <p:sp>
            <p:nvSpPr>
              <p:cNvPr id="52" name="Google Shape;52;p11"/>
              <p:cNvSpPr/>
              <p:nvPr/>
            </p:nvSpPr>
            <p:spPr>
              <a:xfrm>
                <a:off x="891986"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 name="Google Shape;53;p11"/>
              <p:cNvSpPr/>
              <p:nvPr/>
            </p:nvSpPr>
            <p:spPr>
              <a:xfrm>
                <a:off x="124842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4" name="Google Shape;54;p11"/>
              <p:cNvSpPr/>
              <p:nvPr/>
            </p:nvSpPr>
            <p:spPr>
              <a:xfrm>
                <a:off x="1614185"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5" name="Google Shape;55;p11"/>
              <p:cNvSpPr/>
              <p:nvPr/>
            </p:nvSpPr>
            <p:spPr>
              <a:xfrm>
                <a:off x="197994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6" name="Google Shape;56;p11"/>
              <p:cNvSpPr/>
              <p:nvPr/>
            </p:nvSpPr>
            <p:spPr>
              <a:xfrm>
                <a:off x="234570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 name="Google Shape;57;p11"/>
              <p:cNvSpPr/>
              <p:nvPr/>
            </p:nvSpPr>
            <p:spPr>
              <a:xfrm>
                <a:off x="2711465" y="2600228"/>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 name="Google Shape;58;p11"/>
              <p:cNvSpPr/>
              <p:nvPr/>
            </p:nvSpPr>
            <p:spPr>
              <a:xfrm>
                <a:off x="3077225"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59" name="Google Shape;59;p11"/>
            <p:cNvGrpSpPr/>
            <p:nvPr/>
          </p:nvGrpSpPr>
          <p:grpSpPr>
            <a:xfrm>
              <a:off x="905433" y="3205216"/>
              <a:ext cx="2358975" cy="179758"/>
              <a:chOff x="891986" y="2595282"/>
              <a:chExt cx="2358975" cy="179758"/>
            </a:xfrm>
          </p:grpSpPr>
          <p:sp>
            <p:nvSpPr>
              <p:cNvPr id="60" name="Google Shape;60;p11"/>
              <p:cNvSpPr/>
              <p:nvPr/>
            </p:nvSpPr>
            <p:spPr>
              <a:xfrm>
                <a:off x="891986"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1" name="Google Shape;61;p11"/>
              <p:cNvSpPr/>
              <p:nvPr/>
            </p:nvSpPr>
            <p:spPr>
              <a:xfrm>
                <a:off x="124842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2" name="Google Shape;62;p11"/>
              <p:cNvSpPr/>
              <p:nvPr/>
            </p:nvSpPr>
            <p:spPr>
              <a:xfrm>
                <a:off x="1614185"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3" name="Google Shape;63;p11"/>
              <p:cNvSpPr/>
              <p:nvPr/>
            </p:nvSpPr>
            <p:spPr>
              <a:xfrm>
                <a:off x="197994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4" name="Google Shape;64;p11"/>
              <p:cNvSpPr/>
              <p:nvPr/>
            </p:nvSpPr>
            <p:spPr>
              <a:xfrm>
                <a:off x="234570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5" name="Google Shape;65;p11"/>
              <p:cNvSpPr/>
              <p:nvPr/>
            </p:nvSpPr>
            <p:spPr>
              <a:xfrm>
                <a:off x="2711465" y="2600228"/>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6" name="Google Shape;66;p11"/>
              <p:cNvSpPr/>
              <p:nvPr/>
            </p:nvSpPr>
            <p:spPr>
              <a:xfrm>
                <a:off x="3077225"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67" name="Google Shape;67;p11"/>
            <p:cNvGrpSpPr/>
            <p:nvPr/>
          </p:nvGrpSpPr>
          <p:grpSpPr>
            <a:xfrm>
              <a:off x="905433" y="3500097"/>
              <a:ext cx="2358975" cy="179758"/>
              <a:chOff x="891986" y="2595282"/>
              <a:chExt cx="2358975" cy="179758"/>
            </a:xfrm>
          </p:grpSpPr>
          <p:sp>
            <p:nvSpPr>
              <p:cNvPr id="68" name="Google Shape;68;p11"/>
              <p:cNvSpPr/>
              <p:nvPr/>
            </p:nvSpPr>
            <p:spPr>
              <a:xfrm>
                <a:off x="891986"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1"/>
              <p:cNvSpPr/>
              <p:nvPr/>
            </p:nvSpPr>
            <p:spPr>
              <a:xfrm>
                <a:off x="124842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 name="Google Shape;70;p11"/>
              <p:cNvSpPr/>
              <p:nvPr/>
            </p:nvSpPr>
            <p:spPr>
              <a:xfrm>
                <a:off x="1614185"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11"/>
              <p:cNvSpPr/>
              <p:nvPr/>
            </p:nvSpPr>
            <p:spPr>
              <a:xfrm>
                <a:off x="197994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 name="Google Shape;72;p11"/>
              <p:cNvSpPr/>
              <p:nvPr/>
            </p:nvSpPr>
            <p:spPr>
              <a:xfrm>
                <a:off x="234570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 name="Google Shape;73;p11"/>
              <p:cNvSpPr/>
              <p:nvPr/>
            </p:nvSpPr>
            <p:spPr>
              <a:xfrm>
                <a:off x="2711465" y="2600228"/>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4" name="Google Shape;74;p11"/>
              <p:cNvSpPr/>
              <p:nvPr/>
            </p:nvSpPr>
            <p:spPr>
              <a:xfrm>
                <a:off x="3077225"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75" name="Google Shape;75;p11"/>
            <p:cNvGrpSpPr/>
            <p:nvPr/>
          </p:nvGrpSpPr>
          <p:grpSpPr>
            <a:xfrm>
              <a:off x="905433" y="3810116"/>
              <a:ext cx="2358975" cy="179758"/>
              <a:chOff x="891986" y="2595282"/>
              <a:chExt cx="2358975" cy="179758"/>
            </a:xfrm>
          </p:grpSpPr>
          <p:sp>
            <p:nvSpPr>
              <p:cNvPr id="76" name="Google Shape;76;p11"/>
              <p:cNvSpPr/>
              <p:nvPr/>
            </p:nvSpPr>
            <p:spPr>
              <a:xfrm>
                <a:off x="891986"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7" name="Google Shape;77;p11"/>
              <p:cNvSpPr/>
              <p:nvPr/>
            </p:nvSpPr>
            <p:spPr>
              <a:xfrm>
                <a:off x="124842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8" name="Google Shape;78;p11"/>
              <p:cNvSpPr/>
              <p:nvPr/>
            </p:nvSpPr>
            <p:spPr>
              <a:xfrm>
                <a:off x="1614185"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11"/>
              <p:cNvSpPr/>
              <p:nvPr/>
            </p:nvSpPr>
            <p:spPr>
              <a:xfrm>
                <a:off x="197994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0" name="Google Shape;80;p11"/>
              <p:cNvSpPr/>
              <p:nvPr/>
            </p:nvSpPr>
            <p:spPr>
              <a:xfrm>
                <a:off x="2345705" y="2596896"/>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1" name="Google Shape;81;p11"/>
              <p:cNvSpPr/>
              <p:nvPr/>
            </p:nvSpPr>
            <p:spPr>
              <a:xfrm>
                <a:off x="2711465" y="2600228"/>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2" name="Google Shape;82;p11"/>
              <p:cNvSpPr/>
              <p:nvPr/>
            </p:nvSpPr>
            <p:spPr>
              <a:xfrm>
                <a:off x="3077225" y="2595282"/>
                <a:ext cx="173736" cy="174812"/>
              </a:xfrm>
              <a:prstGeom prst="ellipse">
                <a:avLst/>
              </a:prstGeom>
              <a:noFill/>
              <a:ln cap="flat" cmpd="sng" w="12700">
                <a:solidFill>
                  <a:srgbClr val="C8D0D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grpSp>
        <p:nvGrpSpPr>
          <p:cNvPr descr="Circle shapes" id="83" name="Google Shape;83;p11"/>
          <p:cNvGrpSpPr/>
          <p:nvPr/>
        </p:nvGrpSpPr>
        <p:grpSpPr>
          <a:xfrm>
            <a:off x="6287795" y="2393577"/>
            <a:ext cx="2358975" cy="1394592"/>
            <a:chOff x="905433" y="2595282"/>
            <a:chExt cx="2358975" cy="1394592"/>
          </a:xfrm>
        </p:grpSpPr>
        <p:grpSp>
          <p:nvGrpSpPr>
            <p:cNvPr id="84" name="Google Shape;84;p11"/>
            <p:cNvGrpSpPr/>
            <p:nvPr/>
          </p:nvGrpSpPr>
          <p:grpSpPr>
            <a:xfrm>
              <a:off x="905433" y="2595282"/>
              <a:ext cx="2358975" cy="179758"/>
              <a:chOff x="891986" y="2595282"/>
              <a:chExt cx="2358975" cy="179758"/>
            </a:xfrm>
          </p:grpSpPr>
          <p:sp>
            <p:nvSpPr>
              <p:cNvPr id="85" name="Google Shape;85;p11"/>
              <p:cNvSpPr/>
              <p:nvPr/>
            </p:nvSpPr>
            <p:spPr>
              <a:xfrm>
                <a:off x="891986"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6" name="Google Shape;86;p11"/>
              <p:cNvSpPr/>
              <p:nvPr/>
            </p:nvSpPr>
            <p:spPr>
              <a:xfrm>
                <a:off x="124842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11"/>
              <p:cNvSpPr/>
              <p:nvPr/>
            </p:nvSpPr>
            <p:spPr>
              <a:xfrm>
                <a:off x="1614185"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11"/>
              <p:cNvSpPr/>
              <p:nvPr/>
            </p:nvSpPr>
            <p:spPr>
              <a:xfrm>
                <a:off x="197994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11"/>
              <p:cNvSpPr/>
              <p:nvPr/>
            </p:nvSpPr>
            <p:spPr>
              <a:xfrm>
                <a:off x="234570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0" name="Google Shape;90;p11"/>
              <p:cNvSpPr/>
              <p:nvPr/>
            </p:nvSpPr>
            <p:spPr>
              <a:xfrm>
                <a:off x="2711465" y="2600228"/>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1" name="Google Shape;91;p11"/>
              <p:cNvSpPr/>
              <p:nvPr/>
            </p:nvSpPr>
            <p:spPr>
              <a:xfrm>
                <a:off x="3077225"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92" name="Google Shape;92;p11"/>
            <p:cNvGrpSpPr/>
            <p:nvPr/>
          </p:nvGrpSpPr>
          <p:grpSpPr>
            <a:xfrm>
              <a:off x="905433" y="2903611"/>
              <a:ext cx="2358975" cy="179758"/>
              <a:chOff x="891986" y="2595282"/>
              <a:chExt cx="2358975" cy="179758"/>
            </a:xfrm>
          </p:grpSpPr>
          <p:sp>
            <p:nvSpPr>
              <p:cNvPr id="93" name="Google Shape;93;p11"/>
              <p:cNvSpPr/>
              <p:nvPr/>
            </p:nvSpPr>
            <p:spPr>
              <a:xfrm>
                <a:off x="891986"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4" name="Google Shape;94;p11"/>
              <p:cNvSpPr/>
              <p:nvPr/>
            </p:nvSpPr>
            <p:spPr>
              <a:xfrm>
                <a:off x="124842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 name="Google Shape;95;p11"/>
              <p:cNvSpPr/>
              <p:nvPr/>
            </p:nvSpPr>
            <p:spPr>
              <a:xfrm>
                <a:off x="1614185"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6" name="Google Shape;96;p11"/>
              <p:cNvSpPr/>
              <p:nvPr/>
            </p:nvSpPr>
            <p:spPr>
              <a:xfrm>
                <a:off x="197994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 name="Google Shape;97;p11"/>
              <p:cNvSpPr/>
              <p:nvPr/>
            </p:nvSpPr>
            <p:spPr>
              <a:xfrm>
                <a:off x="234570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8" name="Google Shape;98;p11"/>
              <p:cNvSpPr/>
              <p:nvPr/>
            </p:nvSpPr>
            <p:spPr>
              <a:xfrm>
                <a:off x="2711465" y="2600228"/>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11"/>
              <p:cNvSpPr/>
              <p:nvPr/>
            </p:nvSpPr>
            <p:spPr>
              <a:xfrm>
                <a:off x="3077225"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00" name="Google Shape;100;p11"/>
            <p:cNvGrpSpPr/>
            <p:nvPr/>
          </p:nvGrpSpPr>
          <p:grpSpPr>
            <a:xfrm>
              <a:off x="905433" y="3205216"/>
              <a:ext cx="2358975" cy="179758"/>
              <a:chOff x="891986" y="2595282"/>
              <a:chExt cx="2358975" cy="179758"/>
            </a:xfrm>
          </p:grpSpPr>
          <p:sp>
            <p:nvSpPr>
              <p:cNvPr id="101" name="Google Shape;101;p11"/>
              <p:cNvSpPr/>
              <p:nvPr/>
            </p:nvSpPr>
            <p:spPr>
              <a:xfrm>
                <a:off x="891986"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2" name="Google Shape;102;p11"/>
              <p:cNvSpPr/>
              <p:nvPr/>
            </p:nvSpPr>
            <p:spPr>
              <a:xfrm>
                <a:off x="124842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11"/>
              <p:cNvSpPr/>
              <p:nvPr/>
            </p:nvSpPr>
            <p:spPr>
              <a:xfrm>
                <a:off x="1614185"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11"/>
              <p:cNvSpPr/>
              <p:nvPr/>
            </p:nvSpPr>
            <p:spPr>
              <a:xfrm>
                <a:off x="197994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11"/>
              <p:cNvSpPr/>
              <p:nvPr/>
            </p:nvSpPr>
            <p:spPr>
              <a:xfrm>
                <a:off x="234570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6" name="Google Shape;106;p11"/>
              <p:cNvSpPr/>
              <p:nvPr/>
            </p:nvSpPr>
            <p:spPr>
              <a:xfrm>
                <a:off x="2711465" y="2600228"/>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7" name="Google Shape;107;p11"/>
              <p:cNvSpPr/>
              <p:nvPr/>
            </p:nvSpPr>
            <p:spPr>
              <a:xfrm>
                <a:off x="3077225"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08" name="Google Shape;108;p11"/>
            <p:cNvGrpSpPr/>
            <p:nvPr/>
          </p:nvGrpSpPr>
          <p:grpSpPr>
            <a:xfrm>
              <a:off x="905433" y="3500097"/>
              <a:ext cx="2358975" cy="179758"/>
              <a:chOff x="891986" y="2595282"/>
              <a:chExt cx="2358975" cy="179758"/>
            </a:xfrm>
          </p:grpSpPr>
          <p:sp>
            <p:nvSpPr>
              <p:cNvPr id="109" name="Google Shape;109;p11"/>
              <p:cNvSpPr/>
              <p:nvPr/>
            </p:nvSpPr>
            <p:spPr>
              <a:xfrm>
                <a:off x="891986"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11"/>
              <p:cNvSpPr/>
              <p:nvPr/>
            </p:nvSpPr>
            <p:spPr>
              <a:xfrm>
                <a:off x="124842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11"/>
              <p:cNvSpPr/>
              <p:nvPr/>
            </p:nvSpPr>
            <p:spPr>
              <a:xfrm>
                <a:off x="1614185"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2" name="Google Shape;112;p11"/>
              <p:cNvSpPr/>
              <p:nvPr/>
            </p:nvSpPr>
            <p:spPr>
              <a:xfrm>
                <a:off x="197994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3" name="Google Shape;113;p11"/>
              <p:cNvSpPr/>
              <p:nvPr/>
            </p:nvSpPr>
            <p:spPr>
              <a:xfrm>
                <a:off x="234570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4" name="Google Shape;114;p11"/>
              <p:cNvSpPr/>
              <p:nvPr/>
            </p:nvSpPr>
            <p:spPr>
              <a:xfrm>
                <a:off x="2711465" y="2600228"/>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5" name="Google Shape;115;p11"/>
              <p:cNvSpPr/>
              <p:nvPr/>
            </p:nvSpPr>
            <p:spPr>
              <a:xfrm>
                <a:off x="3077225"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16" name="Google Shape;116;p11"/>
            <p:cNvGrpSpPr/>
            <p:nvPr/>
          </p:nvGrpSpPr>
          <p:grpSpPr>
            <a:xfrm>
              <a:off x="905433" y="3810116"/>
              <a:ext cx="2358975" cy="179758"/>
              <a:chOff x="891986" y="2595282"/>
              <a:chExt cx="2358975" cy="179758"/>
            </a:xfrm>
          </p:grpSpPr>
          <p:sp>
            <p:nvSpPr>
              <p:cNvPr id="117" name="Google Shape;117;p11"/>
              <p:cNvSpPr/>
              <p:nvPr/>
            </p:nvSpPr>
            <p:spPr>
              <a:xfrm>
                <a:off x="891986"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8" name="Google Shape;118;p11"/>
              <p:cNvSpPr/>
              <p:nvPr/>
            </p:nvSpPr>
            <p:spPr>
              <a:xfrm>
                <a:off x="124842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11"/>
              <p:cNvSpPr/>
              <p:nvPr/>
            </p:nvSpPr>
            <p:spPr>
              <a:xfrm>
                <a:off x="1614185"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0" name="Google Shape;120;p11"/>
              <p:cNvSpPr/>
              <p:nvPr/>
            </p:nvSpPr>
            <p:spPr>
              <a:xfrm>
                <a:off x="197994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11"/>
              <p:cNvSpPr/>
              <p:nvPr/>
            </p:nvSpPr>
            <p:spPr>
              <a:xfrm>
                <a:off x="2345705" y="2596896"/>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11"/>
              <p:cNvSpPr/>
              <p:nvPr/>
            </p:nvSpPr>
            <p:spPr>
              <a:xfrm>
                <a:off x="2711465" y="2600228"/>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11"/>
              <p:cNvSpPr/>
              <p:nvPr/>
            </p:nvSpPr>
            <p:spPr>
              <a:xfrm>
                <a:off x="3077225" y="2595282"/>
                <a:ext cx="173736" cy="174812"/>
              </a:xfrm>
              <a:prstGeom prst="ellipse">
                <a:avLst/>
              </a:prstGeom>
              <a:noFill/>
              <a:ln cap="flat" cmpd="sng" w="12700">
                <a:solidFill>
                  <a:srgbClr val="91A1A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grpSp>
        <p:nvGrpSpPr>
          <p:cNvPr descr="Circle shapes" id="124" name="Google Shape;124;p11"/>
          <p:cNvGrpSpPr/>
          <p:nvPr/>
        </p:nvGrpSpPr>
        <p:grpSpPr>
          <a:xfrm>
            <a:off x="3596614" y="2393621"/>
            <a:ext cx="2358975" cy="1394592"/>
            <a:chOff x="905433" y="2595282"/>
            <a:chExt cx="2358975" cy="1394592"/>
          </a:xfrm>
        </p:grpSpPr>
        <p:grpSp>
          <p:nvGrpSpPr>
            <p:cNvPr id="125" name="Google Shape;125;p11"/>
            <p:cNvGrpSpPr/>
            <p:nvPr/>
          </p:nvGrpSpPr>
          <p:grpSpPr>
            <a:xfrm>
              <a:off x="905433" y="2595282"/>
              <a:ext cx="2358975" cy="179758"/>
              <a:chOff x="891986" y="2595282"/>
              <a:chExt cx="2358975" cy="179758"/>
            </a:xfrm>
          </p:grpSpPr>
          <p:sp>
            <p:nvSpPr>
              <p:cNvPr id="126" name="Google Shape;126;p11"/>
              <p:cNvSpPr/>
              <p:nvPr/>
            </p:nvSpPr>
            <p:spPr>
              <a:xfrm>
                <a:off x="891986"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11"/>
              <p:cNvSpPr/>
              <p:nvPr/>
            </p:nvSpPr>
            <p:spPr>
              <a:xfrm>
                <a:off x="124842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11"/>
              <p:cNvSpPr/>
              <p:nvPr/>
            </p:nvSpPr>
            <p:spPr>
              <a:xfrm>
                <a:off x="161418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1"/>
              <p:cNvSpPr/>
              <p:nvPr/>
            </p:nvSpPr>
            <p:spPr>
              <a:xfrm>
                <a:off x="197994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11"/>
              <p:cNvSpPr/>
              <p:nvPr/>
            </p:nvSpPr>
            <p:spPr>
              <a:xfrm>
                <a:off x="234570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11"/>
              <p:cNvSpPr/>
              <p:nvPr/>
            </p:nvSpPr>
            <p:spPr>
              <a:xfrm>
                <a:off x="2711465" y="2600228"/>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11"/>
              <p:cNvSpPr/>
              <p:nvPr/>
            </p:nvSpPr>
            <p:spPr>
              <a:xfrm>
                <a:off x="307722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33" name="Google Shape;133;p11"/>
            <p:cNvGrpSpPr/>
            <p:nvPr/>
          </p:nvGrpSpPr>
          <p:grpSpPr>
            <a:xfrm>
              <a:off x="905433" y="2903611"/>
              <a:ext cx="2358975" cy="179758"/>
              <a:chOff x="891986" y="2595282"/>
              <a:chExt cx="2358975" cy="179758"/>
            </a:xfrm>
          </p:grpSpPr>
          <p:sp>
            <p:nvSpPr>
              <p:cNvPr id="134" name="Google Shape;134;p11"/>
              <p:cNvSpPr/>
              <p:nvPr/>
            </p:nvSpPr>
            <p:spPr>
              <a:xfrm>
                <a:off x="891986"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11"/>
              <p:cNvSpPr/>
              <p:nvPr/>
            </p:nvSpPr>
            <p:spPr>
              <a:xfrm>
                <a:off x="124842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11"/>
              <p:cNvSpPr/>
              <p:nvPr/>
            </p:nvSpPr>
            <p:spPr>
              <a:xfrm>
                <a:off x="161418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p11"/>
              <p:cNvSpPr/>
              <p:nvPr/>
            </p:nvSpPr>
            <p:spPr>
              <a:xfrm>
                <a:off x="197994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8" name="Google Shape;138;p11"/>
              <p:cNvSpPr/>
              <p:nvPr/>
            </p:nvSpPr>
            <p:spPr>
              <a:xfrm>
                <a:off x="234570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11"/>
              <p:cNvSpPr/>
              <p:nvPr/>
            </p:nvSpPr>
            <p:spPr>
              <a:xfrm>
                <a:off x="2711465" y="2600228"/>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11"/>
              <p:cNvSpPr/>
              <p:nvPr/>
            </p:nvSpPr>
            <p:spPr>
              <a:xfrm>
                <a:off x="307722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41" name="Google Shape;141;p11"/>
            <p:cNvGrpSpPr/>
            <p:nvPr/>
          </p:nvGrpSpPr>
          <p:grpSpPr>
            <a:xfrm>
              <a:off x="905433" y="3205216"/>
              <a:ext cx="2358975" cy="179758"/>
              <a:chOff x="891986" y="2595282"/>
              <a:chExt cx="2358975" cy="179758"/>
            </a:xfrm>
          </p:grpSpPr>
          <p:sp>
            <p:nvSpPr>
              <p:cNvPr id="142" name="Google Shape;142;p11"/>
              <p:cNvSpPr/>
              <p:nvPr/>
            </p:nvSpPr>
            <p:spPr>
              <a:xfrm>
                <a:off x="891986"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3" name="Google Shape;143;p11"/>
              <p:cNvSpPr/>
              <p:nvPr/>
            </p:nvSpPr>
            <p:spPr>
              <a:xfrm>
                <a:off x="124842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4" name="Google Shape;144;p11"/>
              <p:cNvSpPr/>
              <p:nvPr/>
            </p:nvSpPr>
            <p:spPr>
              <a:xfrm>
                <a:off x="161418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11"/>
              <p:cNvSpPr/>
              <p:nvPr/>
            </p:nvSpPr>
            <p:spPr>
              <a:xfrm>
                <a:off x="197994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11"/>
              <p:cNvSpPr/>
              <p:nvPr/>
            </p:nvSpPr>
            <p:spPr>
              <a:xfrm>
                <a:off x="234570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11"/>
              <p:cNvSpPr/>
              <p:nvPr/>
            </p:nvSpPr>
            <p:spPr>
              <a:xfrm>
                <a:off x="2711465" y="2600228"/>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8" name="Google Shape;148;p11"/>
              <p:cNvSpPr/>
              <p:nvPr/>
            </p:nvSpPr>
            <p:spPr>
              <a:xfrm>
                <a:off x="307722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49" name="Google Shape;149;p11"/>
            <p:cNvGrpSpPr/>
            <p:nvPr/>
          </p:nvGrpSpPr>
          <p:grpSpPr>
            <a:xfrm>
              <a:off x="905433" y="3500097"/>
              <a:ext cx="2358975" cy="179758"/>
              <a:chOff x="891986" y="2595282"/>
              <a:chExt cx="2358975" cy="179758"/>
            </a:xfrm>
          </p:grpSpPr>
          <p:sp>
            <p:nvSpPr>
              <p:cNvPr id="150" name="Google Shape;150;p11"/>
              <p:cNvSpPr/>
              <p:nvPr/>
            </p:nvSpPr>
            <p:spPr>
              <a:xfrm>
                <a:off x="891986"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p11"/>
              <p:cNvSpPr/>
              <p:nvPr/>
            </p:nvSpPr>
            <p:spPr>
              <a:xfrm>
                <a:off x="124842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11"/>
              <p:cNvSpPr/>
              <p:nvPr/>
            </p:nvSpPr>
            <p:spPr>
              <a:xfrm>
                <a:off x="161418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p11"/>
              <p:cNvSpPr/>
              <p:nvPr/>
            </p:nvSpPr>
            <p:spPr>
              <a:xfrm>
                <a:off x="197994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4" name="Google Shape;154;p11"/>
              <p:cNvSpPr/>
              <p:nvPr/>
            </p:nvSpPr>
            <p:spPr>
              <a:xfrm>
                <a:off x="234570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5" name="Google Shape;155;p11"/>
              <p:cNvSpPr/>
              <p:nvPr/>
            </p:nvSpPr>
            <p:spPr>
              <a:xfrm>
                <a:off x="2711465" y="2600228"/>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6" name="Google Shape;156;p11"/>
              <p:cNvSpPr/>
              <p:nvPr/>
            </p:nvSpPr>
            <p:spPr>
              <a:xfrm>
                <a:off x="307722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57" name="Google Shape;157;p11"/>
            <p:cNvGrpSpPr/>
            <p:nvPr/>
          </p:nvGrpSpPr>
          <p:grpSpPr>
            <a:xfrm>
              <a:off x="905433" y="3810116"/>
              <a:ext cx="2358975" cy="179758"/>
              <a:chOff x="891986" y="2595282"/>
              <a:chExt cx="2358975" cy="179758"/>
            </a:xfrm>
          </p:grpSpPr>
          <p:sp>
            <p:nvSpPr>
              <p:cNvPr id="158" name="Google Shape;158;p11"/>
              <p:cNvSpPr/>
              <p:nvPr/>
            </p:nvSpPr>
            <p:spPr>
              <a:xfrm>
                <a:off x="891986"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11"/>
              <p:cNvSpPr/>
              <p:nvPr/>
            </p:nvSpPr>
            <p:spPr>
              <a:xfrm>
                <a:off x="124842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0" name="Google Shape;160;p11"/>
              <p:cNvSpPr/>
              <p:nvPr/>
            </p:nvSpPr>
            <p:spPr>
              <a:xfrm>
                <a:off x="161418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 name="Google Shape;161;p11"/>
              <p:cNvSpPr/>
              <p:nvPr/>
            </p:nvSpPr>
            <p:spPr>
              <a:xfrm>
                <a:off x="197994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 name="Google Shape;162;p11"/>
              <p:cNvSpPr/>
              <p:nvPr/>
            </p:nvSpPr>
            <p:spPr>
              <a:xfrm>
                <a:off x="234570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11"/>
              <p:cNvSpPr/>
              <p:nvPr/>
            </p:nvSpPr>
            <p:spPr>
              <a:xfrm>
                <a:off x="2711465" y="2600228"/>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11"/>
              <p:cNvSpPr/>
              <p:nvPr/>
            </p:nvSpPr>
            <p:spPr>
              <a:xfrm>
                <a:off x="307722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grpSp>
        <p:nvGrpSpPr>
          <p:cNvPr descr="Circle shapes" id="165" name="Google Shape;165;p11"/>
          <p:cNvGrpSpPr/>
          <p:nvPr/>
        </p:nvGrpSpPr>
        <p:grpSpPr>
          <a:xfrm>
            <a:off x="8969655" y="2395728"/>
            <a:ext cx="2358975" cy="1394592"/>
            <a:chOff x="905433" y="2595282"/>
            <a:chExt cx="2358975" cy="1394592"/>
          </a:xfrm>
        </p:grpSpPr>
        <p:grpSp>
          <p:nvGrpSpPr>
            <p:cNvPr id="166" name="Google Shape;166;p11"/>
            <p:cNvGrpSpPr/>
            <p:nvPr/>
          </p:nvGrpSpPr>
          <p:grpSpPr>
            <a:xfrm>
              <a:off x="905433" y="2595282"/>
              <a:ext cx="2358975" cy="179758"/>
              <a:chOff x="891986" y="2595282"/>
              <a:chExt cx="2358975" cy="179758"/>
            </a:xfrm>
          </p:grpSpPr>
          <p:sp>
            <p:nvSpPr>
              <p:cNvPr id="167" name="Google Shape;167;p11"/>
              <p:cNvSpPr/>
              <p:nvPr/>
            </p:nvSpPr>
            <p:spPr>
              <a:xfrm>
                <a:off x="891986"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8" name="Google Shape;168;p11"/>
              <p:cNvSpPr/>
              <p:nvPr/>
            </p:nvSpPr>
            <p:spPr>
              <a:xfrm>
                <a:off x="124842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9" name="Google Shape;169;p11"/>
              <p:cNvSpPr/>
              <p:nvPr/>
            </p:nvSpPr>
            <p:spPr>
              <a:xfrm>
                <a:off x="161418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0" name="Google Shape;170;p11"/>
              <p:cNvSpPr/>
              <p:nvPr/>
            </p:nvSpPr>
            <p:spPr>
              <a:xfrm>
                <a:off x="197994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11"/>
              <p:cNvSpPr/>
              <p:nvPr/>
            </p:nvSpPr>
            <p:spPr>
              <a:xfrm>
                <a:off x="234570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2" name="Google Shape;172;p11"/>
              <p:cNvSpPr/>
              <p:nvPr/>
            </p:nvSpPr>
            <p:spPr>
              <a:xfrm>
                <a:off x="2711465" y="2600228"/>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3" name="Google Shape;173;p11"/>
              <p:cNvSpPr/>
              <p:nvPr/>
            </p:nvSpPr>
            <p:spPr>
              <a:xfrm>
                <a:off x="307722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74" name="Google Shape;174;p11"/>
            <p:cNvGrpSpPr/>
            <p:nvPr/>
          </p:nvGrpSpPr>
          <p:grpSpPr>
            <a:xfrm>
              <a:off x="905433" y="2903611"/>
              <a:ext cx="2358975" cy="179758"/>
              <a:chOff x="891986" y="2595282"/>
              <a:chExt cx="2358975" cy="179758"/>
            </a:xfrm>
          </p:grpSpPr>
          <p:sp>
            <p:nvSpPr>
              <p:cNvPr id="175" name="Google Shape;175;p11"/>
              <p:cNvSpPr/>
              <p:nvPr/>
            </p:nvSpPr>
            <p:spPr>
              <a:xfrm>
                <a:off x="891986"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6" name="Google Shape;176;p11"/>
              <p:cNvSpPr/>
              <p:nvPr/>
            </p:nvSpPr>
            <p:spPr>
              <a:xfrm>
                <a:off x="124842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p11"/>
              <p:cNvSpPr/>
              <p:nvPr/>
            </p:nvSpPr>
            <p:spPr>
              <a:xfrm>
                <a:off x="161418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8" name="Google Shape;178;p11"/>
              <p:cNvSpPr/>
              <p:nvPr/>
            </p:nvSpPr>
            <p:spPr>
              <a:xfrm>
                <a:off x="197994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9" name="Google Shape;179;p11"/>
              <p:cNvSpPr/>
              <p:nvPr/>
            </p:nvSpPr>
            <p:spPr>
              <a:xfrm>
                <a:off x="234570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0" name="Google Shape;180;p11"/>
              <p:cNvSpPr/>
              <p:nvPr/>
            </p:nvSpPr>
            <p:spPr>
              <a:xfrm>
                <a:off x="2711465" y="2600228"/>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1" name="Google Shape;181;p11"/>
              <p:cNvSpPr/>
              <p:nvPr/>
            </p:nvSpPr>
            <p:spPr>
              <a:xfrm>
                <a:off x="307722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82" name="Google Shape;182;p11"/>
            <p:cNvGrpSpPr/>
            <p:nvPr/>
          </p:nvGrpSpPr>
          <p:grpSpPr>
            <a:xfrm>
              <a:off x="905433" y="3205216"/>
              <a:ext cx="2358975" cy="179758"/>
              <a:chOff x="891986" y="2595282"/>
              <a:chExt cx="2358975" cy="179758"/>
            </a:xfrm>
          </p:grpSpPr>
          <p:sp>
            <p:nvSpPr>
              <p:cNvPr id="183" name="Google Shape;183;p11"/>
              <p:cNvSpPr/>
              <p:nvPr/>
            </p:nvSpPr>
            <p:spPr>
              <a:xfrm>
                <a:off x="891986"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4" name="Google Shape;184;p11"/>
              <p:cNvSpPr/>
              <p:nvPr/>
            </p:nvSpPr>
            <p:spPr>
              <a:xfrm>
                <a:off x="124842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5" name="Google Shape;185;p11"/>
              <p:cNvSpPr/>
              <p:nvPr/>
            </p:nvSpPr>
            <p:spPr>
              <a:xfrm>
                <a:off x="161418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11"/>
              <p:cNvSpPr/>
              <p:nvPr/>
            </p:nvSpPr>
            <p:spPr>
              <a:xfrm>
                <a:off x="197994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7" name="Google Shape;187;p11"/>
              <p:cNvSpPr/>
              <p:nvPr/>
            </p:nvSpPr>
            <p:spPr>
              <a:xfrm>
                <a:off x="234570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8" name="Google Shape;188;p11"/>
              <p:cNvSpPr/>
              <p:nvPr/>
            </p:nvSpPr>
            <p:spPr>
              <a:xfrm>
                <a:off x="2711465" y="2600228"/>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9" name="Google Shape;189;p11"/>
              <p:cNvSpPr/>
              <p:nvPr/>
            </p:nvSpPr>
            <p:spPr>
              <a:xfrm>
                <a:off x="307722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90" name="Google Shape;190;p11"/>
            <p:cNvGrpSpPr/>
            <p:nvPr/>
          </p:nvGrpSpPr>
          <p:grpSpPr>
            <a:xfrm>
              <a:off x="905433" y="3500097"/>
              <a:ext cx="2358975" cy="179758"/>
              <a:chOff x="891986" y="2595282"/>
              <a:chExt cx="2358975" cy="179758"/>
            </a:xfrm>
          </p:grpSpPr>
          <p:sp>
            <p:nvSpPr>
              <p:cNvPr id="191" name="Google Shape;191;p11"/>
              <p:cNvSpPr/>
              <p:nvPr/>
            </p:nvSpPr>
            <p:spPr>
              <a:xfrm>
                <a:off x="891986"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2" name="Google Shape;192;p11"/>
              <p:cNvSpPr/>
              <p:nvPr/>
            </p:nvSpPr>
            <p:spPr>
              <a:xfrm>
                <a:off x="124842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3" name="Google Shape;193;p11"/>
              <p:cNvSpPr/>
              <p:nvPr/>
            </p:nvSpPr>
            <p:spPr>
              <a:xfrm>
                <a:off x="161418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11"/>
              <p:cNvSpPr/>
              <p:nvPr/>
            </p:nvSpPr>
            <p:spPr>
              <a:xfrm>
                <a:off x="197994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5" name="Google Shape;195;p11"/>
              <p:cNvSpPr/>
              <p:nvPr/>
            </p:nvSpPr>
            <p:spPr>
              <a:xfrm>
                <a:off x="234570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6" name="Google Shape;196;p11"/>
              <p:cNvSpPr/>
              <p:nvPr/>
            </p:nvSpPr>
            <p:spPr>
              <a:xfrm>
                <a:off x="2711465" y="2600228"/>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7" name="Google Shape;197;p11"/>
              <p:cNvSpPr/>
              <p:nvPr/>
            </p:nvSpPr>
            <p:spPr>
              <a:xfrm>
                <a:off x="307722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98" name="Google Shape;198;p11"/>
            <p:cNvGrpSpPr/>
            <p:nvPr/>
          </p:nvGrpSpPr>
          <p:grpSpPr>
            <a:xfrm>
              <a:off x="905433" y="3810116"/>
              <a:ext cx="2358975" cy="179758"/>
              <a:chOff x="891986" y="2595282"/>
              <a:chExt cx="2358975" cy="179758"/>
            </a:xfrm>
          </p:grpSpPr>
          <p:sp>
            <p:nvSpPr>
              <p:cNvPr id="199" name="Google Shape;199;p11"/>
              <p:cNvSpPr/>
              <p:nvPr/>
            </p:nvSpPr>
            <p:spPr>
              <a:xfrm>
                <a:off x="891986"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1"/>
              <p:cNvSpPr/>
              <p:nvPr/>
            </p:nvSpPr>
            <p:spPr>
              <a:xfrm>
                <a:off x="124842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1" name="Google Shape;201;p11"/>
              <p:cNvSpPr/>
              <p:nvPr/>
            </p:nvSpPr>
            <p:spPr>
              <a:xfrm>
                <a:off x="161418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2" name="Google Shape;202;p11"/>
              <p:cNvSpPr/>
              <p:nvPr/>
            </p:nvSpPr>
            <p:spPr>
              <a:xfrm>
                <a:off x="197994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3" name="Google Shape;203;p11"/>
              <p:cNvSpPr/>
              <p:nvPr/>
            </p:nvSpPr>
            <p:spPr>
              <a:xfrm>
                <a:off x="2345705" y="2596896"/>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4" name="Google Shape;204;p11"/>
              <p:cNvSpPr/>
              <p:nvPr/>
            </p:nvSpPr>
            <p:spPr>
              <a:xfrm>
                <a:off x="2711465" y="2600228"/>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5" name="Google Shape;205;p11"/>
              <p:cNvSpPr/>
              <p:nvPr/>
            </p:nvSpPr>
            <p:spPr>
              <a:xfrm>
                <a:off x="3077225" y="2595282"/>
                <a:ext cx="173736" cy="174812"/>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sp>
        <p:nvSpPr>
          <p:cNvPr id="206" name="Google Shape;206;p11"/>
          <p:cNvSpPr txBox="1"/>
          <p:nvPr>
            <p:ph idx="6" type="body"/>
          </p:nvPr>
        </p:nvSpPr>
        <p:spPr>
          <a:xfrm>
            <a:off x="844865" y="4016637"/>
            <a:ext cx="2487168" cy="228622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rgbClr val="747A80"/>
              </a:buClr>
              <a:buSzPts val="1400"/>
              <a:buNone/>
              <a:defRPr sz="1400">
                <a:solidFill>
                  <a:srgbClr val="747A8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11"/>
          <p:cNvSpPr txBox="1"/>
          <p:nvPr>
            <p:ph idx="7" type="body"/>
          </p:nvPr>
        </p:nvSpPr>
        <p:spPr>
          <a:xfrm>
            <a:off x="3541662" y="3989388"/>
            <a:ext cx="2487168" cy="228622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rgbClr val="747A80"/>
              </a:buClr>
              <a:buSzPts val="1400"/>
              <a:buNone/>
              <a:defRPr sz="1400">
                <a:solidFill>
                  <a:srgbClr val="747A8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8" name="Google Shape;208;p11"/>
          <p:cNvSpPr txBox="1"/>
          <p:nvPr>
            <p:ph idx="8" type="body"/>
          </p:nvPr>
        </p:nvSpPr>
        <p:spPr>
          <a:xfrm>
            <a:off x="6239849" y="3989388"/>
            <a:ext cx="2487168" cy="228622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rgbClr val="747A80"/>
              </a:buClr>
              <a:buSzPts val="1400"/>
              <a:buNone/>
              <a:defRPr sz="1400">
                <a:solidFill>
                  <a:srgbClr val="747A8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11"/>
          <p:cNvSpPr txBox="1"/>
          <p:nvPr>
            <p:ph idx="9" type="body"/>
          </p:nvPr>
        </p:nvSpPr>
        <p:spPr>
          <a:xfrm>
            <a:off x="8938036" y="3983201"/>
            <a:ext cx="2487168" cy="229241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Clr>
                <a:srgbClr val="747A80"/>
              </a:buClr>
              <a:buSzPts val="1400"/>
              <a:buNone/>
              <a:defRPr sz="1400">
                <a:solidFill>
                  <a:srgbClr val="747A8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olor filled rectangle border" id="210" name="Google Shape;210;p11"/>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11" name="Google Shape;211;p11"/>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12" name="Google Shape;212;p11"/>
          <p:cNvSpPr/>
          <p:nvPr/>
        </p:nvSpPr>
        <p:spPr>
          <a:xfrm>
            <a:off x="6108192" y="6479628"/>
            <a:ext cx="3054096" cy="3783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13" name="Google Shape;213;p11"/>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14" name="Google Shape;214;p11"/>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15" name="Google Shape;215;p11"/>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16" name="Google Shape;216;p11"/>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17" name="Google Shape;217;p11"/>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18" name="Google Shape;218;p11"/>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rgbClr val="F1F3F4"/>
        </a:solidFill>
      </p:bgPr>
    </p:bg>
    <p:spTree>
      <p:nvGrpSpPr>
        <p:cNvPr id="219" name="Shape 219"/>
        <p:cNvGrpSpPr/>
        <p:nvPr/>
      </p:nvGrpSpPr>
      <p:grpSpPr>
        <a:xfrm>
          <a:off x="0" y="0"/>
          <a:ext cx="0" cy="0"/>
          <a:chOff x="0" y="0"/>
          <a:chExt cx="0" cy="0"/>
        </a:xfrm>
      </p:grpSpPr>
      <p:sp>
        <p:nvSpPr>
          <p:cNvPr id="220" name="Google Shape;220;p8"/>
          <p:cNvSpPr txBox="1"/>
          <p:nvPr>
            <p:ph type="title"/>
          </p:nvPr>
        </p:nvSpPr>
        <p:spPr>
          <a:xfrm>
            <a:off x="838200" y="1610211"/>
            <a:ext cx="6934201" cy="96547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5F6368"/>
              </a:buClr>
              <a:buSzPts val="4000"/>
              <a:buFont typeface="Roboto Medium"/>
              <a:buNone/>
              <a:defRPr>
                <a:solidFill>
                  <a:srgbClr val="5F6368"/>
                </a:solidFill>
                <a:latin typeface="Roboto Medium"/>
                <a:ea typeface="Roboto Medium"/>
                <a:cs typeface="Roboto Medium"/>
                <a:sym typeface="Roboto Medium"/>
              </a:defRPr>
            </a:lvl1pPr>
            <a:lvl2pPr lvl="1"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2pPr>
            <a:lvl3pPr lvl="2"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3pPr>
            <a:lvl4pPr lvl="3"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4pPr>
            <a:lvl5pPr lvl="4"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5pPr>
            <a:lvl6pPr lvl="5"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6pPr>
            <a:lvl7pPr lvl="6"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7pPr>
            <a:lvl8pPr lvl="7"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8pPr>
            <a:lvl9pPr lvl="8"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9pPr>
          </a:lstStyle>
          <a:p/>
        </p:txBody>
      </p:sp>
      <p:sp>
        <p:nvSpPr>
          <p:cNvPr id="221" name="Google Shape;221;p8"/>
          <p:cNvSpPr txBox="1"/>
          <p:nvPr>
            <p:ph idx="1" type="body"/>
          </p:nvPr>
        </p:nvSpPr>
        <p:spPr>
          <a:xfrm>
            <a:off x="838201" y="2727433"/>
            <a:ext cx="6934200" cy="258554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0"/>
              </a:spcBef>
              <a:spcAft>
                <a:spcPts val="0"/>
              </a:spcAft>
              <a:buClr>
                <a:srgbClr val="747A80"/>
              </a:buClr>
              <a:buSzPts val="1800"/>
              <a:buFont typeface="Roboto"/>
              <a:buNone/>
              <a:defRPr sz="1800">
                <a:solidFill>
                  <a:srgbClr val="747A80"/>
                </a:solidFill>
                <a:latin typeface="Roboto"/>
                <a:ea typeface="Roboto"/>
                <a:cs typeface="Roboto"/>
                <a:sym typeface="Roboto"/>
              </a:defRPr>
            </a:lvl1pPr>
            <a:lvl2pPr indent="-342900" lvl="1" marL="914400" algn="l">
              <a:lnSpc>
                <a:spcPct val="90000"/>
              </a:lnSpc>
              <a:spcBef>
                <a:spcPts val="1400"/>
              </a:spcBef>
              <a:spcAft>
                <a:spcPts val="0"/>
              </a:spcAft>
              <a:buClr>
                <a:schemeClr val="dk1"/>
              </a:buClr>
              <a:buSzPts val="1800"/>
              <a:buFont typeface="Roboto"/>
              <a:buChar char="•"/>
              <a:defRPr>
                <a:latin typeface="Roboto"/>
                <a:ea typeface="Roboto"/>
                <a:cs typeface="Roboto"/>
                <a:sym typeface="Roboto"/>
              </a:defRPr>
            </a:lvl2pPr>
            <a:lvl3pPr indent="-342900" lvl="2" marL="1371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3pPr>
            <a:lvl4pPr indent="-342900" lvl="3" marL="1828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4pPr>
            <a:lvl5pPr indent="-342900" lvl="4" marL="22860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5pPr>
            <a:lvl6pPr indent="-342900" lvl="5" marL="27432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6pPr>
            <a:lvl7pPr indent="-342900" lvl="6" marL="3200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7pPr>
            <a:lvl8pPr indent="-342900" lvl="7" marL="3657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8pPr>
            <a:lvl9pPr indent="-342900" lvl="8" marL="4114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9pPr>
          </a:lstStyle>
          <a:p/>
        </p:txBody>
      </p:sp>
      <p:sp>
        <p:nvSpPr>
          <p:cNvPr descr="Color filled rectangle border" id="222" name="Google Shape;222;p8"/>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23" name="Google Shape;223;p8"/>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24" name="Google Shape;224;p8"/>
          <p:cNvSpPr/>
          <p:nvPr/>
        </p:nvSpPr>
        <p:spPr>
          <a:xfrm>
            <a:off x="6108192" y="6479628"/>
            <a:ext cx="3054096" cy="378372"/>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25" name="Google Shape;225;p8"/>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26" name="Google Shape;226;p8"/>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27" name="Google Shape;227;p8"/>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28" name="Google Shape;228;p8"/>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29" name="Google Shape;229;p8"/>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30" name="Google Shape;230;p8"/>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solidFill>
          <a:srgbClr val="F1F3F4"/>
        </a:solidFill>
      </p:bgPr>
    </p:bg>
    <p:spTree>
      <p:nvGrpSpPr>
        <p:cNvPr id="231" name="Shape 231"/>
        <p:cNvGrpSpPr/>
        <p:nvPr/>
      </p:nvGrpSpPr>
      <p:grpSpPr>
        <a:xfrm>
          <a:off x="0" y="0"/>
          <a:ext cx="0" cy="0"/>
          <a:chOff x="0" y="0"/>
          <a:chExt cx="0" cy="0"/>
        </a:xfrm>
      </p:grpSpPr>
      <p:sp>
        <p:nvSpPr>
          <p:cNvPr id="232" name="Google Shape;23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747A80"/>
              </a:buClr>
              <a:buSzPts val="3200"/>
              <a:buFont typeface="Roboto Medium"/>
              <a:buNone/>
              <a:defRPr sz="3200">
                <a:latin typeface="Roboto Medium"/>
                <a:ea typeface="Roboto Medium"/>
                <a:cs typeface="Roboto Medium"/>
                <a:sym typeface="Roboto Medium"/>
              </a:defRPr>
            </a:lvl1pPr>
            <a:lvl2pPr lvl="1"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2pPr>
            <a:lvl3pPr lvl="2"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3pPr>
            <a:lvl4pPr lvl="3"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4pPr>
            <a:lvl5pPr lvl="4"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5pPr>
            <a:lvl6pPr lvl="5"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6pPr>
            <a:lvl7pPr lvl="6"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7pPr>
            <a:lvl8pPr lvl="7"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8pPr>
            <a:lvl9pPr lvl="8"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9pPr>
          </a:lstStyle>
          <a:p/>
        </p:txBody>
      </p:sp>
      <p:sp>
        <p:nvSpPr>
          <p:cNvPr id="233" name="Google Shape;233;p18"/>
          <p:cNvSpPr/>
          <p:nvPr>
            <p:ph idx="2" type="pic"/>
          </p:nvPr>
        </p:nvSpPr>
        <p:spPr>
          <a:xfrm>
            <a:off x="5183188" y="987425"/>
            <a:ext cx="6172200" cy="4873625"/>
          </a:xfrm>
          <a:prstGeom prst="rect">
            <a:avLst/>
          </a:prstGeom>
          <a:noFill/>
          <a:ln>
            <a:noFill/>
          </a:ln>
        </p:spPr>
      </p:sp>
      <p:sp>
        <p:nvSpPr>
          <p:cNvPr id="234" name="Google Shape;23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Font typeface="Roboto"/>
              <a:buNone/>
              <a:defRPr sz="1600">
                <a:latin typeface="Roboto"/>
                <a:ea typeface="Roboto"/>
                <a:cs typeface="Roboto"/>
                <a:sym typeface="Roboto"/>
              </a:defRPr>
            </a:lvl1pPr>
            <a:lvl2pPr indent="-228600" lvl="1" marL="914400" algn="l">
              <a:lnSpc>
                <a:spcPct val="90000"/>
              </a:lnSpc>
              <a:spcBef>
                <a:spcPts val="500"/>
              </a:spcBef>
              <a:spcAft>
                <a:spcPts val="0"/>
              </a:spcAft>
              <a:buClr>
                <a:schemeClr val="dk1"/>
              </a:buClr>
              <a:buSzPts val="1400"/>
              <a:buFont typeface="Roboto"/>
              <a:buNone/>
              <a:defRPr sz="1400">
                <a:latin typeface="Roboto"/>
                <a:ea typeface="Roboto"/>
                <a:cs typeface="Roboto"/>
                <a:sym typeface="Roboto"/>
              </a:defRPr>
            </a:lvl2pPr>
            <a:lvl3pPr indent="-228600" lvl="2" marL="1371600" algn="l">
              <a:lnSpc>
                <a:spcPct val="90000"/>
              </a:lnSpc>
              <a:spcBef>
                <a:spcPts val="500"/>
              </a:spcBef>
              <a:spcAft>
                <a:spcPts val="0"/>
              </a:spcAft>
              <a:buClr>
                <a:schemeClr val="dk1"/>
              </a:buClr>
              <a:buSzPts val="1200"/>
              <a:buFont typeface="Roboto"/>
              <a:buNone/>
              <a:defRPr sz="1200">
                <a:latin typeface="Roboto"/>
                <a:ea typeface="Roboto"/>
                <a:cs typeface="Roboto"/>
                <a:sym typeface="Roboto"/>
              </a:defRPr>
            </a:lvl3pPr>
            <a:lvl4pPr indent="-228600" lvl="3" marL="1828800" algn="l">
              <a:lnSpc>
                <a:spcPct val="90000"/>
              </a:lnSpc>
              <a:spcBef>
                <a:spcPts val="500"/>
              </a:spcBef>
              <a:spcAft>
                <a:spcPts val="0"/>
              </a:spcAft>
              <a:buClr>
                <a:schemeClr val="dk1"/>
              </a:buClr>
              <a:buSzPts val="1000"/>
              <a:buFont typeface="Roboto"/>
              <a:buNone/>
              <a:defRPr sz="1000">
                <a:latin typeface="Roboto"/>
                <a:ea typeface="Roboto"/>
                <a:cs typeface="Roboto"/>
                <a:sym typeface="Roboto"/>
              </a:defRPr>
            </a:lvl4pPr>
            <a:lvl5pPr indent="-228600" lvl="4" marL="2286000" algn="l">
              <a:lnSpc>
                <a:spcPct val="90000"/>
              </a:lnSpc>
              <a:spcBef>
                <a:spcPts val="500"/>
              </a:spcBef>
              <a:spcAft>
                <a:spcPts val="0"/>
              </a:spcAft>
              <a:buClr>
                <a:schemeClr val="dk1"/>
              </a:buClr>
              <a:buSzPts val="1000"/>
              <a:buFont typeface="Roboto"/>
              <a:buNone/>
              <a:defRPr sz="1000">
                <a:latin typeface="Roboto"/>
                <a:ea typeface="Roboto"/>
                <a:cs typeface="Roboto"/>
                <a:sym typeface="Roboto"/>
              </a:defRPr>
            </a:lvl5pPr>
            <a:lvl6pPr indent="-228600" lvl="5" marL="2743200" algn="l">
              <a:lnSpc>
                <a:spcPct val="90000"/>
              </a:lnSpc>
              <a:spcBef>
                <a:spcPts val="500"/>
              </a:spcBef>
              <a:spcAft>
                <a:spcPts val="0"/>
              </a:spcAft>
              <a:buClr>
                <a:schemeClr val="dk1"/>
              </a:buClr>
              <a:buSzPts val="1000"/>
              <a:buFont typeface="Roboto"/>
              <a:buNone/>
              <a:defRPr sz="1000">
                <a:latin typeface="Roboto"/>
                <a:ea typeface="Roboto"/>
                <a:cs typeface="Roboto"/>
                <a:sym typeface="Roboto"/>
              </a:defRPr>
            </a:lvl6pPr>
            <a:lvl7pPr indent="-228600" lvl="6" marL="3200400" algn="l">
              <a:lnSpc>
                <a:spcPct val="90000"/>
              </a:lnSpc>
              <a:spcBef>
                <a:spcPts val="500"/>
              </a:spcBef>
              <a:spcAft>
                <a:spcPts val="0"/>
              </a:spcAft>
              <a:buClr>
                <a:schemeClr val="dk1"/>
              </a:buClr>
              <a:buSzPts val="1000"/>
              <a:buFont typeface="Roboto"/>
              <a:buNone/>
              <a:defRPr sz="1000">
                <a:latin typeface="Roboto"/>
                <a:ea typeface="Roboto"/>
                <a:cs typeface="Roboto"/>
                <a:sym typeface="Roboto"/>
              </a:defRPr>
            </a:lvl7pPr>
            <a:lvl8pPr indent="-228600" lvl="7" marL="3657600" algn="l">
              <a:lnSpc>
                <a:spcPct val="90000"/>
              </a:lnSpc>
              <a:spcBef>
                <a:spcPts val="500"/>
              </a:spcBef>
              <a:spcAft>
                <a:spcPts val="0"/>
              </a:spcAft>
              <a:buClr>
                <a:schemeClr val="dk1"/>
              </a:buClr>
              <a:buSzPts val="1000"/>
              <a:buFont typeface="Roboto"/>
              <a:buNone/>
              <a:defRPr sz="1000">
                <a:latin typeface="Roboto"/>
                <a:ea typeface="Roboto"/>
                <a:cs typeface="Roboto"/>
                <a:sym typeface="Roboto"/>
              </a:defRPr>
            </a:lvl8pPr>
            <a:lvl9pPr indent="-228600" lvl="8" marL="4114800" algn="l">
              <a:lnSpc>
                <a:spcPct val="90000"/>
              </a:lnSpc>
              <a:spcBef>
                <a:spcPts val="500"/>
              </a:spcBef>
              <a:spcAft>
                <a:spcPts val="0"/>
              </a:spcAft>
              <a:buClr>
                <a:schemeClr val="dk1"/>
              </a:buClr>
              <a:buSzPts val="1000"/>
              <a:buFont typeface="Roboto"/>
              <a:buNone/>
              <a:defRPr sz="1000">
                <a:latin typeface="Roboto"/>
                <a:ea typeface="Roboto"/>
                <a:cs typeface="Roboto"/>
                <a:sym typeface="Roboto"/>
              </a:defRPr>
            </a:lvl9pPr>
          </a:lstStyle>
          <a:p/>
        </p:txBody>
      </p:sp>
      <p:sp>
        <p:nvSpPr>
          <p:cNvPr descr="Color filled rectangle border" id="235" name="Google Shape;235;p18"/>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36" name="Google Shape;236;p18"/>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37" name="Google Shape;237;p18"/>
          <p:cNvSpPr/>
          <p:nvPr/>
        </p:nvSpPr>
        <p:spPr>
          <a:xfrm>
            <a:off x="6108192" y="6479628"/>
            <a:ext cx="3054096" cy="3783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38" name="Google Shape;238;p18"/>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39" name="Google Shape;239;p18"/>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40" name="Google Shape;240;p18"/>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41" name="Google Shape;241;p18"/>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42" name="Google Shape;242;p18"/>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243" name="Google Shape;243;p18"/>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Month">
  <p:cSld name="One Month">
    <p:bg>
      <p:bgPr>
        <a:solidFill>
          <a:srgbClr val="F1F3F4"/>
        </a:solidFill>
      </p:bgPr>
    </p:bg>
    <p:spTree>
      <p:nvGrpSpPr>
        <p:cNvPr id="244" name="Shape 244"/>
        <p:cNvGrpSpPr/>
        <p:nvPr/>
      </p:nvGrpSpPr>
      <p:grpSpPr>
        <a:xfrm>
          <a:off x="0" y="0"/>
          <a:ext cx="0" cy="0"/>
          <a:chOff x="0" y="0"/>
          <a:chExt cx="0" cy="0"/>
        </a:xfrm>
      </p:grpSpPr>
      <p:sp>
        <p:nvSpPr>
          <p:cNvPr id="245" name="Google Shape;245;p9"/>
          <p:cNvSpPr txBox="1"/>
          <p:nvPr>
            <p:ph type="title"/>
          </p:nvPr>
        </p:nvSpPr>
        <p:spPr>
          <a:xfrm>
            <a:off x="838200" y="365125"/>
            <a:ext cx="4837386" cy="99070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47A80"/>
              </a:buClr>
              <a:buSzPts val="3600"/>
              <a:buFont typeface="Roboto Medium"/>
              <a:buNone/>
              <a:defRPr sz="3600">
                <a:latin typeface="Roboto Medium"/>
                <a:ea typeface="Roboto Medium"/>
                <a:cs typeface="Roboto Medium"/>
                <a:sym typeface="Roboto Medium"/>
              </a:defRPr>
            </a:lvl1pPr>
            <a:lvl2pPr lvl="1"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2pPr>
            <a:lvl3pPr lvl="2"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3pPr>
            <a:lvl4pPr lvl="3"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4pPr>
            <a:lvl5pPr lvl="4"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5pPr>
            <a:lvl6pPr lvl="5"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6pPr>
            <a:lvl7pPr lvl="6"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7pPr>
            <a:lvl8pPr lvl="7"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8pPr>
            <a:lvl9pPr lvl="8"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9pPr>
          </a:lstStyle>
          <a:p/>
        </p:txBody>
      </p:sp>
      <p:sp>
        <p:nvSpPr>
          <p:cNvPr id="246" name="Google Shape;246;p9"/>
          <p:cNvSpPr txBox="1"/>
          <p:nvPr>
            <p:ph idx="1" type="body"/>
          </p:nvPr>
        </p:nvSpPr>
        <p:spPr>
          <a:xfrm>
            <a:off x="926758" y="2380595"/>
            <a:ext cx="4748828" cy="45038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2400"/>
              <a:buFont typeface="Roboto"/>
              <a:buNone/>
              <a:defRPr sz="2400">
                <a:solidFill>
                  <a:schemeClr val="dk2"/>
                </a:solidFill>
                <a:latin typeface="Roboto"/>
                <a:ea typeface="Roboto"/>
                <a:cs typeface="Roboto"/>
                <a:sym typeface="Roboto"/>
              </a:defRPr>
            </a:lvl1pPr>
            <a:lvl2pPr indent="-342900" lvl="1" marL="914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2pPr>
            <a:lvl3pPr indent="-342900" lvl="2" marL="1371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3pPr>
            <a:lvl4pPr indent="-342900" lvl="3" marL="1828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4pPr>
            <a:lvl5pPr indent="-342900" lvl="4" marL="22860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5pPr>
            <a:lvl6pPr indent="-342900" lvl="5" marL="27432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6pPr>
            <a:lvl7pPr indent="-342900" lvl="6" marL="3200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7pPr>
            <a:lvl8pPr indent="-342900" lvl="7" marL="3657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8pPr>
            <a:lvl9pPr indent="-342900" lvl="8" marL="4114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9pPr>
          </a:lstStyle>
          <a:p/>
        </p:txBody>
      </p:sp>
      <p:sp>
        <p:nvSpPr>
          <p:cNvPr id="247" name="Google Shape;247;p9"/>
          <p:cNvSpPr txBox="1"/>
          <p:nvPr>
            <p:ph idx="2" type="body"/>
          </p:nvPr>
        </p:nvSpPr>
        <p:spPr>
          <a:xfrm>
            <a:off x="6558454" y="2317530"/>
            <a:ext cx="4795345" cy="4083269"/>
          </a:xfrm>
          <a:prstGeom prst="rect">
            <a:avLst/>
          </a:prstGeom>
          <a:noFill/>
          <a:ln>
            <a:noFill/>
          </a:ln>
        </p:spPr>
        <p:txBody>
          <a:bodyPr anchorCtr="0" anchor="t" bIns="45700" lIns="91425" spcFirstLastPara="1" rIns="91425" wrap="square" tIns="45700">
            <a:normAutofit/>
          </a:bodyPr>
          <a:lstStyle>
            <a:lvl1pPr indent="-228600" lvl="0" marL="457200" algn="l">
              <a:lnSpc>
                <a:spcPct val="137000"/>
              </a:lnSpc>
              <a:spcBef>
                <a:spcPts val="0"/>
              </a:spcBef>
              <a:spcAft>
                <a:spcPts val="0"/>
              </a:spcAft>
              <a:buClr>
                <a:srgbClr val="747A80"/>
              </a:buClr>
              <a:buSzPts val="1700"/>
              <a:buFont typeface="Roboto"/>
              <a:buNone/>
              <a:defRPr sz="1700">
                <a:solidFill>
                  <a:srgbClr val="747A80"/>
                </a:solidFill>
                <a:latin typeface="Roboto"/>
                <a:ea typeface="Roboto"/>
                <a:cs typeface="Roboto"/>
                <a:sym typeface="Roboto"/>
              </a:defRPr>
            </a:lvl1pPr>
            <a:lvl2pPr indent="-342900" lvl="1" marL="914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2pPr>
            <a:lvl3pPr indent="-342900" lvl="2" marL="1371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3pPr>
            <a:lvl4pPr indent="-342900" lvl="3" marL="1828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4pPr>
            <a:lvl5pPr indent="-342900" lvl="4" marL="22860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5pPr>
            <a:lvl6pPr indent="-342900" lvl="5" marL="27432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6pPr>
            <a:lvl7pPr indent="-342900" lvl="6" marL="3200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7pPr>
            <a:lvl8pPr indent="-342900" lvl="7" marL="3657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8pPr>
            <a:lvl9pPr indent="-342900" lvl="8" marL="4114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9pPr>
          </a:lstStyle>
          <a:p/>
        </p:txBody>
      </p:sp>
      <p:sp>
        <p:nvSpPr>
          <p:cNvPr id="248" name="Google Shape;248;p9"/>
          <p:cNvSpPr txBox="1"/>
          <p:nvPr>
            <p:ph idx="3" type="body"/>
          </p:nvPr>
        </p:nvSpPr>
        <p:spPr>
          <a:xfrm>
            <a:off x="6557963" y="365125"/>
            <a:ext cx="4795837" cy="990709"/>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2"/>
              </a:buClr>
              <a:buSzPts val="2400"/>
              <a:buFont typeface="Roboto"/>
              <a:buNone/>
              <a:defRPr sz="2400">
                <a:solidFill>
                  <a:schemeClr val="dk2"/>
                </a:solidFill>
                <a:latin typeface="Roboto"/>
                <a:ea typeface="Roboto"/>
                <a:cs typeface="Roboto"/>
                <a:sym typeface="Roboto"/>
              </a:defRPr>
            </a:lvl1pPr>
            <a:lvl2pPr indent="-342900" lvl="1" marL="914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2pPr>
            <a:lvl3pPr indent="-342900" lvl="2" marL="1371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3pPr>
            <a:lvl4pPr indent="-342900" lvl="3" marL="1828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4pPr>
            <a:lvl5pPr indent="-342900" lvl="4" marL="22860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5pPr>
            <a:lvl6pPr indent="-342900" lvl="5" marL="27432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6pPr>
            <a:lvl7pPr indent="-342900" lvl="6" marL="3200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7pPr>
            <a:lvl8pPr indent="-342900" lvl="7" marL="3657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8pPr>
            <a:lvl9pPr indent="-342900" lvl="8" marL="4114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9pPr>
          </a:lstStyle>
          <a:p/>
        </p:txBody>
      </p:sp>
      <p:grpSp>
        <p:nvGrpSpPr>
          <p:cNvPr descr="Dashed lines" id="249" name="Google Shape;249;p9"/>
          <p:cNvGrpSpPr/>
          <p:nvPr/>
        </p:nvGrpSpPr>
        <p:grpSpPr>
          <a:xfrm>
            <a:off x="6557963" y="2680139"/>
            <a:ext cx="4795836" cy="3565213"/>
            <a:chOff x="6557963" y="2680139"/>
            <a:chExt cx="4795836" cy="3565213"/>
          </a:xfrm>
        </p:grpSpPr>
        <p:cxnSp>
          <p:nvCxnSpPr>
            <p:cNvPr id="250" name="Google Shape;250;p9"/>
            <p:cNvCxnSpPr/>
            <p:nvPr/>
          </p:nvCxnSpPr>
          <p:spPr>
            <a:xfrm>
              <a:off x="6557963" y="2680139"/>
              <a:ext cx="4795836" cy="0"/>
            </a:xfrm>
            <a:prstGeom prst="straightConnector1">
              <a:avLst/>
            </a:prstGeom>
            <a:noFill/>
            <a:ln cap="flat" cmpd="sng" w="9525">
              <a:solidFill>
                <a:srgbClr val="94999E"/>
              </a:solidFill>
              <a:prstDash val="dash"/>
              <a:miter lim="800000"/>
              <a:headEnd len="sm" w="sm" type="none"/>
              <a:tailEnd len="sm" w="sm" type="none"/>
            </a:ln>
          </p:spPr>
        </p:cxnSp>
        <p:cxnSp>
          <p:nvCxnSpPr>
            <p:cNvPr id="251" name="Google Shape;251;p9"/>
            <p:cNvCxnSpPr/>
            <p:nvPr/>
          </p:nvCxnSpPr>
          <p:spPr>
            <a:xfrm>
              <a:off x="6557963" y="3037491"/>
              <a:ext cx="4795836" cy="0"/>
            </a:xfrm>
            <a:prstGeom prst="straightConnector1">
              <a:avLst/>
            </a:prstGeom>
            <a:noFill/>
            <a:ln cap="flat" cmpd="sng" w="9525">
              <a:solidFill>
                <a:srgbClr val="94999E"/>
              </a:solidFill>
              <a:prstDash val="dash"/>
              <a:miter lim="800000"/>
              <a:headEnd len="sm" w="sm" type="none"/>
              <a:tailEnd len="sm" w="sm" type="none"/>
            </a:ln>
          </p:spPr>
        </p:cxnSp>
        <p:cxnSp>
          <p:nvCxnSpPr>
            <p:cNvPr id="252" name="Google Shape;252;p9"/>
            <p:cNvCxnSpPr/>
            <p:nvPr/>
          </p:nvCxnSpPr>
          <p:spPr>
            <a:xfrm>
              <a:off x="6557963" y="3392424"/>
              <a:ext cx="4795836" cy="0"/>
            </a:xfrm>
            <a:prstGeom prst="straightConnector1">
              <a:avLst/>
            </a:prstGeom>
            <a:noFill/>
            <a:ln cap="flat" cmpd="sng" w="9525">
              <a:solidFill>
                <a:srgbClr val="94999E"/>
              </a:solidFill>
              <a:prstDash val="dash"/>
              <a:miter lim="800000"/>
              <a:headEnd len="sm" w="sm" type="none"/>
              <a:tailEnd len="sm" w="sm" type="none"/>
            </a:ln>
          </p:spPr>
        </p:cxnSp>
        <p:cxnSp>
          <p:nvCxnSpPr>
            <p:cNvPr id="253" name="Google Shape;253;p9"/>
            <p:cNvCxnSpPr/>
            <p:nvPr/>
          </p:nvCxnSpPr>
          <p:spPr>
            <a:xfrm>
              <a:off x="6557963" y="3749040"/>
              <a:ext cx="4795836" cy="0"/>
            </a:xfrm>
            <a:prstGeom prst="straightConnector1">
              <a:avLst/>
            </a:prstGeom>
            <a:noFill/>
            <a:ln cap="flat" cmpd="sng" w="9525">
              <a:solidFill>
                <a:srgbClr val="94999E"/>
              </a:solidFill>
              <a:prstDash val="dash"/>
              <a:miter lim="800000"/>
              <a:headEnd len="sm" w="sm" type="none"/>
              <a:tailEnd len="sm" w="sm" type="none"/>
            </a:ln>
          </p:spPr>
        </p:cxnSp>
        <p:cxnSp>
          <p:nvCxnSpPr>
            <p:cNvPr id="254" name="Google Shape;254;p9"/>
            <p:cNvCxnSpPr/>
            <p:nvPr/>
          </p:nvCxnSpPr>
          <p:spPr>
            <a:xfrm>
              <a:off x="6557963" y="4105656"/>
              <a:ext cx="4795836" cy="0"/>
            </a:xfrm>
            <a:prstGeom prst="straightConnector1">
              <a:avLst/>
            </a:prstGeom>
            <a:noFill/>
            <a:ln cap="flat" cmpd="sng" w="9525">
              <a:solidFill>
                <a:srgbClr val="94999E"/>
              </a:solidFill>
              <a:prstDash val="dash"/>
              <a:miter lim="800000"/>
              <a:headEnd len="sm" w="sm" type="none"/>
              <a:tailEnd len="sm" w="sm" type="none"/>
            </a:ln>
          </p:spPr>
        </p:cxnSp>
        <p:cxnSp>
          <p:nvCxnSpPr>
            <p:cNvPr id="255" name="Google Shape;255;p9"/>
            <p:cNvCxnSpPr/>
            <p:nvPr/>
          </p:nvCxnSpPr>
          <p:spPr>
            <a:xfrm>
              <a:off x="6557963" y="4462272"/>
              <a:ext cx="4795836" cy="0"/>
            </a:xfrm>
            <a:prstGeom prst="straightConnector1">
              <a:avLst/>
            </a:prstGeom>
            <a:noFill/>
            <a:ln cap="flat" cmpd="sng" w="9525">
              <a:solidFill>
                <a:srgbClr val="94999E"/>
              </a:solidFill>
              <a:prstDash val="dash"/>
              <a:miter lim="800000"/>
              <a:headEnd len="sm" w="sm" type="none"/>
              <a:tailEnd len="sm" w="sm" type="none"/>
            </a:ln>
          </p:spPr>
        </p:cxnSp>
        <p:cxnSp>
          <p:nvCxnSpPr>
            <p:cNvPr id="256" name="Google Shape;256;p9"/>
            <p:cNvCxnSpPr/>
            <p:nvPr/>
          </p:nvCxnSpPr>
          <p:spPr>
            <a:xfrm>
              <a:off x="6557963" y="4818888"/>
              <a:ext cx="4795836" cy="0"/>
            </a:xfrm>
            <a:prstGeom prst="straightConnector1">
              <a:avLst/>
            </a:prstGeom>
            <a:noFill/>
            <a:ln cap="flat" cmpd="sng" w="9525">
              <a:solidFill>
                <a:srgbClr val="94999E"/>
              </a:solidFill>
              <a:prstDash val="dash"/>
              <a:miter lim="800000"/>
              <a:headEnd len="sm" w="sm" type="none"/>
              <a:tailEnd len="sm" w="sm" type="none"/>
            </a:ln>
          </p:spPr>
        </p:cxnSp>
        <p:cxnSp>
          <p:nvCxnSpPr>
            <p:cNvPr id="257" name="Google Shape;257;p9"/>
            <p:cNvCxnSpPr/>
            <p:nvPr/>
          </p:nvCxnSpPr>
          <p:spPr>
            <a:xfrm>
              <a:off x="6557963" y="5175504"/>
              <a:ext cx="4795836" cy="0"/>
            </a:xfrm>
            <a:prstGeom prst="straightConnector1">
              <a:avLst/>
            </a:prstGeom>
            <a:noFill/>
            <a:ln cap="flat" cmpd="sng" w="9525">
              <a:solidFill>
                <a:srgbClr val="94999E"/>
              </a:solidFill>
              <a:prstDash val="dash"/>
              <a:miter lim="800000"/>
              <a:headEnd len="sm" w="sm" type="none"/>
              <a:tailEnd len="sm" w="sm" type="none"/>
            </a:ln>
          </p:spPr>
        </p:cxnSp>
        <p:cxnSp>
          <p:nvCxnSpPr>
            <p:cNvPr id="258" name="Google Shape;258;p9"/>
            <p:cNvCxnSpPr/>
            <p:nvPr/>
          </p:nvCxnSpPr>
          <p:spPr>
            <a:xfrm>
              <a:off x="6557963" y="5532120"/>
              <a:ext cx="4795836" cy="0"/>
            </a:xfrm>
            <a:prstGeom prst="straightConnector1">
              <a:avLst/>
            </a:prstGeom>
            <a:noFill/>
            <a:ln cap="flat" cmpd="sng" w="9525">
              <a:solidFill>
                <a:srgbClr val="94999E"/>
              </a:solidFill>
              <a:prstDash val="dash"/>
              <a:miter lim="800000"/>
              <a:headEnd len="sm" w="sm" type="none"/>
              <a:tailEnd len="sm" w="sm" type="none"/>
            </a:ln>
          </p:spPr>
        </p:cxnSp>
        <p:cxnSp>
          <p:nvCxnSpPr>
            <p:cNvPr id="259" name="Google Shape;259;p9"/>
            <p:cNvCxnSpPr/>
            <p:nvPr/>
          </p:nvCxnSpPr>
          <p:spPr>
            <a:xfrm>
              <a:off x="6557963" y="5888736"/>
              <a:ext cx="4795836" cy="0"/>
            </a:xfrm>
            <a:prstGeom prst="straightConnector1">
              <a:avLst/>
            </a:prstGeom>
            <a:noFill/>
            <a:ln cap="flat" cmpd="sng" w="9525">
              <a:solidFill>
                <a:srgbClr val="94999E"/>
              </a:solidFill>
              <a:prstDash val="dash"/>
              <a:miter lim="800000"/>
              <a:headEnd len="sm" w="sm" type="none"/>
              <a:tailEnd len="sm" w="sm" type="none"/>
            </a:ln>
          </p:spPr>
        </p:cxnSp>
        <p:cxnSp>
          <p:nvCxnSpPr>
            <p:cNvPr id="260" name="Google Shape;260;p9"/>
            <p:cNvCxnSpPr/>
            <p:nvPr/>
          </p:nvCxnSpPr>
          <p:spPr>
            <a:xfrm>
              <a:off x="6557963" y="6245352"/>
              <a:ext cx="4795836" cy="0"/>
            </a:xfrm>
            <a:prstGeom prst="straightConnector1">
              <a:avLst/>
            </a:prstGeom>
            <a:noFill/>
            <a:ln cap="flat" cmpd="sng" w="9525">
              <a:solidFill>
                <a:srgbClr val="94999E"/>
              </a:solidFill>
              <a:prstDash val="dash"/>
              <a:miter lim="800000"/>
              <a:headEnd len="sm" w="sm" type="none"/>
              <a:tailEnd len="sm" w="sm" type="none"/>
            </a:ln>
          </p:spPr>
        </p:cxnSp>
      </p:grpSp>
      <p:sp>
        <p:nvSpPr>
          <p:cNvPr id="261" name="Google Shape;261;p9"/>
          <p:cNvSpPr/>
          <p:nvPr/>
        </p:nvSpPr>
        <p:spPr>
          <a:xfrm>
            <a:off x="838200" y="1618737"/>
            <a:ext cx="4837386" cy="548860"/>
          </a:xfrm>
          <a:prstGeom prst="rect">
            <a:avLst/>
          </a:prstGeom>
          <a:solidFill>
            <a:srgbClr val="C8D0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5F6368"/>
                </a:solidFill>
                <a:latin typeface="Roboto"/>
                <a:ea typeface="Roboto"/>
                <a:cs typeface="Roboto"/>
                <a:sym typeface="Roboto"/>
              </a:rPr>
              <a:t>Text</a:t>
            </a:r>
            <a:endParaRPr b="0" i="0" sz="1400" u="none" cap="none" strike="noStrike">
              <a:solidFill>
                <a:srgbClr val="000000"/>
              </a:solidFill>
              <a:latin typeface="Arial"/>
              <a:ea typeface="Arial"/>
              <a:cs typeface="Arial"/>
              <a:sym typeface="Arial"/>
            </a:endParaRPr>
          </a:p>
        </p:txBody>
      </p:sp>
      <p:grpSp>
        <p:nvGrpSpPr>
          <p:cNvPr descr="Circle shapes" id="262" name="Google Shape;262;p9"/>
          <p:cNvGrpSpPr/>
          <p:nvPr/>
        </p:nvGrpSpPr>
        <p:grpSpPr>
          <a:xfrm>
            <a:off x="987552" y="3151398"/>
            <a:ext cx="4471416" cy="2875416"/>
            <a:chOff x="987552" y="3151398"/>
            <a:chExt cx="4471416" cy="2875416"/>
          </a:xfrm>
        </p:grpSpPr>
        <p:grpSp>
          <p:nvGrpSpPr>
            <p:cNvPr id="263" name="Google Shape;263;p9"/>
            <p:cNvGrpSpPr/>
            <p:nvPr/>
          </p:nvGrpSpPr>
          <p:grpSpPr>
            <a:xfrm>
              <a:off x="987552" y="3151398"/>
              <a:ext cx="4471416" cy="310901"/>
              <a:chOff x="987552" y="3151398"/>
              <a:chExt cx="4471416" cy="310901"/>
            </a:xfrm>
          </p:grpSpPr>
          <p:sp>
            <p:nvSpPr>
              <p:cNvPr id="264" name="Google Shape;264;p9"/>
              <p:cNvSpPr/>
              <p:nvPr/>
            </p:nvSpPr>
            <p:spPr>
              <a:xfrm>
                <a:off x="987552" y="3151403"/>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5" name="Google Shape;265;p9"/>
              <p:cNvSpPr/>
              <p:nvPr/>
            </p:nvSpPr>
            <p:spPr>
              <a:xfrm>
                <a:off x="1682496" y="3151402"/>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6" name="Google Shape;266;p9"/>
              <p:cNvSpPr/>
              <p:nvPr/>
            </p:nvSpPr>
            <p:spPr>
              <a:xfrm>
                <a:off x="2377440" y="3151400"/>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7" name="Google Shape;267;p9"/>
              <p:cNvSpPr/>
              <p:nvPr/>
            </p:nvSpPr>
            <p:spPr>
              <a:xfrm>
                <a:off x="3063240" y="3151400"/>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8" name="Google Shape;268;p9"/>
              <p:cNvSpPr/>
              <p:nvPr/>
            </p:nvSpPr>
            <p:spPr>
              <a:xfrm>
                <a:off x="3758184" y="3151400"/>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p9"/>
              <p:cNvSpPr/>
              <p:nvPr/>
            </p:nvSpPr>
            <p:spPr>
              <a:xfrm>
                <a:off x="4453128" y="3151399"/>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0" name="Google Shape;270;p9"/>
              <p:cNvSpPr/>
              <p:nvPr/>
            </p:nvSpPr>
            <p:spPr>
              <a:xfrm>
                <a:off x="5148072" y="3151398"/>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71" name="Google Shape;271;p9"/>
            <p:cNvGrpSpPr/>
            <p:nvPr/>
          </p:nvGrpSpPr>
          <p:grpSpPr>
            <a:xfrm>
              <a:off x="987552" y="3792532"/>
              <a:ext cx="4471416" cy="310901"/>
              <a:chOff x="987552" y="3792532"/>
              <a:chExt cx="4471416" cy="310901"/>
            </a:xfrm>
          </p:grpSpPr>
          <p:sp>
            <p:nvSpPr>
              <p:cNvPr id="272" name="Google Shape;272;p9"/>
              <p:cNvSpPr/>
              <p:nvPr/>
            </p:nvSpPr>
            <p:spPr>
              <a:xfrm>
                <a:off x="987552" y="3792537"/>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3" name="Google Shape;273;p9"/>
              <p:cNvSpPr/>
              <p:nvPr/>
            </p:nvSpPr>
            <p:spPr>
              <a:xfrm>
                <a:off x="1682496" y="3792536"/>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4" name="Google Shape;274;p9"/>
              <p:cNvSpPr/>
              <p:nvPr/>
            </p:nvSpPr>
            <p:spPr>
              <a:xfrm>
                <a:off x="2377440" y="3792534"/>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5" name="Google Shape;275;p9"/>
              <p:cNvSpPr/>
              <p:nvPr/>
            </p:nvSpPr>
            <p:spPr>
              <a:xfrm>
                <a:off x="3063240" y="3792534"/>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6" name="Google Shape;276;p9"/>
              <p:cNvSpPr/>
              <p:nvPr/>
            </p:nvSpPr>
            <p:spPr>
              <a:xfrm>
                <a:off x="3758184" y="3792534"/>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7" name="Google Shape;277;p9"/>
              <p:cNvSpPr/>
              <p:nvPr/>
            </p:nvSpPr>
            <p:spPr>
              <a:xfrm>
                <a:off x="4453128" y="3792533"/>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8" name="Google Shape;278;p9"/>
              <p:cNvSpPr/>
              <p:nvPr/>
            </p:nvSpPr>
            <p:spPr>
              <a:xfrm>
                <a:off x="5148072" y="3792532"/>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79" name="Google Shape;279;p9"/>
            <p:cNvGrpSpPr/>
            <p:nvPr/>
          </p:nvGrpSpPr>
          <p:grpSpPr>
            <a:xfrm>
              <a:off x="987552" y="4433661"/>
              <a:ext cx="4471416" cy="310901"/>
              <a:chOff x="987552" y="4433661"/>
              <a:chExt cx="4471416" cy="310901"/>
            </a:xfrm>
          </p:grpSpPr>
          <p:sp>
            <p:nvSpPr>
              <p:cNvPr id="280" name="Google Shape;280;p9"/>
              <p:cNvSpPr/>
              <p:nvPr/>
            </p:nvSpPr>
            <p:spPr>
              <a:xfrm>
                <a:off x="987552" y="4433666"/>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1" name="Google Shape;281;p9"/>
              <p:cNvSpPr/>
              <p:nvPr/>
            </p:nvSpPr>
            <p:spPr>
              <a:xfrm>
                <a:off x="1682496" y="4433665"/>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2" name="Google Shape;282;p9"/>
              <p:cNvSpPr/>
              <p:nvPr/>
            </p:nvSpPr>
            <p:spPr>
              <a:xfrm>
                <a:off x="2377440" y="4433663"/>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3" name="Google Shape;283;p9"/>
              <p:cNvSpPr/>
              <p:nvPr/>
            </p:nvSpPr>
            <p:spPr>
              <a:xfrm>
                <a:off x="3063240" y="4433663"/>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4" name="Google Shape;284;p9"/>
              <p:cNvSpPr/>
              <p:nvPr/>
            </p:nvSpPr>
            <p:spPr>
              <a:xfrm>
                <a:off x="3758184" y="4433663"/>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5" name="Google Shape;285;p9"/>
              <p:cNvSpPr/>
              <p:nvPr/>
            </p:nvSpPr>
            <p:spPr>
              <a:xfrm>
                <a:off x="4453128" y="4433662"/>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6" name="Google Shape;286;p9"/>
              <p:cNvSpPr/>
              <p:nvPr/>
            </p:nvSpPr>
            <p:spPr>
              <a:xfrm>
                <a:off x="5148072" y="4433661"/>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87" name="Google Shape;287;p9"/>
            <p:cNvGrpSpPr/>
            <p:nvPr/>
          </p:nvGrpSpPr>
          <p:grpSpPr>
            <a:xfrm>
              <a:off x="987552" y="5074788"/>
              <a:ext cx="4471416" cy="310901"/>
              <a:chOff x="987552" y="5074788"/>
              <a:chExt cx="4471416" cy="310901"/>
            </a:xfrm>
          </p:grpSpPr>
          <p:sp>
            <p:nvSpPr>
              <p:cNvPr id="288" name="Google Shape;288;p9"/>
              <p:cNvSpPr/>
              <p:nvPr/>
            </p:nvSpPr>
            <p:spPr>
              <a:xfrm>
                <a:off x="987552" y="5074793"/>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9" name="Google Shape;289;p9"/>
              <p:cNvSpPr/>
              <p:nvPr/>
            </p:nvSpPr>
            <p:spPr>
              <a:xfrm>
                <a:off x="1682496" y="5074792"/>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0" name="Google Shape;290;p9"/>
              <p:cNvSpPr/>
              <p:nvPr/>
            </p:nvSpPr>
            <p:spPr>
              <a:xfrm>
                <a:off x="2377440" y="5074790"/>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1" name="Google Shape;291;p9"/>
              <p:cNvSpPr/>
              <p:nvPr/>
            </p:nvSpPr>
            <p:spPr>
              <a:xfrm>
                <a:off x="3063240" y="5074790"/>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2" name="Google Shape;292;p9"/>
              <p:cNvSpPr/>
              <p:nvPr/>
            </p:nvSpPr>
            <p:spPr>
              <a:xfrm>
                <a:off x="3758184" y="5074790"/>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3" name="Google Shape;293;p9"/>
              <p:cNvSpPr/>
              <p:nvPr/>
            </p:nvSpPr>
            <p:spPr>
              <a:xfrm>
                <a:off x="4453128" y="5074789"/>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4" name="Google Shape;294;p9"/>
              <p:cNvSpPr/>
              <p:nvPr/>
            </p:nvSpPr>
            <p:spPr>
              <a:xfrm>
                <a:off x="5148072" y="5074788"/>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95" name="Google Shape;295;p9"/>
            <p:cNvGrpSpPr/>
            <p:nvPr/>
          </p:nvGrpSpPr>
          <p:grpSpPr>
            <a:xfrm>
              <a:off x="987552" y="5715913"/>
              <a:ext cx="4471416" cy="310901"/>
              <a:chOff x="987552" y="5715913"/>
              <a:chExt cx="4471416" cy="310901"/>
            </a:xfrm>
          </p:grpSpPr>
          <p:sp>
            <p:nvSpPr>
              <p:cNvPr id="296" name="Google Shape;296;p9"/>
              <p:cNvSpPr/>
              <p:nvPr/>
            </p:nvSpPr>
            <p:spPr>
              <a:xfrm>
                <a:off x="987552" y="5715918"/>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7" name="Google Shape;297;p9"/>
              <p:cNvSpPr/>
              <p:nvPr/>
            </p:nvSpPr>
            <p:spPr>
              <a:xfrm>
                <a:off x="1682496" y="5715917"/>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8" name="Google Shape;298;p9"/>
              <p:cNvSpPr/>
              <p:nvPr/>
            </p:nvSpPr>
            <p:spPr>
              <a:xfrm>
                <a:off x="2377440" y="5715915"/>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9" name="Google Shape;299;p9"/>
              <p:cNvSpPr/>
              <p:nvPr/>
            </p:nvSpPr>
            <p:spPr>
              <a:xfrm>
                <a:off x="3063240" y="5715915"/>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0" name="Google Shape;300;p9"/>
              <p:cNvSpPr/>
              <p:nvPr/>
            </p:nvSpPr>
            <p:spPr>
              <a:xfrm>
                <a:off x="3758184" y="5715915"/>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1" name="Google Shape;301;p9"/>
              <p:cNvSpPr/>
              <p:nvPr/>
            </p:nvSpPr>
            <p:spPr>
              <a:xfrm>
                <a:off x="4453128" y="5715914"/>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2" name="Google Shape;302;p9"/>
              <p:cNvSpPr/>
              <p:nvPr/>
            </p:nvSpPr>
            <p:spPr>
              <a:xfrm>
                <a:off x="5148072" y="5715913"/>
                <a:ext cx="310896" cy="310896"/>
              </a:xfrm>
              <a:prstGeom prst="ellipse">
                <a:avLst/>
              </a:prstGeom>
              <a:noFill/>
              <a:ln cap="flat" cmpd="sng" w="12700">
                <a:solidFill>
                  <a:srgbClr val="ADB8B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sp>
        <p:nvSpPr>
          <p:cNvPr descr="Color filled rectangle border" id="303" name="Google Shape;303;p9"/>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04" name="Google Shape;304;p9"/>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05" name="Google Shape;305;p9"/>
          <p:cNvSpPr/>
          <p:nvPr/>
        </p:nvSpPr>
        <p:spPr>
          <a:xfrm>
            <a:off x="6108192" y="6479628"/>
            <a:ext cx="3054096" cy="3783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06" name="Google Shape;306;p9"/>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07" name="Google Shape;307;p9"/>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08" name="Google Shape;308;p9"/>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09" name="Google Shape;309;p9"/>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10" name="Google Shape;310;p9"/>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11" name="Google Shape;311;p9"/>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Month">
  <p:cSld name="Three Month">
    <p:bg>
      <p:bgPr>
        <a:solidFill>
          <a:srgbClr val="F1F3F4"/>
        </a:solidFill>
      </p:bgPr>
    </p:bg>
    <p:spTree>
      <p:nvGrpSpPr>
        <p:cNvPr id="312" name="Shape 312"/>
        <p:cNvGrpSpPr/>
        <p:nvPr/>
      </p:nvGrpSpPr>
      <p:grpSpPr>
        <a:xfrm>
          <a:off x="0" y="0"/>
          <a:ext cx="0" cy="0"/>
          <a:chOff x="0" y="0"/>
          <a:chExt cx="0" cy="0"/>
        </a:xfrm>
      </p:grpSpPr>
      <p:sp>
        <p:nvSpPr>
          <p:cNvPr id="313" name="Google Shape;313;p10"/>
          <p:cNvSpPr txBox="1"/>
          <p:nvPr>
            <p:ph type="title"/>
          </p:nvPr>
        </p:nvSpPr>
        <p:spPr>
          <a:xfrm>
            <a:off x="838200" y="365125"/>
            <a:ext cx="4837386" cy="99070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47A80"/>
              </a:buClr>
              <a:buSzPts val="3600"/>
              <a:buFont typeface="Roboto Medium"/>
              <a:buNone/>
              <a:defRPr sz="3600">
                <a:latin typeface="Roboto Medium"/>
                <a:ea typeface="Roboto Medium"/>
                <a:cs typeface="Roboto Medium"/>
                <a:sym typeface="Roboto Medium"/>
              </a:defRPr>
            </a:lvl1pPr>
            <a:lvl2pPr lvl="1"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2pPr>
            <a:lvl3pPr lvl="2"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3pPr>
            <a:lvl4pPr lvl="3"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4pPr>
            <a:lvl5pPr lvl="4"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5pPr>
            <a:lvl6pPr lvl="5"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6pPr>
            <a:lvl7pPr lvl="6"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7pPr>
            <a:lvl8pPr lvl="7"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8pPr>
            <a:lvl9pPr lvl="8"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9pPr>
          </a:lstStyle>
          <a:p/>
        </p:txBody>
      </p:sp>
      <p:sp>
        <p:nvSpPr>
          <p:cNvPr id="314" name="Google Shape;314;p10"/>
          <p:cNvSpPr txBox="1"/>
          <p:nvPr>
            <p:ph idx="1" type="body"/>
          </p:nvPr>
        </p:nvSpPr>
        <p:spPr>
          <a:xfrm>
            <a:off x="896112" y="2929835"/>
            <a:ext cx="3310128" cy="3694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1700"/>
              <a:buFont typeface="Roboto"/>
              <a:buNone/>
              <a:defRPr sz="1700">
                <a:solidFill>
                  <a:schemeClr val="dk2"/>
                </a:solidFill>
                <a:latin typeface="Roboto"/>
                <a:ea typeface="Roboto"/>
                <a:cs typeface="Roboto"/>
                <a:sym typeface="Roboto"/>
              </a:defRPr>
            </a:lvl1pPr>
            <a:lvl2pPr indent="-342900" lvl="1" marL="914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2pPr>
            <a:lvl3pPr indent="-342900" lvl="2" marL="1371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3pPr>
            <a:lvl4pPr indent="-342900" lvl="3" marL="1828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4pPr>
            <a:lvl5pPr indent="-342900" lvl="4" marL="22860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5pPr>
            <a:lvl6pPr indent="-342900" lvl="5" marL="27432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6pPr>
            <a:lvl7pPr indent="-342900" lvl="6" marL="3200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7pPr>
            <a:lvl8pPr indent="-342900" lvl="7" marL="3657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8pPr>
            <a:lvl9pPr indent="-342900" lvl="8" marL="4114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9pPr>
          </a:lstStyle>
          <a:p/>
        </p:txBody>
      </p:sp>
      <p:sp>
        <p:nvSpPr>
          <p:cNvPr id="315" name="Google Shape;315;p10"/>
          <p:cNvSpPr txBox="1"/>
          <p:nvPr>
            <p:ph idx="2" type="body"/>
          </p:nvPr>
        </p:nvSpPr>
        <p:spPr>
          <a:xfrm>
            <a:off x="4442460" y="2930778"/>
            <a:ext cx="3310128" cy="36260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47A80"/>
              </a:buClr>
              <a:buSzPts val="1700"/>
              <a:buFont typeface="Roboto"/>
              <a:buNone/>
              <a:defRPr sz="1700">
                <a:solidFill>
                  <a:srgbClr val="747A80"/>
                </a:solidFill>
                <a:latin typeface="Roboto"/>
                <a:ea typeface="Roboto"/>
                <a:cs typeface="Roboto"/>
                <a:sym typeface="Roboto"/>
              </a:defRPr>
            </a:lvl1pPr>
            <a:lvl2pPr indent="-342900" lvl="1" marL="914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2pPr>
            <a:lvl3pPr indent="-342900" lvl="2" marL="1371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3pPr>
            <a:lvl4pPr indent="-342900" lvl="3" marL="1828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4pPr>
            <a:lvl5pPr indent="-342900" lvl="4" marL="22860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5pPr>
            <a:lvl6pPr indent="-342900" lvl="5" marL="27432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6pPr>
            <a:lvl7pPr indent="-342900" lvl="6" marL="3200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7pPr>
            <a:lvl8pPr indent="-342900" lvl="7" marL="3657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8pPr>
            <a:lvl9pPr indent="-342900" lvl="8" marL="4114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9pPr>
          </a:lstStyle>
          <a:p/>
        </p:txBody>
      </p:sp>
      <p:sp>
        <p:nvSpPr>
          <p:cNvPr id="316" name="Google Shape;316;p10"/>
          <p:cNvSpPr txBox="1"/>
          <p:nvPr>
            <p:ph idx="3" type="body"/>
          </p:nvPr>
        </p:nvSpPr>
        <p:spPr>
          <a:xfrm>
            <a:off x="6557963" y="365125"/>
            <a:ext cx="4795837" cy="990709"/>
          </a:xfrm>
          <a:prstGeom prst="rect">
            <a:avLst/>
          </a:prstGeom>
          <a:noFill/>
          <a:ln>
            <a:noFill/>
          </a:ln>
        </p:spPr>
        <p:txBody>
          <a:bodyPr anchorCtr="0" anchor="ctr" bIns="45700" lIns="91425" spcFirstLastPara="1" rIns="91425" wrap="square" tIns="45700">
            <a:normAutofit/>
          </a:bodyPr>
          <a:lstStyle>
            <a:lvl1pPr indent="-228600" lvl="0" marL="457200" algn="r">
              <a:lnSpc>
                <a:spcPct val="90000"/>
              </a:lnSpc>
              <a:spcBef>
                <a:spcPts val="1000"/>
              </a:spcBef>
              <a:spcAft>
                <a:spcPts val="0"/>
              </a:spcAft>
              <a:buClr>
                <a:schemeClr val="dk2"/>
              </a:buClr>
              <a:buSzPts val="2400"/>
              <a:buFont typeface="Roboto"/>
              <a:buNone/>
              <a:defRPr sz="2400">
                <a:solidFill>
                  <a:schemeClr val="dk2"/>
                </a:solidFill>
                <a:latin typeface="Roboto"/>
                <a:ea typeface="Roboto"/>
                <a:cs typeface="Roboto"/>
                <a:sym typeface="Roboto"/>
              </a:defRPr>
            </a:lvl1pPr>
            <a:lvl2pPr indent="-342900" lvl="1" marL="914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2pPr>
            <a:lvl3pPr indent="-342900" lvl="2" marL="1371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3pPr>
            <a:lvl4pPr indent="-342900" lvl="3" marL="1828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4pPr>
            <a:lvl5pPr indent="-342900" lvl="4" marL="22860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5pPr>
            <a:lvl6pPr indent="-342900" lvl="5" marL="27432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6pPr>
            <a:lvl7pPr indent="-342900" lvl="6" marL="3200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7pPr>
            <a:lvl8pPr indent="-342900" lvl="7" marL="3657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8pPr>
            <a:lvl9pPr indent="-342900" lvl="8" marL="4114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9pPr>
          </a:lstStyle>
          <a:p/>
        </p:txBody>
      </p:sp>
      <p:sp>
        <p:nvSpPr>
          <p:cNvPr id="317" name="Google Shape;317;p10"/>
          <p:cNvSpPr txBox="1"/>
          <p:nvPr>
            <p:ph idx="4" type="body"/>
          </p:nvPr>
        </p:nvSpPr>
        <p:spPr>
          <a:xfrm>
            <a:off x="7988808" y="2929835"/>
            <a:ext cx="3310128" cy="3694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47A80"/>
              </a:buClr>
              <a:buSzPts val="1700"/>
              <a:buFont typeface="Roboto"/>
              <a:buNone/>
              <a:defRPr sz="1700">
                <a:solidFill>
                  <a:srgbClr val="747A80"/>
                </a:solidFill>
                <a:latin typeface="Roboto"/>
                <a:ea typeface="Roboto"/>
                <a:cs typeface="Roboto"/>
                <a:sym typeface="Roboto"/>
              </a:defRPr>
            </a:lvl1pPr>
            <a:lvl2pPr indent="-342900" lvl="1" marL="914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2pPr>
            <a:lvl3pPr indent="-342900" lvl="2" marL="1371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3pPr>
            <a:lvl4pPr indent="-342900" lvl="3" marL="1828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4pPr>
            <a:lvl5pPr indent="-342900" lvl="4" marL="22860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5pPr>
            <a:lvl6pPr indent="-342900" lvl="5" marL="27432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6pPr>
            <a:lvl7pPr indent="-342900" lvl="6" marL="3200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7pPr>
            <a:lvl8pPr indent="-342900" lvl="7" marL="3657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8pPr>
            <a:lvl9pPr indent="-342900" lvl="8" marL="4114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9pPr>
          </a:lstStyle>
          <a:p/>
        </p:txBody>
      </p:sp>
      <p:sp>
        <p:nvSpPr>
          <p:cNvPr id="318" name="Google Shape;318;p10"/>
          <p:cNvSpPr/>
          <p:nvPr/>
        </p:nvSpPr>
        <p:spPr>
          <a:xfrm>
            <a:off x="813486" y="1915303"/>
            <a:ext cx="3364993" cy="753762"/>
          </a:xfrm>
          <a:prstGeom prst="rect">
            <a:avLst/>
          </a:prstGeom>
          <a:solidFill>
            <a:srgbClr val="C8D0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i="0" lang="en-US" sz="2400" u="none" cap="none" strike="noStrike">
                <a:solidFill>
                  <a:srgbClr val="5F6368"/>
                </a:solidFill>
                <a:latin typeface="Roboto"/>
                <a:ea typeface="Roboto"/>
                <a:cs typeface="Roboto"/>
                <a:sym typeface="Roboto"/>
              </a:rPr>
              <a:t>Text</a:t>
            </a:r>
            <a:endParaRPr i="0" sz="1400" u="none" cap="none" strike="noStrike">
              <a:solidFill>
                <a:srgbClr val="000000"/>
              </a:solidFill>
              <a:latin typeface="Roboto"/>
              <a:ea typeface="Roboto"/>
              <a:cs typeface="Roboto"/>
              <a:sym typeface="Roboto"/>
            </a:endParaRPr>
          </a:p>
        </p:txBody>
      </p:sp>
      <p:sp>
        <p:nvSpPr>
          <p:cNvPr id="319" name="Google Shape;319;p10"/>
          <p:cNvSpPr/>
          <p:nvPr/>
        </p:nvSpPr>
        <p:spPr>
          <a:xfrm>
            <a:off x="4364076" y="1915303"/>
            <a:ext cx="3364992" cy="753762"/>
          </a:xfrm>
          <a:prstGeom prst="rect">
            <a:avLst/>
          </a:prstGeom>
          <a:solidFill>
            <a:srgbClr val="ADB8B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i="0" lang="en-US" sz="2400" u="none" cap="none" strike="noStrike">
                <a:solidFill>
                  <a:srgbClr val="5F6368"/>
                </a:solidFill>
                <a:latin typeface="Roboto"/>
                <a:ea typeface="Roboto"/>
                <a:cs typeface="Roboto"/>
                <a:sym typeface="Roboto"/>
              </a:rPr>
              <a:t>Text</a:t>
            </a:r>
            <a:endParaRPr i="0" sz="1400" u="none" cap="none" strike="noStrike">
              <a:solidFill>
                <a:srgbClr val="000000"/>
              </a:solidFill>
              <a:latin typeface="Roboto"/>
              <a:ea typeface="Roboto"/>
              <a:cs typeface="Roboto"/>
              <a:sym typeface="Roboto"/>
            </a:endParaRPr>
          </a:p>
        </p:txBody>
      </p:sp>
      <p:sp>
        <p:nvSpPr>
          <p:cNvPr id="320" name="Google Shape;320;p10"/>
          <p:cNvSpPr/>
          <p:nvPr/>
        </p:nvSpPr>
        <p:spPr>
          <a:xfrm>
            <a:off x="7914665" y="1920240"/>
            <a:ext cx="3364992" cy="753762"/>
          </a:xfrm>
          <a:prstGeom prst="rect">
            <a:avLst/>
          </a:prstGeom>
          <a:solidFill>
            <a:srgbClr val="91A1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i="0" lang="en-US" sz="2400" u="none" cap="none" strike="noStrike">
                <a:solidFill>
                  <a:srgbClr val="5F6368"/>
                </a:solidFill>
                <a:latin typeface="Roboto"/>
                <a:ea typeface="Roboto"/>
                <a:cs typeface="Roboto"/>
                <a:sym typeface="Roboto"/>
              </a:rPr>
              <a:t>Text</a:t>
            </a:r>
            <a:endParaRPr i="0" sz="1400" u="none" cap="none" strike="noStrike">
              <a:solidFill>
                <a:srgbClr val="000000"/>
              </a:solidFill>
              <a:latin typeface="Roboto"/>
              <a:ea typeface="Roboto"/>
              <a:cs typeface="Roboto"/>
              <a:sym typeface="Roboto"/>
            </a:endParaRPr>
          </a:p>
        </p:txBody>
      </p:sp>
      <p:sp>
        <p:nvSpPr>
          <p:cNvPr descr="Color filled rectangle border" id="321" name="Google Shape;321;p10"/>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22" name="Google Shape;322;p10"/>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23" name="Google Shape;323;p10"/>
          <p:cNvSpPr/>
          <p:nvPr/>
        </p:nvSpPr>
        <p:spPr>
          <a:xfrm>
            <a:off x="6108192" y="6479628"/>
            <a:ext cx="3054096" cy="3783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24" name="Google Shape;324;p10"/>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25" name="Google Shape;325;p10"/>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26" name="Google Shape;326;p10"/>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27" name="Google Shape;327;p10"/>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28" name="Google Shape;328;p10"/>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29" name="Google Shape;329;p10"/>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30" name="Shape 330"/>
        <p:cNvGrpSpPr/>
        <p:nvPr/>
      </p:nvGrpSpPr>
      <p:grpSpPr>
        <a:xfrm>
          <a:off x="0" y="0"/>
          <a:ext cx="0" cy="0"/>
          <a:chOff x="0" y="0"/>
          <a:chExt cx="0" cy="0"/>
        </a:xfrm>
      </p:grpSpPr>
      <p:sp>
        <p:nvSpPr>
          <p:cNvPr id="331" name="Google Shape;33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47A80"/>
              </a:buClr>
              <a:buSzPts val="1800"/>
              <a:buFont typeface="Roboto Medium"/>
              <a:buNone/>
              <a:defRPr>
                <a:latin typeface="Roboto Medium"/>
                <a:ea typeface="Roboto Medium"/>
                <a:cs typeface="Roboto Medium"/>
                <a:sym typeface="Roboto Medium"/>
              </a:defRPr>
            </a:lvl1pPr>
            <a:lvl2pPr lvl="1"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2pPr>
            <a:lvl3pPr lvl="2"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3pPr>
            <a:lvl4pPr lvl="3"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4pPr>
            <a:lvl5pPr lvl="4"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5pPr>
            <a:lvl6pPr lvl="5"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6pPr>
            <a:lvl7pPr lvl="6"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7pPr>
            <a:lvl8pPr lvl="7"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8pPr>
            <a:lvl9pPr lvl="8"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9pPr>
          </a:lstStyle>
          <a:p/>
        </p:txBody>
      </p:sp>
      <p:sp>
        <p:nvSpPr>
          <p:cNvPr descr="Color filled rectangle border" id="332" name="Google Shape;332;p12"/>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33" name="Google Shape;333;p12"/>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34" name="Google Shape;334;p12"/>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35" name="Google Shape;335;p12"/>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36" name="Google Shape;336;p12"/>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F1F3F4"/>
        </a:solidFill>
      </p:bgPr>
    </p:bg>
    <p:spTree>
      <p:nvGrpSpPr>
        <p:cNvPr id="337" name="Shape 337"/>
        <p:cNvGrpSpPr/>
        <p:nvPr/>
      </p:nvGrpSpPr>
      <p:grpSpPr>
        <a:xfrm>
          <a:off x="0" y="0"/>
          <a:ext cx="0" cy="0"/>
          <a:chOff x="0" y="0"/>
          <a:chExt cx="0" cy="0"/>
        </a:xfrm>
      </p:grpSpPr>
      <p:sp>
        <p:nvSpPr>
          <p:cNvPr id="338" name="Google Shape;338;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747A80"/>
              </a:buClr>
              <a:buSzPts val="6000"/>
              <a:buFont typeface="Roboto Medium"/>
              <a:buNone/>
              <a:defRPr sz="6000">
                <a:latin typeface="Roboto Medium"/>
                <a:ea typeface="Roboto Medium"/>
                <a:cs typeface="Roboto Medium"/>
                <a:sym typeface="Roboto Medium"/>
              </a:defRPr>
            </a:lvl1pPr>
            <a:lvl2pPr lvl="1"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2pPr>
            <a:lvl3pPr lvl="2"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3pPr>
            <a:lvl4pPr lvl="3"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4pPr>
            <a:lvl5pPr lvl="4"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5pPr>
            <a:lvl6pPr lvl="5"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6pPr>
            <a:lvl7pPr lvl="6"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7pPr>
            <a:lvl8pPr lvl="7"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8pPr>
            <a:lvl9pPr lvl="8"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9pPr>
          </a:lstStyle>
          <a:p/>
        </p:txBody>
      </p:sp>
      <p:sp>
        <p:nvSpPr>
          <p:cNvPr id="339" name="Google Shape;339;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9B9D9F"/>
              </a:buClr>
              <a:buSzPts val="2400"/>
              <a:buFont typeface="Roboto"/>
              <a:buNone/>
              <a:defRPr sz="2400">
                <a:solidFill>
                  <a:srgbClr val="9B9D9F"/>
                </a:solidFill>
                <a:latin typeface="Roboto"/>
                <a:ea typeface="Roboto"/>
                <a:cs typeface="Roboto"/>
                <a:sym typeface="Roboto"/>
              </a:defRPr>
            </a:lvl1pPr>
            <a:lvl2pPr indent="-228600" lvl="1" marL="914400" algn="l">
              <a:lnSpc>
                <a:spcPct val="90000"/>
              </a:lnSpc>
              <a:spcBef>
                <a:spcPts val="500"/>
              </a:spcBef>
              <a:spcAft>
                <a:spcPts val="0"/>
              </a:spcAft>
              <a:buClr>
                <a:srgbClr val="9B9D9F"/>
              </a:buClr>
              <a:buSzPts val="2000"/>
              <a:buFont typeface="Roboto"/>
              <a:buNone/>
              <a:defRPr sz="2000">
                <a:solidFill>
                  <a:srgbClr val="9B9D9F"/>
                </a:solidFill>
                <a:latin typeface="Roboto"/>
                <a:ea typeface="Roboto"/>
                <a:cs typeface="Roboto"/>
                <a:sym typeface="Roboto"/>
              </a:defRPr>
            </a:lvl2pPr>
            <a:lvl3pPr indent="-228600" lvl="2" marL="1371600" algn="l">
              <a:lnSpc>
                <a:spcPct val="90000"/>
              </a:lnSpc>
              <a:spcBef>
                <a:spcPts val="500"/>
              </a:spcBef>
              <a:spcAft>
                <a:spcPts val="0"/>
              </a:spcAft>
              <a:buClr>
                <a:srgbClr val="9B9D9F"/>
              </a:buClr>
              <a:buSzPts val="1800"/>
              <a:buFont typeface="Roboto"/>
              <a:buNone/>
              <a:defRPr sz="1800">
                <a:solidFill>
                  <a:srgbClr val="9B9D9F"/>
                </a:solidFill>
                <a:latin typeface="Roboto"/>
                <a:ea typeface="Roboto"/>
                <a:cs typeface="Roboto"/>
                <a:sym typeface="Roboto"/>
              </a:defRPr>
            </a:lvl3pPr>
            <a:lvl4pPr indent="-228600" lvl="3" marL="1828800" algn="l">
              <a:lnSpc>
                <a:spcPct val="90000"/>
              </a:lnSpc>
              <a:spcBef>
                <a:spcPts val="500"/>
              </a:spcBef>
              <a:spcAft>
                <a:spcPts val="0"/>
              </a:spcAft>
              <a:buClr>
                <a:srgbClr val="9B9D9F"/>
              </a:buClr>
              <a:buSzPts val="1600"/>
              <a:buFont typeface="Roboto"/>
              <a:buNone/>
              <a:defRPr sz="1600">
                <a:solidFill>
                  <a:srgbClr val="9B9D9F"/>
                </a:solidFill>
                <a:latin typeface="Roboto"/>
                <a:ea typeface="Roboto"/>
                <a:cs typeface="Roboto"/>
                <a:sym typeface="Roboto"/>
              </a:defRPr>
            </a:lvl4pPr>
            <a:lvl5pPr indent="-228600" lvl="4" marL="2286000" algn="l">
              <a:lnSpc>
                <a:spcPct val="90000"/>
              </a:lnSpc>
              <a:spcBef>
                <a:spcPts val="500"/>
              </a:spcBef>
              <a:spcAft>
                <a:spcPts val="0"/>
              </a:spcAft>
              <a:buClr>
                <a:srgbClr val="9B9D9F"/>
              </a:buClr>
              <a:buSzPts val="1600"/>
              <a:buFont typeface="Roboto"/>
              <a:buNone/>
              <a:defRPr sz="1600">
                <a:solidFill>
                  <a:srgbClr val="9B9D9F"/>
                </a:solidFill>
                <a:latin typeface="Roboto"/>
                <a:ea typeface="Roboto"/>
                <a:cs typeface="Roboto"/>
                <a:sym typeface="Roboto"/>
              </a:defRPr>
            </a:lvl5pPr>
            <a:lvl6pPr indent="-228600" lvl="5" marL="2743200" algn="l">
              <a:lnSpc>
                <a:spcPct val="90000"/>
              </a:lnSpc>
              <a:spcBef>
                <a:spcPts val="500"/>
              </a:spcBef>
              <a:spcAft>
                <a:spcPts val="0"/>
              </a:spcAft>
              <a:buClr>
                <a:srgbClr val="9B9D9F"/>
              </a:buClr>
              <a:buSzPts val="1600"/>
              <a:buFont typeface="Roboto"/>
              <a:buNone/>
              <a:defRPr sz="1600">
                <a:solidFill>
                  <a:srgbClr val="9B9D9F"/>
                </a:solidFill>
                <a:latin typeface="Roboto"/>
                <a:ea typeface="Roboto"/>
                <a:cs typeface="Roboto"/>
                <a:sym typeface="Roboto"/>
              </a:defRPr>
            </a:lvl6pPr>
            <a:lvl7pPr indent="-228600" lvl="6" marL="3200400" algn="l">
              <a:lnSpc>
                <a:spcPct val="90000"/>
              </a:lnSpc>
              <a:spcBef>
                <a:spcPts val="500"/>
              </a:spcBef>
              <a:spcAft>
                <a:spcPts val="0"/>
              </a:spcAft>
              <a:buClr>
                <a:srgbClr val="9B9D9F"/>
              </a:buClr>
              <a:buSzPts val="1600"/>
              <a:buFont typeface="Roboto"/>
              <a:buNone/>
              <a:defRPr sz="1600">
                <a:solidFill>
                  <a:srgbClr val="9B9D9F"/>
                </a:solidFill>
                <a:latin typeface="Roboto"/>
                <a:ea typeface="Roboto"/>
                <a:cs typeface="Roboto"/>
                <a:sym typeface="Roboto"/>
              </a:defRPr>
            </a:lvl7pPr>
            <a:lvl8pPr indent="-228600" lvl="7" marL="3657600" algn="l">
              <a:lnSpc>
                <a:spcPct val="90000"/>
              </a:lnSpc>
              <a:spcBef>
                <a:spcPts val="500"/>
              </a:spcBef>
              <a:spcAft>
                <a:spcPts val="0"/>
              </a:spcAft>
              <a:buClr>
                <a:srgbClr val="9B9D9F"/>
              </a:buClr>
              <a:buSzPts val="1600"/>
              <a:buFont typeface="Roboto"/>
              <a:buNone/>
              <a:defRPr sz="1600">
                <a:solidFill>
                  <a:srgbClr val="9B9D9F"/>
                </a:solidFill>
                <a:latin typeface="Roboto"/>
                <a:ea typeface="Roboto"/>
                <a:cs typeface="Roboto"/>
                <a:sym typeface="Roboto"/>
              </a:defRPr>
            </a:lvl8pPr>
            <a:lvl9pPr indent="-228600" lvl="8" marL="4114800" algn="l">
              <a:lnSpc>
                <a:spcPct val="90000"/>
              </a:lnSpc>
              <a:spcBef>
                <a:spcPts val="500"/>
              </a:spcBef>
              <a:spcAft>
                <a:spcPts val="0"/>
              </a:spcAft>
              <a:buClr>
                <a:srgbClr val="9B9D9F"/>
              </a:buClr>
              <a:buSzPts val="1600"/>
              <a:buFont typeface="Roboto"/>
              <a:buNone/>
              <a:defRPr sz="1600">
                <a:solidFill>
                  <a:srgbClr val="9B9D9F"/>
                </a:solidFill>
                <a:latin typeface="Roboto"/>
                <a:ea typeface="Roboto"/>
                <a:cs typeface="Roboto"/>
                <a:sym typeface="Roboto"/>
              </a:defRPr>
            </a:lvl9pPr>
          </a:lstStyle>
          <a:p/>
        </p:txBody>
      </p:sp>
      <p:sp>
        <p:nvSpPr>
          <p:cNvPr id="340" name="Google Shape;340;p1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1pPr>
            <a:lvl2pPr indent="0" lvl="1"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2pPr>
            <a:lvl3pPr indent="0" lvl="2"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3pPr>
            <a:lvl4pPr indent="0" lvl="3"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4pPr>
            <a:lvl5pPr indent="0" lvl="4"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5pPr>
            <a:lvl6pPr indent="0" lvl="5"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6pPr>
            <a:lvl7pPr indent="0" lvl="6"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7pPr>
            <a:lvl8pPr indent="0" lvl="7"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8pPr>
            <a:lvl9pPr indent="0" lvl="8"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US"/>
              <a:t>‹#›</a:t>
            </a:fld>
            <a:endParaRPr sz="1800">
              <a:solidFill>
                <a:schemeClr val="dk1"/>
              </a:solidFill>
            </a:endParaRPr>
          </a:p>
        </p:txBody>
      </p:sp>
      <p:sp>
        <p:nvSpPr>
          <p:cNvPr descr="Color filled rectangle border" id="341" name="Google Shape;341;p13"/>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olor filled rectangle border" id="342" name="Google Shape;342;p13"/>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olor filled rectangle border" id="343" name="Google Shape;343;p13"/>
          <p:cNvSpPr/>
          <p:nvPr/>
        </p:nvSpPr>
        <p:spPr>
          <a:xfrm>
            <a:off x="6108192" y="6479628"/>
            <a:ext cx="3054096" cy="3783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olor filled rectangle border" id="344" name="Google Shape;344;p13"/>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olor filled rectangle border" id="345" name="Google Shape;345;p13"/>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46" name="Google Shape;346;p13"/>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47" name="Google Shape;347;p13"/>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48" name="Google Shape;348;p13"/>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49" name="Google Shape;349;p13"/>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bg>
      <p:bgPr>
        <a:solidFill>
          <a:srgbClr val="F1F3F4"/>
        </a:solidFill>
      </p:bgPr>
    </p:bg>
    <p:spTree>
      <p:nvGrpSpPr>
        <p:cNvPr id="350" name="Shape 350"/>
        <p:cNvGrpSpPr/>
        <p:nvPr/>
      </p:nvGrpSpPr>
      <p:grpSpPr>
        <a:xfrm>
          <a:off x="0" y="0"/>
          <a:ext cx="0" cy="0"/>
          <a:chOff x="0" y="0"/>
          <a:chExt cx="0" cy="0"/>
        </a:xfrm>
      </p:grpSpPr>
      <p:sp>
        <p:nvSpPr>
          <p:cNvPr id="351" name="Google Shape;351;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747A80"/>
              </a:buClr>
              <a:buSzPts val="1800"/>
              <a:buFont typeface="Roboto Medium"/>
              <a:buNone/>
              <a:defRPr>
                <a:latin typeface="Roboto Medium"/>
                <a:ea typeface="Roboto Medium"/>
                <a:cs typeface="Roboto Medium"/>
                <a:sym typeface="Roboto Medium"/>
              </a:defRPr>
            </a:lvl1pPr>
            <a:lvl2pPr lvl="1"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2pPr>
            <a:lvl3pPr lvl="2"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3pPr>
            <a:lvl4pPr lvl="3"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4pPr>
            <a:lvl5pPr lvl="4"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5pPr>
            <a:lvl6pPr lvl="5"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6pPr>
            <a:lvl7pPr lvl="6"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7pPr>
            <a:lvl8pPr lvl="7"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8pPr>
            <a:lvl9pPr lvl="8" algn="l">
              <a:lnSpc>
                <a:spcPct val="100000"/>
              </a:lnSpc>
              <a:spcBef>
                <a:spcPts val="0"/>
              </a:spcBef>
              <a:spcAft>
                <a:spcPts val="0"/>
              </a:spcAft>
              <a:buSzPts val="1400"/>
              <a:buFont typeface="Roboto Medium"/>
              <a:buNone/>
              <a:defRPr>
                <a:latin typeface="Roboto Medium"/>
                <a:ea typeface="Roboto Medium"/>
                <a:cs typeface="Roboto Medium"/>
                <a:sym typeface="Roboto Medium"/>
              </a:defRPr>
            </a:lvl9pPr>
          </a:lstStyle>
          <a:p/>
        </p:txBody>
      </p:sp>
      <p:sp>
        <p:nvSpPr>
          <p:cNvPr id="352" name="Google Shape;352;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Font typeface="Roboto"/>
              <a:buNone/>
              <a:defRPr b="1" sz="2400">
                <a:latin typeface="Roboto"/>
                <a:ea typeface="Roboto"/>
                <a:cs typeface="Roboto"/>
                <a:sym typeface="Roboto"/>
              </a:defRPr>
            </a:lvl1pPr>
            <a:lvl2pPr indent="-228600" lvl="1" marL="914400" algn="l">
              <a:lnSpc>
                <a:spcPct val="90000"/>
              </a:lnSpc>
              <a:spcBef>
                <a:spcPts val="500"/>
              </a:spcBef>
              <a:spcAft>
                <a:spcPts val="0"/>
              </a:spcAft>
              <a:buClr>
                <a:schemeClr val="dk1"/>
              </a:buClr>
              <a:buSzPts val="2000"/>
              <a:buFont typeface="Roboto"/>
              <a:buNone/>
              <a:defRPr b="1" sz="2000">
                <a:latin typeface="Roboto"/>
                <a:ea typeface="Roboto"/>
                <a:cs typeface="Roboto"/>
                <a:sym typeface="Roboto"/>
              </a:defRPr>
            </a:lvl2pPr>
            <a:lvl3pPr indent="-228600" lvl="2" marL="1371600" algn="l">
              <a:lnSpc>
                <a:spcPct val="90000"/>
              </a:lnSpc>
              <a:spcBef>
                <a:spcPts val="500"/>
              </a:spcBef>
              <a:spcAft>
                <a:spcPts val="0"/>
              </a:spcAft>
              <a:buClr>
                <a:schemeClr val="dk1"/>
              </a:buClr>
              <a:buSzPts val="1800"/>
              <a:buFont typeface="Roboto"/>
              <a:buNone/>
              <a:defRPr b="1" sz="1800">
                <a:latin typeface="Roboto"/>
                <a:ea typeface="Roboto"/>
                <a:cs typeface="Roboto"/>
                <a:sym typeface="Roboto"/>
              </a:defRPr>
            </a:lvl3pPr>
            <a:lvl4pPr indent="-228600" lvl="3" marL="18288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4pPr>
            <a:lvl5pPr indent="-228600" lvl="4" marL="22860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5pPr>
            <a:lvl6pPr indent="-228600" lvl="5" marL="27432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6pPr>
            <a:lvl7pPr indent="-228600" lvl="6" marL="32004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7pPr>
            <a:lvl8pPr indent="-228600" lvl="7" marL="36576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8pPr>
            <a:lvl9pPr indent="-228600" lvl="8" marL="41148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9pPr>
          </a:lstStyle>
          <a:p/>
        </p:txBody>
      </p:sp>
      <p:sp>
        <p:nvSpPr>
          <p:cNvPr id="353" name="Google Shape;353;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Font typeface="Roboto"/>
              <a:buChar char="•"/>
              <a:defRPr>
                <a:latin typeface="Roboto"/>
                <a:ea typeface="Roboto"/>
                <a:cs typeface="Roboto"/>
                <a:sym typeface="Roboto"/>
              </a:defRPr>
            </a:lvl1pPr>
            <a:lvl2pPr indent="-342900" lvl="1" marL="914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2pPr>
            <a:lvl3pPr indent="-342900" lvl="2" marL="1371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3pPr>
            <a:lvl4pPr indent="-342900" lvl="3" marL="1828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4pPr>
            <a:lvl5pPr indent="-342900" lvl="4" marL="22860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5pPr>
            <a:lvl6pPr indent="-342900" lvl="5" marL="27432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6pPr>
            <a:lvl7pPr indent="-342900" lvl="6" marL="3200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7pPr>
            <a:lvl8pPr indent="-342900" lvl="7" marL="3657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8pPr>
            <a:lvl9pPr indent="-342900" lvl="8" marL="4114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9pPr>
          </a:lstStyle>
          <a:p/>
        </p:txBody>
      </p:sp>
      <p:sp>
        <p:nvSpPr>
          <p:cNvPr id="354" name="Google Shape;354;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Font typeface="Roboto"/>
              <a:buNone/>
              <a:defRPr b="1" sz="2400">
                <a:latin typeface="Roboto"/>
                <a:ea typeface="Roboto"/>
                <a:cs typeface="Roboto"/>
                <a:sym typeface="Roboto"/>
              </a:defRPr>
            </a:lvl1pPr>
            <a:lvl2pPr indent="-228600" lvl="1" marL="914400" algn="l">
              <a:lnSpc>
                <a:spcPct val="90000"/>
              </a:lnSpc>
              <a:spcBef>
                <a:spcPts val="500"/>
              </a:spcBef>
              <a:spcAft>
                <a:spcPts val="0"/>
              </a:spcAft>
              <a:buClr>
                <a:schemeClr val="dk1"/>
              </a:buClr>
              <a:buSzPts val="2000"/>
              <a:buFont typeface="Roboto"/>
              <a:buNone/>
              <a:defRPr b="1" sz="2000">
                <a:latin typeface="Roboto"/>
                <a:ea typeface="Roboto"/>
                <a:cs typeface="Roboto"/>
                <a:sym typeface="Roboto"/>
              </a:defRPr>
            </a:lvl2pPr>
            <a:lvl3pPr indent="-228600" lvl="2" marL="1371600" algn="l">
              <a:lnSpc>
                <a:spcPct val="90000"/>
              </a:lnSpc>
              <a:spcBef>
                <a:spcPts val="500"/>
              </a:spcBef>
              <a:spcAft>
                <a:spcPts val="0"/>
              </a:spcAft>
              <a:buClr>
                <a:schemeClr val="dk1"/>
              </a:buClr>
              <a:buSzPts val="1800"/>
              <a:buFont typeface="Roboto"/>
              <a:buNone/>
              <a:defRPr b="1" sz="1800">
                <a:latin typeface="Roboto"/>
                <a:ea typeface="Roboto"/>
                <a:cs typeface="Roboto"/>
                <a:sym typeface="Roboto"/>
              </a:defRPr>
            </a:lvl3pPr>
            <a:lvl4pPr indent="-228600" lvl="3" marL="18288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4pPr>
            <a:lvl5pPr indent="-228600" lvl="4" marL="22860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5pPr>
            <a:lvl6pPr indent="-228600" lvl="5" marL="27432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6pPr>
            <a:lvl7pPr indent="-228600" lvl="6" marL="32004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7pPr>
            <a:lvl8pPr indent="-228600" lvl="7" marL="36576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8pPr>
            <a:lvl9pPr indent="-228600" lvl="8" marL="4114800" algn="l">
              <a:lnSpc>
                <a:spcPct val="90000"/>
              </a:lnSpc>
              <a:spcBef>
                <a:spcPts val="500"/>
              </a:spcBef>
              <a:spcAft>
                <a:spcPts val="0"/>
              </a:spcAft>
              <a:buClr>
                <a:schemeClr val="dk1"/>
              </a:buClr>
              <a:buSzPts val="1600"/>
              <a:buFont typeface="Roboto"/>
              <a:buNone/>
              <a:defRPr b="1" sz="1600">
                <a:latin typeface="Roboto"/>
                <a:ea typeface="Roboto"/>
                <a:cs typeface="Roboto"/>
                <a:sym typeface="Roboto"/>
              </a:defRPr>
            </a:lvl9pPr>
          </a:lstStyle>
          <a:p/>
        </p:txBody>
      </p:sp>
      <p:sp>
        <p:nvSpPr>
          <p:cNvPr id="355" name="Google Shape;355;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Font typeface="Roboto"/>
              <a:buChar char="•"/>
              <a:defRPr>
                <a:latin typeface="Roboto"/>
                <a:ea typeface="Roboto"/>
                <a:cs typeface="Roboto"/>
                <a:sym typeface="Roboto"/>
              </a:defRPr>
            </a:lvl1pPr>
            <a:lvl2pPr indent="-342900" lvl="1" marL="914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2pPr>
            <a:lvl3pPr indent="-342900" lvl="2" marL="1371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3pPr>
            <a:lvl4pPr indent="-342900" lvl="3" marL="1828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4pPr>
            <a:lvl5pPr indent="-342900" lvl="4" marL="22860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5pPr>
            <a:lvl6pPr indent="-342900" lvl="5" marL="27432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6pPr>
            <a:lvl7pPr indent="-342900" lvl="6" marL="32004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7pPr>
            <a:lvl8pPr indent="-342900" lvl="7" marL="36576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8pPr>
            <a:lvl9pPr indent="-342900" lvl="8" marL="4114800" algn="l">
              <a:lnSpc>
                <a:spcPct val="90000"/>
              </a:lnSpc>
              <a:spcBef>
                <a:spcPts val="500"/>
              </a:spcBef>
              <a:spcAft>
                <a:spcPts val="0"/>
              </a:spcAft>
              <a:buClr>
                <a:schemeClr val="dk1"/>
              </a:buClr>
              <a:buSzPts val="1800"/>
              <a:buFont typeface="Roboto"/>
              <a:buChar char="•"/>
              <a:defRPr>
                <a:latin typeface="Roboto"/>
                <a:ea typeface="Roboto"/>
                <a:cs typeface="Roboto"/>
                <a:sym typeface="Roboto"/>
              </a:defRPr>
            </a:lvl9pPr>
          </a:lstStyle>
          <a:p/>
        </p:txBody>
      </p:sp>
      <p:sp>
        <p:nvSpPr>
          <p:cNvPr id="356" name="Google Shape;356;p1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1pPr>
            <a:lvl2pPr indent="0" lvl="1"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2pPr>
            <a:lvl3pPr indent="0" lvl="2"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3pPr>
            <a:lvl4pPr indent="0" lvl="3"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4pPr>
            <a:lvl5pPr indent="0" lvl="4"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5pPr>
            <a:lvl6pPr indent="0" lvl="5"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6pPr>
            <a:lvl7pPr indent="0" lvl="6"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7pPr>
            <a:lvl8pPr indent="0" lvl="7"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8pPr>
            <a:lvl9pPr indent="0" lvl="8" marL="0" marR="0" rtl="0" algn="l">
              <a:lnSpc>
                <a:spcPct val="100000"/>
              </a:lnSpc>
              <a:spcBef>
                <a:spcPts val="0"/>
              </a:spcBef>
              <a:spcAft>
                <a:spcPts val="0"/>
              </a:spcAft>
              <a:buClr>
                <a:srgbClr val="000000"/>
              </a:buClr>
              <a:buSzPts val="2400"/>
              <a:buFont typeface="Arial"/>
              <a:buNone/>
              <a:defRPr i="0" sz="2400" u="none" cap="none" strike="noStrike">
                <a:solidFill>
                  <a:srgbClr val="5F6368"/>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US"/>
              <a:t>‹#›</a:t>
            </a:fld>
            <a:endParaRPr sz="1800">
              <a:solidFill>
                <a:schemeClr val="dk1"/>
              </a:solidFill>
            </a:endParaRPr>
          </a:p>
        </p:txBody>
      </p:sp>
      <p:sp>
        <p:nvSpPr>
          <p:cNvPr descr="Color filled rectangle border" id="357" name="Google Shape;357;p14"/>
          <p:cNvSpPr/>
          <p:nvPr/>
        </p:nvSpPr>
        <p:spPr>
          <a:xfrm>
            <a:off x="0" y="6479628"/>
            <a:ext cx="3054096" cy="378372"/>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olor filled rectangle border" id="358" name="Google Shape;358;p14"/>
          <p:cNvSpPr/>
          <p:nvPr/>
        </p:nvSpPr>
        <p:spPr>
          <a:xfrm>
            <a:off x="3054096" y="6479628"/>
            <a:ext cx="3054096" cy="378372"/>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olor filled rectangle border" id="359" name="Google Shape;359;p14"/>
          <p:cNvSpPr/>
          <p:nvPr/>
        </p:nvSpPr>
        <p:spPr>
          <a:xfrm>
            <a:off x="6108192" y="6479628"/>
            <a:ext cx="3054096" cy="37837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olor filled rectangle border" id="360" name="Google Shape;360;p14"/>
          <p:cNvSpPr/>
          <p:nvPr/>
        </p:nvSpPr>
        <p:spPr>
          <a:xfrm>
            <a:off x="9137904" y="6479628"/>
            <a:ext cx="3054096" cy="378372"/>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olor filled rectangle border" id="361" name="Google Shape;361;p14"/>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62" name="Google Shape;362;p14"/>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63" name="Google Shape;363;p14"/>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64" name="Google Shape;364;p14"/>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365" name="Google Shape;365;p14"/>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747A80"/>
              </a:buClr>
              <a:buSzPts val="4000"/>
              <a:buFont typeface="Roboto Medium"/>
              <a:buNone/>
              <a:defRPr i="0" sz="4000" u="none" cap="none" strike="noStrike">
                <a:solidFill>
                  <a:srgbClr val="747A80"/>
                </a:solidFill>
                <a:latin typeface="Roboto Medium"/>
                <a:ea typeface="Roboto Medium"/>
                <a:cs typeface="Roboto Medium"/>
                <a:sym typeface="Roboto Medium"/>
              </a:defRPr>
            </a:lvl1pPr>
            <a:lvl2pPr lvl="1" marR="0" rtl="0" algn="l">
              <a:lnSpc>
                <a:spcPct val="100000"/>
              </a:lnSpc>
              <a:spcBef>
                <a:spcPts val="0"/>
              </a:spcBef>
              <a:spcAft>
                <a:spcPts val="0"/>
              </a:spcAft>
              <a:buClr>
                <a:srgbClr val="000000"/>
              </a:buClr>
              <a:buSzPts val="1400"/>
              <a:buFont typeface="Roboto Medium"/>
              <a:buNone/>
              <a:defRPr i="0" sz="1800" u="none" cap="none" strike="noStrike">
                <a:solidFill>
                  <a:srgbClr val="000000"/>
                </a:solidFill>
                <a:latin typeface="Roboto Medium"/>
                <a:ea typeface="Roboto Medium"/>
                <a:cs typeface="Roboto Medium"/>
                <a:sym typeface="Roboto Medium"/>
              </a:defRPr>
            </a:lvl2pPr>
            <a:lvl3pPr lvl="2" marR="0" rtl="0" algn="l">
              <a:lnSpc>
                <a:spcPct val="100000"/>
              </a:lnSpc>
              <a:spcBef>
                <a:spcPts val="0"/>
              </a:spcBef>
              <a:spcAft>
                <a:spcPts val="0"/>
              </a:spcAft>
              <a:buClr>
                <a:srgbClr val="000000"/>
              </a:buClr>
              <a:buSzPts val="1400"/>
              <a:buFont typeface="Roboto Medium"/>
              <a:buNone/>
              <a:defRPr i="0" sz="1800" u="none" cap="none" strike="noStrike">
                <a:solidFill>
                  <a:srgbClr val="000000"/>
                </a:solidFill>
                <a:latin typeface="Roboto Medium"/>
                <a:ea typeface="Roboto Medium"/>
                <a:cs typeface="Roboto Medium"/>
                <a:sym typeface="Roboto Medium"/>
              </a:defRPr>
            </a:lvl3pPr>
            <a:lvl4pPr lvl="3" marR="0" rtl="0" algn="l">
              <a:lnSpc>
                <a:spcPct val="100000"/>
              </a:lnSpc>
              <a:spcBef>
                <a:spcPts val="0"/>
              </a:spcBef>
              <a:spcAft>
                <a:spcPts val="0"/>
              </a:spcAft>
              <a:buClr>
                <a:srgbClr val="000000"/>
              </a:buClr>
              <a:buSzPts val="1400"/>
              <a:buFont typeface="Roboto Medium"/>
              <a:buNone/>
              <a:defRPr i="0" sz="1800" u="none" cap="none" strike="noStrike">
                <a:solidFill>
                  <a:srgbClr val="000000"/>
                </a:solidFill>
                <a:latin typeface="Roboto Medium"/>
                <a:ea typeface="Roboto Medium"/>
                <a:cs typeface="Roboto Medium"/>
                <a:sym typeface="Roboto Medium"/>
              </a:defRPr>
            </a:lvl4pPr>
            <a:lvl5pPr lvl="4" marR="0" rtl="0" algn="l">
              <a:lnSpc>
                <a:spcPct val="100000"/>
              </a:lnSpc>
              <a:spcBef>
                <a:spcPts val="0"/>
              </a:spcBef>
              <a:spcAft>
                <a:spcPts val="0"/>
              </a:spcAft>
              <a:buClr>
                <a:srgbClr val="000000"/>
              </a:buClr>
              <a:buSzPts val="1400"/>
              <a:buFont typeface="Roboto Medium"/>
              <a:buNone/>
              <a:defRPr i="0" sz="1800" u="none" cap="none" strike="noStrike">
                <a:solidFill>
                  <a:srgbClr val="000000"/>
                </a:solidFill>
                <a:latin typeface="Roboto Medium"/>
                <a:ea typeface="Roboto Medium"/>
                <a:cs typeface="Roboto Medium"/>
                <a:sym typeface="Roboto Medium"/>
              </a:defRPr>
            </a:lvl5pPr>
            <a:lvl6pPr lvl="5" marR="0" rtl="0" algn="l">
              <a:lnSpc>
                <a:spcPct val="100000"/>
              </a:lnSpc>
              <a:spcBef>
                <a:spcPts val="0"/>
              </a:spcBef>
              <a:spcAft>
                <a:spcPts val="0"/>
              </a:spcAft>
              <a:buClr>
                <a:srgbClr val="000000"/>
              </a:buClr>
              <a:buSzPts val="1400"/>
              <a:buFont typeface="Roboto Medium"/>
              <a:buNone/>
              <a:defRPr i="0" sz="1800" u="none" cap="none" strike="noStrike">
                <a:solidFill>
                  <a:srgbClr val="000000"/>
                </a:solidFill>
                <a:latin typeface="Roboto Medium"/>
                <a:ea typeface="Roboto Medium"/>
                <a:cs typeface="Roboto Medium"/>
                <a:sym typeface="Roboto Medium"/>
              </a:defRPr>
            </a:lvl6pPr>
            <a:lvl7pPr lvl="6" marR="0" rtl="0" algn="l">
              <a:lnSpc>
                <a:spcPct val="100000"/>
              </a:lnSpc>
              <a:spcBef>
                <a:spcPts val="0"/>
              </a:spcBef>
              <a:spcAft>
                <a:spcPts val="0"/>
              </a:spcAft>
              <a:buClr>
                <a:srgbClr val="000000"/>
              </a:buClr>
              <a:buSzPts val="1400"/>
              <a:buFont typeface="Roboto Medium"/>
              <a:buNone/>
              <a:defRPr i="0" sz="1800" u="none" cap="none" strike="noStrike">
                <a:solidFill>
                  <a:srgbClr val="000000"/>
                </a:solidFill>
                <a:latin typeface="Roboto Medium"/>
                <a:ea typeface="Roboto Medium"/>
                <a:cs typeface="Roboto Medium"/>
                <a:sym typeface="Roboto Medium"/>
              </a:defRPr>
            </a:lvl7pPr>
            <a:lvl8pPr lvl="7" marR="0" rtl="0" algn="l">
              <a:lnSpc>
                <a:spcPct val="100000"/>
              </a:lnSpc>
              <a:spcBef>
                <a:spcPts val="0"/>
              </a:spcBef>
              <a:spcAft>
                <a:spcPts val="0"/>
              </a:spcAft>
              <a:buClr>
                <a:srgbClr val="000000"/>
              </a:buClr>
              <a:buSzPts val="1400"/>
              <a:buFont typeface="Roboto Medium"/>
              <a:buNone/>
              <a:defRPr i="0" sz="1800" u="none" cap="none" strike="noStrike">
                <a:solidFill>
                  <a:srgbClr val="000000"/>
                </a:solidFill>
                <a:latin typeface="Roboto Medium"/>
                <a:ea typeface="Roboto Medium"/>
                <a:cs typeface="Roboto Medium"/>
                <a:sym typeface="Roboto Medium"/>
              </a:defRPr>
            </a:lvl8pPr>
            <a:lvl9pPr lvl="8" marR="0" rtl="0" algn="l">
              <a:lnSpc>
                <a:spcPct val="100000"/>
              </a:lnSpc>
              <a:spcBef>
                <a:spcPts val="0"/>
              </a:spcBef>
              <a:spcAft>
                <a:spcPts val="0"/>
              </a:spcAft>
              <a:buClr>
                <a:srgbClr val="000000"/>
              </a:buClr>
              <a:buSzPts val="1400"/>
              <a:buFont typeface="Roboto Medium"/>
              <a:buNone/>
              <a:defRPr i="0" sz="1800" u="none" cap="none" strike="noStrike">
                <a:solidFill>
                  <a:srgbClr val="000000"/>
                </a:solidFill>
                <a:latin typeface="Roboto Medium"/>
                <a:ea typeface="Roboto Medium"/>
                <a:cs typeface="Roboto Medium"/>
                <a:sym typeface="Roboto Medium"/>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Roboto"/>
              <a:buChar char="•"/>
              <a:defRPr i="0" sz="2800" u="none" cap="none" strike="noStrike">
                <a:solidFill>
                  <a:schemeClr val="dk1"/>
                </a:solidFill>
                <a:latin typeface="Roboto"/>
                <a:ea typeface="Roboto"/>
                <a:cs typeface="Roboto"/>
                <a:sym typeface="Roboto"/>
              </a:defRPr>
            </a:lvl1pPr>
            <a:lvl2pPr indent="-381000" lvl="1" marL="914400" marR="0" rtl="0" algn="l">
              <a:lnSpc>
                <a:spcPct val="90000"/>
              </a:lnSpc>
              <a:spcBef>
                <a:spcPts val="500"/>
              </a:spcBef>
              <a:spcAft>
                <a:spcPts val="0"/>
              </a:spcAft>
              <a:buClr>
                <a:schemeClr val="dk1"/>
              </a:buClr>
              <a:buSzPts val="2400"/>
              <a:buFont typeface="Roboto"/>
              <a:buChar char="•"/>
              <a:defRPr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Roboto"/>
              <a:buChar char="•"/>
              <a:defRPr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Roboto"/>
              <a:buChar char="•"/>
              <a:defRPr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Roboto"/>
              <a:buChar char="•"/>
              <a:defRPr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Roboto"/>
              <a:buChar char="•"/>
              <a:defRPr i="0" sz="1800" u="none" cap="none" strike="noStrike">
                <a:solidFill>
                  <a:schemeClr val="dk1"/>
                </a:solidFill>
                <a:latin typeface="Roboto"/>
                <a:ea typeface="Roboto"/>
                <a:cs typeface="Roboto"/>
                <a:sym typeface="Roboto"/>
              </a:defRPr>
            </a:lvl6pPr>
            <a:lvl7pPr indent="-342900" lvl="6" marL="3200400" marR="0" rtl="0" algn="l">
              <a:lnSpc>
                <a:spcPct val="90000"/>
              </a:lnSpc>
              <a:spcBef>
                <a:spcPts val="500"/>
              </a:spcBef>
              <a:spcAft>
                <a:spcPts val="0"/>
              </a:spcAft>
              <a:buClr>
                <a:schemeClr val="dk1"/>
              </a:buClr>
              <a:buSzPts val="1800"/>
              <a:buFont typeface="Roboto"/>
              <a:buChar char="•"/>
              <a:defRPr i="0" sz="1800" u="none" cap="none" strike="noStrike">
                <a:solidFill>
                  <a:schemeClr val="dk1"/>
                </a:solidFill>
                <a:latin typeface="Roboto"/>
                <a:ea typeface="Roboto"/>
                <a:cs typeface="Roboto"/>
                <a:sym typeface="Roboto"/>
              </a:defRPr>
            </a:lvl7pPr>
            <a:lvl8pPr indent="-342900" lvl="7" marL="3657600" marR="0" rtl="0" algn="l">
              <a:lnSpc>
                <a:spcPct val="90000"/>
              </a:lnSpc>
              <a:spcBef>
                <a:spcPts val="500"/>
              </a:spcBef>
              <a:spcAft>
                <a:spcPts val="0"/>
              </a:spcAft>
              <a:buClr>
                <a:schemeClr val="dk1"/>
              </a:buClr>
              <a:buSzPts val="1800"/>
              <a:buFont typeface="Roboto"/>
              <a:buChar char="•"/>
              <a:defRPr i="0" sz="1800" u="none" cap="none" strike="noStrike">
                <a:solidFill>
                  <a:schemeClr val="dk1"/>
                </a:solidFill>
                <a:latin typeface="Roboto"/>
                <a:ea typeface="Roboto"/>
                <a:cs typeface="Roboto"/>
                <a:sym typeface="Roboto"/>
              </a:defRPr>
            </a:lvl8pPr>
            <a:lvl9pPr indent="-342900" lvl="8" marL="4114800" marR="0" rtl="0" algn="l">
              <a:lnSpc>
                <a:spcPct val="90000"/>
              </a:lnSpc>
              <a:spcBef>
                <a:spcPts val="500"/>
              </a:spcBef>
              <a:spcAft>
                <a:spcPts val="0"/>
              </a:spcAft>
              <a:buClr>
                <a:schemeClr val="dk1"/>
              </a:buClr>
              <a:buSzPts val="1800"/>
              <a:buFont typeface="Roboto"/>
              <a:buChar char="•"/>
              <a:defRPr i="0" sz="1800" u="none" cap="none" strike="noStrike">
                <a:solidFill>
                  <a:schemeClr val="dk1"/>
                </a:solidFill>
                <a:latin typeface="Roboto"/>
                <a:ea typeface="Roboto"/>
                <a:cs typeface="Roboto"/>
                <a:sym typeface="Roboto"/>
              </a:defRPr>
            </a:lvl9pPr>
          </a:lstStyle>
          <a:p/>
        </p:txBody>
      </p:sp>
      <p:sp>
        <p:nvSpPr>
          <p:cNvPr descr="Color filled rectangle border" id="12" name="Google Shape;12;p6"/>
          <p:cNvSpPr/>
          <p:nvPr/>
        </p:nvSpPr>
        <p:spPr>
          <a:xfrm>
            <a:off x="0" y="6479625"/>
            <a:ext cx="2442300" cy="378300"/>
          </a:xfrm>
          <a:prstGeom prst="rect">
            <a:avLst/>
          </a:prstGeom>
          <a:solidFill>
            <a:srgbClr val="FBBC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13" name="Google Shape;13;p6"/>
          <p:cNvSpPr/>
          <p:nvPr/>
        </p:nvSpPr>
        <p:spPr>
          <a:xfrm>
            <a:off x="2442221" y="6479625"/>
            <a:ext cx="2442300" cy="378300"/>
          </a:xfrm>
          <a:prstGeom prst="rect">
            <a:avLst/>
          </a:prstGeom>
          <a:solidFill>
            <a:srgbClr val="EA43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14" name="Google Shape;14;p6"/>
          <p:cNvSpPr/>
          <p:nvPr/>
        </p:nvSpPr>
        <p:spPr>
          <a:xfrm>
            <a:off x="4884442" y="6479625"/>
            <a:ext cx="2442300" cy="378300"/>
          </a:xfrm>
          <a:prstGeom prst="rect">
            <a:avLst/>
          </a:prstGeom>
          <a:solidFill>
            <a:srgbClr val="4285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olor filled rectangle border" id="15" name="Google Shape;15;p6"/>
          <p:cNvSpPr/>
          <p:nvPr/>
        </p:nvSpPr>
        <p:spPr>
          <a:xfrm>
            <a:off x="7307165" y="6479625"/>
            <a:ext cx="2442300" cy="378300"/>
          </a:xfrm>
          <a:prstGeom prst="rect">
            <a:avLst/>
          </a:prstGeom>
          <a:solidFill>
            <a:srgbClr val="34A85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6" name="Google Shape;16;p6"/>
          <p:cNvPicPr preferRelativeResize="0"/>
          <p:nvPr/>
        </p:nvPicPr>
        <p:blipFill rotWithShape="1">
          <a:blip r:embed="rId1">
            <a:alphaModFix/>
          </a:blip>
          <a:srcRect b="0" l="0" r="0" t="0"/>
          <a:stretch/>
        </p:blipFill>
        <p:spPr>
          <a:xfrm>
            <a:off x="10485525" y="0"/>
            <a:ext cx="1706476" cy="1217950"/>
          </a:xfrm>
          <a:prstGeom prst="rect">
            <a:avLst/>
          </a:prstGeom>
          <a:noFill/>
          <a:ln>
            <a:noFill/>
          </a:ln>
        </p:spPr>
      </p:pic>
      <p:sp>
        <p:nvSpPr>
          <p:cNvPr descr="Color filled rectangle border" id="17" name="Google Shape;17;p6"/>
          <p:cNvSpPr/>
          <p:nvPr/>
        </p:nvSpPr>
        <p:spPr>
          <a:xfrm>
            <a:off x="9749582" y="6479625"/>
            <a:ext cx="2442300" cy="3783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hyperlink" Target="https://www.google.com/fit/" TargetMode="External"/><Relationship Id="rId4" Type="http://schemas.openxmlformats.org/officeDocument/2006/relationships/hyperlink" Target="https://safety.google/intl/en_us/security-privac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1"/>
          <p:cNvSpPr txBox="1"/>
          <p:nvPr>
            <p:ph type="ctrTitle"/>
          </p:nvPr>
        </p:nvSpPr>
        <p:spPr>
          <a:xfrm>
            <a:off x="675420" y="2493085"/>
            <a:ext cx="4971618" cy="203375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747A80"/>
              </a:buClr>
              <a:buSzPts val="3600"/>
              <a:buFont typeface="Arial"/>
              <a:buNone/>
            </a:pPr>
            <a:r>
              <a:rPr lang="en-US"/>
              <a:t>Google Fit</a:t>
            </a:r>
            <a:endParaRPr/>
          </a:p>
        </p:txBody>
      </p:sp>
      <p:sp>
        <p:nvSpPr>
          <p:cNvPr id="430" name="Google Shape;430;p1"/>
          <p:cNvSpPr txBox="1"/>
          <p:nvPr>
            <p:ph idx="1" type="subTitle"/>
          </p:nvPr>
        </p:nvSpPr>
        <p:spPr>
          <a:xfrm>
            <a:off x="6569350" y="2493075"/>
            <a:ext cx="5500800" cy="2033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sz="1700">
                <a:solidFill>
                  <a:schemeClr val="dk1"/>
                </a:solidFill>
              </a:rPr>
              <a:t>Coaching you to a healthier and more active life</a:t>
            </a:r>
            <a:r>
              <a:rPr baseline="30000" lang="en-US" sz="1700">
                <a:solidFill>
                  <a:schemeClr val="dk1"/>
                </a:solidFill>
              </a:rPr>
              <a:t>TM</a:t>
            </a:r>
            <a:endParaRPr sz="1700"/>
          </a:p>
        </p:txBody>
      </p:sp>
      <p:sp>
        <p:nvSpPr>
          <p:cNvPr id="431" name="Google Shape;431;p1"/>
          <p:cNvSpPr txBox="1"/>
          <p:nvPr/>
        </p:nvSpPr>
        <p:spPr>
          <a:xfrm>
            <a:off x="4814850" y="5400675"/>
            <a:ext cx="2562300" cy="97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Kyle Aagard</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Subham Dandotiya</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Yuxuan Gan</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Ashley Goldstein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g2febc2ab9c9_1_0"/>
          <p:cNvSpPr txBox="1"/>
          <p:nvPr>
            <p:ph type="title"/>
          </p:nvPr>
        </p:nvSpPr>
        <p:spPr>
          <a:xfrm>
            <a:off x="603025" y="1237625"/>
            <a:ext cx="5036700" cy="99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747A80"/>
              </a:buClr>
              <a:buSzPts val="3600"/>
              <a:buFont typeface="Arial"/>
              <a:buNone/>
            </a:pPr>
            <a:r>
              <a:rPr lang="en-US"/>
              <a:t>Extension</a:t>
            </a:r>
            <a:r>
              <a:rPr lang="en-US"/>
              <a:t>  Features</a:t>
            </a:r>
            <a:endParaRPr/>
          </a:p>
        </p:txBody>
      </p:sp>
      <p:sp>
        <p:nvSpPr>
          <p:cNvPr id="648" name="Google Shape;648;g2febc2ab9c9_1_0"/>
          <p:cNvSpPr txBox="1"/>
          <p:nvPr>
            <p:ph type="title"/>
          </p:nvPr>
        </p:nvSpPr>
        <p:spPr>
          <a:xfrm>
            <a:off x="6687108" y="1237625"/>
            <a:ext cx="4495500" cy="1352400"/>
          </a:xfrm>
          <a:prstGeom prst="rect">
            <a:avLst/>
          </a:prstGeom>
          <a:noFill/>
          <a:ln>
            <a:noFill/>
          </a:ln>
        </p:spPr>
        <p:txBody>
          <a:bodyPr anchorCtr="0" anchor="ctr" bIns="45700" lIns="91425" spcFirstLastPara="1" rIns="91425" wrap="square" tIns="45700">
            <a:noAutofit/>
          </a:bodyPr>
          <a:lstStyle/>
          <a:p>
            <a:pPr indent="0" lvl="0" marL="0" rtl="0" algn="l">
              <a:lnSpc>
                <a:spcPct val="200000"/>
              </a:lnSpc>
              <a:spcBef>
                <a:spcPts val="0"/>
              </a:spcBef>
              <a:spcAft>
                <a:spcPts val="0"/>
              </a:spcAft>
              <a:buClr>
                <a:srgbClr val="747A80"/>
              </a:buClr>
              <a:buSzPts val="1700"/>
              <a:buFont typeface="Arial"/>
              <a:buNone/>
            </a:pPr>
            <a:r>
              <a:rPr lang="en-US" sz="2400">
                <a:solidFill>
                  <a:srgbClr val="747A80"/>
                </a:solidFill>
                <a:latin typeface="Roboto"/>
                <a:ea typeface="Roboto"/>
                <a:cs typeface="Roboto"/>
                <a:sym typeface="Roboto"/>
              </a:rPr>
              <a:t>Mental Wellness Integration</a:t>
            </a:r>
            <a:endParaRPr sz="2400">
              <a:solidFill>
                <a:srgbClr val="747A80"/>
              </a:solidFill>
              <a:latin typeface="Roboto"/>
              <a:ea typeface="Roboto"/>
              <a:cs typeface="Roboto"/>
              <a:sym typeface="Roboto"/>
            </a:endParaRPr>
          </a:p>
          <a:p>
            <a:pPr indent="0" lvl="0" marL="0" rtl="0" algn="l">
              <a:lnSpc>
                <a:spcPct val="200000"/>
              </a:lnSpc>
              <a:spcBef>
                <a:spcPts val="0"/>
              </a:spcBef>
              <a:spcAft>
                <a:spcPts val="0"/>
              </a:spcAft>
              <a:buClr>
                <a:srgbClr val="747A80"/>
              </a:buClr>
              <a:buSzPts val="1700"/>
              <a:buFont typeface="Arial"/>
              <a:buNone/>
            </a:pPr>
            <a:r>
              <a:rPr lang="en-US" sz="2400">
                <a:solidFill>
                  <a:srgbClr val="747A80"/>
                </a:solidFill>
                <a:latin typeface="Roboto"/>
                <a:ea typeface="Roboto"/>
                <a:cs typeface="Roboto"/>
                <a:sym typeface="Roboto"/>
              </a:rPr>
              <a:t>Social Features</a:t>
            </a:r>
            <a:endParaRPr sz="2400">
              <a:solidFill>
                <a:srgbClr val="747A80"/>
              </a:solidFill>
              <a:latin typeface="Roboto"/>
              <a:ea typeface="Roboto"/>
              <a:cs typeface="Roboto"/>
              <a:sym typeface="Roboto"/>
            </a:endParaRPr>
          </a:p>
          <a:p>
            <a:pPr indent="0" lvl="0" marL="0" rtl="0" algn="l">
              <a:lnSpc>
                <a:spcPct val="200000"/>
              </a:lnSpc>
              <a:spcBef>
                <a:spcPts val="0"/>
              </a:spcBef>
              <a:spcAft>
                <a:spcPts val="0"/>
              </a:spcAft>
              <a:buClr>
                <a:srgbClr val="747A80"/>
              </a:buClr>
              <a:buSzPts val="1700"/>
              <a:buFont typeface="Arial"/>
              <a:buNone/>
            </a:pPr>
            <a:r>
              <a:rPr lang="en-US" sz="2400">
                <a:solidFill>
                  <a:srgbClr val="747A80"/>
                </a:solidFill>
                <a:latin typeface="Roboto"/>
                <a:ea typeface="Roboto"/>
                <a:cs typeface="Roboto"/>
                <a:sym typeface="Roboto"/>
              </a:rPr>
              <a:t>Advanced Analytics</a:t>
            </a:r>
            <a:endParaRPr sz="2400">
              <a:solidFill>
                <a:srgbClr val="747A80"/>
              </a:solidFill>
              <a:latin typeface="Roboto"/>
              <a:ea typeface="Roboto"/>
              <a:cs typeface="Roboto"/>
              <a:sym typeface="Roboto"/>
            </a:endParaRPr>
          </a:p>
        </p:txBody>
      </p:sp>
      <p:pic>
        <p:nvPicPr>
          <p:cNvPr id="649" name="Google Shape;649;g2febc2ab9c9_1_0"/>
          <p:cNvPicPr preferRelativeResize="0"/>
          <p:nvPr/>
        </p:nvPicPr>
        <p:blipFill>
          <a:blip r:embed="rId3">
            <a:alphaModFix/>
          </a:blip>
          <a:stretch>
            <a:fillRect/>
          </a:stretch>
        </p:blipFill>
        <p:spPr>
          <a:xfrm>
            <a:off x="732275" y="3194774"/>
            <a:ext cx="10727427" cy="3202900"/>
          </a:xfrm>
          <a:prstGeom prst="rect">
            <a:avLst/>
          </a:prstGeom>
          <a:noFill/>
          <a:ln>
            <a:noFill/>
          </a:ln>
        </p:spPr>
      </p:pic>
      <p:pic>
        <p:nvPicPr>
          <p:cNvPr id="650" name="Google Shape;650;g2febc2ab9c9_1_0"/>
          <p:cNvPicPr preferRelativeResize="0"/>
          <p:nvPr/>
        </p:nvPicPr>
        <p:blipFill rotWithShape="1">
          <a:blip r:embed="rId4">
            <a:alphaModFix/>
          </a:blip>
          <a:srcRect b="0" l="0" r="0" t="0"/>
          <a:stretch/>
        </p:blipFill>
        <p:spPr>
          <a:xfrm>
            <a:off x="6241301" y="932285"/>
            <a:ext cx="421800" cy="433715"/>
          </a:xfrm>
          <a:prstGeom prst="rect">
            <a:avLst/>
          </a:prstGeom>
          <a:noFill/>
          <a:ln>
            <a:noFill/>
          </a:ln>
        </p:spPr>
      </p:pic>
      <p:pic>
        <p:nvPicPr>
          <p:cNvPr id="651" name="Google Shape;651;g2febc2ab9c9_1_0"/>
          <p:cNvPicPr preferRelativeResize="0"/>
          <p:nvPr/>
        </p:nvPicPr>
        <p:blipFill rotWithShape="1">
          <a:blip r:embed="rId4">
            <a:alphaModFix/>
          </a:blip>
          <a:srcRect b="0" l="0" r="0" t="0"/>
          <a:stretch/>
        </p:blipFill>
        <p:spPr>
          <a:xfrm>
            <a:off x="6241301" y="1670810"/>
            <a:ext cx="421800" cy="433715"/>
          </a:xfrm>
          <a:prstGeom prst="rect">
            <a:avLst/>
          </a:prstGeom>
          <a:noFill/>
          <a:ln>
            <a:noFill/>
          </a:ln>
        </p:spPr>
      </p:pic>
      <p:pic>
        <p:nvPicPr>
          <p:cNvPr id="652" name="Google Shape;652;g2febc2ab9c9_1_0"/>
          <p:cNvPicPr preferRelativeResize="0"/>
          <p:nvPr/>
        </p:nvPicPr>
        <p:blipFill rotWithShape="1">
          <a:blip r:embed="rId4">
            <a:alphaModFix/>
          </a:blip>
          <a:srcRect b="0" l="0" r="0" t="0"/>
          <a:stretch/>
        </p:blipFill>
        <p:spPr>
          <a:xfrm>
            <a:off x="6241301" y="2409335"/>
            <a:ext cx="421800" cy="4337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g30c8cd732e8_0_1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None/>
            </a:pPr>
            <a:r>
              <a:rPr b="1" lang="en-US">
                <a:latin typeface="Roboto"/>
                <a:ea typeface="Roboto"/>
                <a:cs typeface="Roboto"/>
                <a:sym typeface="Roboto"/>
              </a:rPr>
              <a:t>Get Fit.</a:t>
            </a:r>
            <a:endParaRPr b="1">
              <a:latin typeface="Roboto"/>
              <a:ea typeface="Roboto"/>
              <a:cs typeface="Roboto"/>
              <a:sym typeface="Roboto"/>
            </a:endParaRPr>
          </a:p>
        </p:txBody>
      </p:sp>
      <p:sp>
        <p:nvSpPr>
          <p:cNvPr id="659" name="Google Shape;659;g30c8cd732e8_0_14"/>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1000"/>
              </a:spcBef>
              <a:spcAft>
                <a:spcPts val="0"/>
              </a:spcAft>
              <a:buNone/>
            </a:pPr>
            <a:r>
              <a:t/>
            </a:r>
            <a:endParaRPr/>
          </a:p>
          <a:p>
            <a:pPr indent="0" lvl="0" marL="457200" rtl="0" algn="l">
              <a:lnSpc>
                <a:spcPct val="90000"/>
              </a:lnSpc>
              <a:spcBef>
                <a:spcPts val="1000"/>
              </a:spcBef>
              <a:spcAft>
                <a:spcPts val="0"/>
              </a:spcAft>
              <a:buNone/>
            </a:pPr>
            <a:r>
              <a:t/>
            </a:r>
            <a:endParaRPr/>
          </a:p>
          <a:p>
            <a:pPr indent="0" lvl="0" marL="457200" rtl="0" algn="l">
              <a:lnSpc>
                <a:spcPct val="90000"/>
              </a:lnSpc>
              <a:spcBef>
                <a:spcPts val="1000"/>
              </a:spcBef>
              <a:spcAft>
                <a:spcPts val="0"/>
              </a:spcAft>
              <a:buNone/>
            </a:pPr>
            <a:r>
              <a:t/>
            </a:r>
            <a:endParaRPr/>
          </a:p>
          <a:p>
            <a:pPr indent="0" lvl="0" marL="457200" rtl="0" algn="l">
              <a:lnSpc>
                <a:spcPct val="90000"/>
              </a:lnSpc>
              <a:spcBef>
                <a:spcPts val="1000"/>
              </a:spcBef>
              <a:spcAft>
                <a:spcPts val="0"/>
              </a:spcAft>
              <a:buNone/>
            </a:pPr>
            <a:r>
              <a:t/>
            </a:r>
            <a:endParaRPr/>
          </a:p>
          <a:p>
            <a:pPr indent="0" lvl="0" marL="0" rtl="0" algn="r">
              <a:lnSpc>
                <a:spcPct val="90000"/>
              </a:lnSpc>
              <a:spcBef>
                <a:spcPts val="1000"/>
              </a:spcBef>
              <a:spcAft>
                <a:spcPts val="0"/>
              </a:spcAft>
              <a:buNone/>
            </a:pPr>
            <a:r>
              <a:rPr lang="en-US"/>
              <a:t>Questions?</a:t>
            </a:r>
            <a:endParaRPr/>
          </a:p>
        </p:txBody>
      </p:sp>
      <p:pic>
        <p:nvPicPr>
          <p:cNvPr id="660" name="Google Shape;660;g30c8cd732e8_0_14"/>
          <p:cNvPicPr preferRelativeResize="0"/>
          <p:nvPr/>
        </p:nvPicPr>
        <p:blipFill>
          <a:blip r:embed="rId3">
            <a:alphaModFix/>
          </a:blip>
          <a:stretch>
            <a:fillRect/>
          </a:stretch>
        </p:blipFill>
        <p:spPr>
          <a:xfrm>
            <a:off x="6629400" y="1439775"/>
            <a:ext cx="4133850" cy="4133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g30d9df2f1c5_3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667" name="Google Shape;667;g30d9df2f1c5_3_0"/>
          <p:cNvSpPr txBox="1"/>
          <p:nvPr/>
        </p:nvSpPr>
        <p:spPr>
          <a:xfrm>
            <a:off x="890475" y="1940450"/>
            <a:ext cx="9702300" cy="4040400"/>
          </a:xfrm>
          <a:prstGeom prst="rect">
            <a:avLst/>
          </a:prstGeom>
          <a:noFill/>
          <a:ln>
            <a:noFill/>
          </a:ln>
        </p:spPr>
        <p:txBody>
          <a:bodyPr anchorCtr="0" anchor="t" bIns="91425" lIns="91425" spcFirstLastPara="1" rIns="91425" wrap="square" tIns="91425">
            <a:noAutofit/>
          </a:bodyPr>
          <a:lstStyle/>
          <a:p>
            <a:pPr indent="-323850" lvl="0" marL="457200" rtl="0" algn="l">
              <a:lnSpc>
                <a:spcPct val="120000"/>
              </a:lnSpc>
              <a:spcBef>
                <a:spcPts val="600"/>
              </a:spcBef>
              <a:spcAft>
                <a:spcPts val="0"/>
              </a:spcAft>
              <a:buClr>
                <a:srgbClr val="5F6368"/>
              </a:buClr>
              <a:buSzPts val="1500"/>
              <a:buFont typeface="Roboto"/>
              <a:buAutoNum type="arabicPeriod"/>
            </a:pPr>
            <a:r>
              <a:rPr lang="en-US" sz="1500">
                <a:solidFill>
                  <a:srgbClr val="5F6368"/>
                </a:solidFill>
                <a:latin typeface="Roboto"/>
                <a:ea typeface="Roboto"/>
                <a:cs typeface="Roboto"/>
                <a:sym typeface="Roboto"/>
              </a:rPr>
              <a:t>Google Developer Team. “Google Fit Guide” https://developers.google.com/fit/overview. Retrieved Sept 10, 2024.</a:t>
            </a:r>
            <a:endParaRPr sz="1500">
              <a:solidFill>
                <a:srgbClr val="5F6368"/>
              </a:solidFill>
              <a:latin typeface="Roboto"/>
              <a:ea typeface="Roboto"/>
              <a:cs typeface="Roboto"/>
              <a:sym typeface="Roboto"/>
            </a:endParaRPr>
          </a:p>
          <a:p>
            <a:pPr indent="0" lvl="0" marL="457200" rtl="0" algn="l">
              <a:lnSpc>
                <a:spcPct val="120000"/>
              </a:lnSpc>
              <a:spcBef>
                <a:spcPts val="600"/>
              </a:spcBef>
              <a:spcAft>
                <a:spcPts val="0"/>
              </a:spcAft>
              <a:buNone/>
            </a:pPr>
            <a:r>
              <a:t/>
            </a:r>
            <a:endParaRPr sz="1500">
              <a:solidFill>
                <a:srgbClr val="5F6368"/>
              </a:solidFill>
              <a:latin typeface="Roboto"/>
              <a:ea typeface="Roboto"/>
              <a:cs typeface="Roboto"/>
              <a:sym typeface="Roboto"/>
            </a:endParaRPr>
          </a:p>
          <a:p>
            <a:pPr indent="-323850" lvl="0" marL="457200" rtl="0" algn="l">
              <a:lnSpc>
                <a:spcPct val="120000"/>
              </a:lnSpc>
              <a:spcBef>
                <a:spcPts val="600"/>
              </a:spcBef>
              <a:spcAft>
                <a:spcPts val="0"/>
              </a:spcAft>
              <a:buClr>
                <a:srgbClr val="5F6368"/>
              </a:buClr>
              <a:buSzPts val="1500"/>
              <a:buFont typeface="Roboto"/>
              <a:buAutoNum type="arabicPeriod"/>
            </a:pPr>
            <a:r>
              <a:rPr lang="en-US" sz="1500">
                <a:solidFill>
                  <a:srgbClr val="5F6368"/>
                </a:solidFill>
                <a:latin typeface="Roboto"/>
                <a:ea typeface="Roboto"/>
                <a:cs typeface="Roboto"/>
                <a:sym typeface="Roboto"/>
              </a:rPr>
              <a:t>Google. Google Fit overview </a:t>
            </a:r>
            <a:r>
              <a:rPr lang="en-US" sz="1500" u="sng">
                <a:solidFill>
                  <a:srgbClr val="1155CC"/>
                </a:solidFill>
                <a:latin typeface="Roboto"/>
                <a:ea typeface="Roboto"/>
                <a:cs typeface="Roboto"/>
                <a:sym typeface="Roboto"/>
                <a:hlinkClick r:id="rId3">
                  <a:extLst>
                    <a:ext uri="{A12FA001-AC4F-418D-AE19-62706E023703}">
                      <ahyp:hlinkClr val="tx"/>
                    </a:ext>
                  </a:extLst>
                </a:hlinkClick>
              </a:rPr>
              <a:t>https://www.google.com/fit/</a:t>
            </a:r>
            <a:r>
              <a:rPr lang="en-US" sz="1500">
                <a:solidFill>
                  <a:srgbClr val="5F6368"/>
                </a:solidFill>
                <a:latin typeface="Roboto"/>
                <a:ea typeface="Roboto"/>
                <a:cs typeface="Roboto"/>
                <a:sym typeface="Roboto"/>
              </a:rPr>
              <a:t> Retrieved Aug 31, 2024.</a:t>
            </a:r>
            <a:endParaRPr sz="1500">
              <a:solidFill>
                <a:srgbClr val="5F6368"/>
              </a:solidFill>
              <a:latin typeface="Roboto"/>
              <a:ea typeface="Roboto"/>
              <a:cs typeface="Roboto"/>
              <a:sym typeface="Roboto"/>
            </a:endParaRPr>
          </a:p>
          <a:p>
            <a:pPr indent="0" lvl="0" marL="457200" rtl="0" algn="l">
              <a:lnSpc>
                <a:spcPct val="120000"/>
              </a:lnSpc>
              <a:spcBef>
                <a:spcPts val="600"/>
              </a:spcBef>
              <a:spcAft>
                <a:spcPts val="0"/>
              </a:spcAft>
              <a:buNone/>
            </a:pPr>
            <a:r>
              <a:t/>
            </a:r>
            <a:endParaRPr sz="1500">
              <a:solidFill>
                <a:srgbClr val="5F6368"/>
              </a:solidFill>
              <a:latin typeface="Roboto"/>
              <a:ea typeface="Roboto"/>
              <a:cs typeface="Roboto"/>
              <a:sym typeface="Roboto"/>
            </a:endParaRPr>
          </a:p>
          <a:p>
            <a:pPr indent="-323850" lvl="0" marL="457200" rtl="0" algn="l">
              <a:lnSpc>
                <a:spcPct val="120000"/>
              </a:lnSpc>
              <a:spcBef>
                <a:spcPts val="600"/>
              </a:spcBef>
              <a:spcAft>
                <a:spcPts val="0"/>
              </a:spcAft>
              <a:buClr>
                <a:srgbClr val="5F6368"/>
              </a:buClr>
              <a:buSzPts val="1500"/>
              <a:buFont typeface="Roboto"/>
              <a:buAutoNum type="arabicPeriod"/>
            </a:pPr>
            <a:r>
              <a:rPr lang="en-US" sz="1500">
                <a:solidFill>
                  <a:srgbClr val="5F6368"/>
                </a:solidFill>
                <a:latin typeface="Roboto"/>
                <a:ea typeface="Roboto"/>
                <a:cs typeface="Roboto"/>
                <a:sym typeface="Roboto"/>
              </a:rPr>
              <a:t>Google Safety Center: </a:t>
            </a:r>
            <a:r>
              <a:rPr lang="en-US" sz="1500" u="sng">
                <a:solidFill>
                  <a:srgbClr val="1155CC"/>
                </a:solidFill>
                <a:latin typeface="Roboto"/>
                <a:ea typeface="Roboto"/>
                <a:cs typeface="Roboto"/>
                <a:sym typeface="Roboto"/>
                <a:hlinkClick r:id="rId4">
                  <a:extLst>
                    <a:ext uri="{A12FA001-AC4F-418D-AE19-62706E023703}">
                      <ahyp:hlinkClr val="tx"/>
                    </a:ext>
                  </a:extLst>
                </a:hlinkClick>
              </a:rPr>
              <a:t>https://safety.google/intl/en_us/security-privacy/</a:t>
            </a:r>
            <a:r>
              <a:rPr lang="en-US" sz="1500">
                <a:solidFill>
                  <a:srgbClr val="5F6368"/>
                </a:solidFill>
                <a:latin typeface="Roboto"/>
                <a:ea typeface="Roboto"/>
                <a:cs typeface="Roboto"/>
                <a:sym typeface="Roboto"/>
              </a:rPr>
              <a:t> Retrieved Oct 19, 2024</a:t>
            </a:r>
            <a:endParaRPr sz="1500">
              <a:solidFill>
                <a:srgbClr val="5F6368"/>
              </a:solidFill>
              <a:latin typeface="Roboto"/>
              <a:ea typeface="Roboto"/>
              <a:cs typeface="Roboto"/>
              <a:sym typeface="Roboto"/>
            </a:endParaRPr>
          </a:p>
          <a:p>
            <a:pPr indent="0" lvl="0" marL="457200" rtl="0" algn="l">
              <a:lnSpc>
                <a:spcPct val="120000"/>
              </a:lnSpc>
              <a:spcBef>
                <a:spcPts val="600"/>
              </a:spcBef>
              <a:spcAft>
                <a:spcPts val="0"/>
              </a:spcAft>
              <a:buNone/>
            </a:pPr>
            <a:r>
              <a:t/>
            </a:r>
            <a:endParaRPr sz="1500">
              <a:solidFill>
                <a:srgbClr val="5F6368"/>
              </a:solidFill>
              <a:latin typeface="Roboto"/>
              <a:ea typeface="Roboto"/>
              <a:cs typeface="Roboto"/>
              <a:sym typeface="Roboto"/>
            </a:endParaRPr>
          </a:p>
          <a:p>
            <a:pPr indent="-323850" lvl="0" marL="457200" rtl="0" algn="l">
              <a:lnSpc>
                <a:spcPct val="120000"/>
              </a:lnSpc>
              <a:spcBef>
                <a:spcPts val="600"/>
              </a:spcBef>
              <a:spcAft>
                <a:spcPts val="0"/>
              </a:spcAft>
              <a:buClr>
                <a:srgbClr val="5F6368"/>
              </a:buClr>
              <a:buSzPts val="1500"/>
              <a:buFont typeface="Roboto"/>
              <a:buAutoNum type="arabicPeriod"/>
            </a:pPr>
            <a:r>
              <a:rPr lang="en-US" sz="1500">
                <a:solidFill>
                  <a:srgbClr val="5F6368"/>
                </a:solidFill>
                <a:latin typeface="Roboto"/>
                <a:ea typeface="Roboto"/>
                <a:cs typeface="Roboto"/>
                <a:sym typeface="Roboto"/>
              </a:rPr>
              <a:t>Ogundiran, Samuel. "Google Fit." LinkedIn, https://www.linkedin.com/pulse/googlefit-samuel-ogundiran/. Retrieved Oct 12 2024.</a:t>
            </a:r>
            <a:endParaRPr sz="1500">
              <a:solidFill>
                <a:srgbClr val="5F6368"/>
              </a:solidFill>
              <a:latin typeface="Roboto"/>
              <a:ea typeface="Roboto"/>
              <a:cs typeface="Roboto"/>
              <a:sym typeface="Roboto"/>
            </a:endParaRPr>
          </a:p>
          <a:p>
            <a:pPr indent="0" lvl="0" marL="0" rtl="0" algn="l">
              <a:lnSpc>
                <a:spcPct val="120000"/>
              </a:lnSpc>
              <a:spcBef>
                <a:spcPts val="600"/>
              </a:spcBef>
              <a:spcAft>
                <a:spcPts val="0"/>
              </a:spcAft>
              <a:buNone/>
            </a:pPr>
            <a:r>
              <a:t/>
            </a:r>
            <a:endParaRPr sz="1500">
              <a:solidFill>
                <a:srgbClr val="5F6368"/>
              </a:solidFill>
              <a:latin typeface="Roboto"/>
              <a:ea typeface="Roboto"/>
              <a:cs typeface="Roboto"/>
              <a:sym typeface="Roboto"/>
            </a:endParaRPr>
          </a:p>
          <a:p>
            <a:pPr indent="-323850" lvl="0" marL="457200" rtl="0" algn="l">
              <a:lnSpc>
                <a:spcPct val="120000"/>
              </a:lnSpc>
              <a:spcBef>
                <a:spcPts val="600"/>
              </a:spcBef>
              <a:spcAft>
                <a:spcPts val="0"/>
              </a:spcAft>
              <a:buClr>
                <a:srgbClr val="5F6368"/>
              </a:buClr>
              <a:buSzPts val="1500"/>
              <a:buFont typeface="Roboto"/>
              <a:buAutoNum type="arabicPeriod"/>
            </a:pPr>
            <a:r>
              <a:rPr lang="en-US" sz="1500">
                <a:solidFill>
                  <a:srgbClr val="5F6368"/>
                </a:solidFill>
                <a:latin typeface="Roboto"/>
                <a:ea typeface="Roboto"/>
                <a:cs typeface="Roboto"/>
                <a:sym typeface="Roboto"/>
              </a:rPr>
              <a:t>Dynatrace. "What Is an Open Ecosystem?" Dynatrace, 16 Jan. 2023, https://www.dynatrace.com/news/blog/what-is-an-open-ecosystem/. Retrieved Oct 8 2024.</a:t>
            </a:r>
            <a:endParaRPr sz="31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2fedcc94051_3_2"/>
          <p:cNvSpPr txBox="1"/>
          <p:nvPr>
            <p:ph type="title"/>
          </p:nvPr>
        </p:nvSpPr>
        <p:spPr>
          <a:xfrm>
            <a:off x="838200" y="365125"/>
            <a:ext cx="5554800" cy="990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47A80"/>
              </a:buClr>
              <a:buSzPts val="3600"/>
              <a:buFont typeface="Arial"/>
              <a:buNone/>
            </a:pPr>
            <a:r>
              <a:rPr lang="en-US">
                <a:latin typeface="Roboto"/>
                <a:ea typeface="Roboto"/>
                <a:cs typeface="Roboto"/>
                <a:sym typeface="Roboto"/>
              </a:rPr>
              <a:t>All Encompassing Tracker</a:t>
            </a:r>
            <a:endParaRPr>
              <a:latin typeface="Roboto"/>
              <a:ea typeface="Roboto"/>
              <a:cs typeface="Roboto"/>
              <a:sym typeface="Roboto"/>
            </a:endParaRPr>
          </a:p>
        </p:txBody>
      </p:sp>
      <p:sp>
        <p:nvSpPr>
          <p:cNvPr id="438" name="Google Shape;438;g2fedcc94051_3_2"/>
          <p:cNvSpPr txBox="1"/>
          <p:nvPr>
            <p:ph idx="3" type="body"/>
          </p:nvPr>
        </p:nvSpPr>
        <p:spPr>
          <a:xfrm>
            <a:off x="5955588" y="425450"/>
            <a:ext cx="4795800" cy="9906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2"/>
              </a:buClr>
              <a:buSzPts val="2400"/>
              <a:buNone/>
            </a:pPr>
            <a:r>
              <a:rPr lang="en-US"/>
              <a:t>Month of </a:t>
            </a:r>
            <a:r>
              <a:rPr b="1" lang="en-US"/>
              <a:t>October</a:t>
            </a:r>
            <a:endParaRPr b="1"/>
          </a:p>
        </p:txBody>
      </p:sp>
      <p:sp>
        <p:nvSpPr>
          <p:cNvPr id="439" name="Google Shape;439;g2fedcc94051_3_2"/>
          <p:cNvSpPr/>
          <p:nvPr/>
        </p:nvSpPr>
        <p:spPr>
          <a:xfrm>
            <a:off x="838198" y="1355834"/>
            <a:ext cx="2469000" cy="5133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20 min activity</a:t>
            </a:r>
            <a:endParaRPr b="0" i="0" sz="1400" u="none" cap="none" strike="noStrike">
              <a:solidFill>
                <a:srgbClr val="000000"/>
              </a:solidFill>
              <a:latin typeface="Arial"/>
              <a:ea typeface="Arial"/>
              <a:cs typeface="Arial"/>
              <a:sym typeface="Arial"/>
            </a:endParaRPr>
          </a:p>
        </p:txBody>
      </p:sp>
      <p:sp>
        <p:nvSpPr>
          <p:cNvPr id="440" name="Google Shape;440;g2fedcc94051_3_2"/>
          <p:cNvSpPr txBox="1"/>
          <p:nvPr>
            <p:ph idx="1" type="body"/>
          </p:nvPr>
        </p:nvSpPr>
        <p:spPr>
          <a:xfrm>
            <a:off x="844811" y="1949194"/>
            <a:ext cx="2487300" cy="36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1400"/>
              <a:buNone/>
            </a:pPr>
            <a:r>
              <a:rPr lang="en-US"/>
              <a:t>M     T     W     T      F      S     S</a:t>
            </a:r>
            <a:endParaRPr/>
          </a:p>
        </p:txBody>
      </p:sp>
      <p:sp>
        <p:nvSpPr>
          <p:cNvPr descr="Circle shape" id="441" name="Google Shape;441;g2fedcc94051_3_2"/>
          <p:cNvSpPr/>
          <p:nvPr/>
        </p:nvSpPr>
        <p:spPr>
          <a:xfrm>
            <a:off x="905433" y="2393577"/>
            <a:ext cx="173700" cy="174900"/>
          </a:xfrm>
          <a:prstGeom prst="ellipse">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42" name="Google Shape;442;g2fedcc94051_3_2"/>
          <p:cNvSpPr/>
          <p:nvPr/>
        </p:nvSpPr>
        <p:spPr>
          <a:xfrm>
            <a:off x="1261872" y="2395191"/>
            <a:ext cx="173700" cy="174900"/>
          </a:xfrm>
          <a:prstGeom prst="ellipse">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43" name="Google Shape;443;g2fedcc94051_3_2"/>
          <p:cNvSpPr/>
          <p:nvPr/>
        </p:nvSpPr>
        <p:spPr>
          <a:xfrm>
            <a:off x="1627632" y="2393577"/>
            <a:ext cx="173700" cy="174900"/>
          </a:xfrm>
          <a:prstGeom prst="ellipse">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44" name="Google Shape;444;g2fedcc94051_3_2"/>
          <p:cNvSpPr/>
          <p:nvPr/>
        </p:nvSpPr>
        <p:spPr>
          <a:xfrm>
            <a:off x="1993392" y="2395191"/>
            <a:ext cx="173700" cy="174900"/>
          </a:xfrm>
          <a:prstGeom prst="ellipse">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45" name="Google Shape;445;g2fedcc94051_3_2"/>
          <p:cNvSpPr/>
          <p:nvPr/>
        </p:nvSpPr>
        <p:spPr>
          <a:xfrm>
            <a:off x="2359152" y="2395191"/>
            <a:ext cx="173700" cy="174900"/>
          </a:xfrm>
          <a:prstGeom prst="ellipse">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46" name="Google Shape;446;g2fedcc94051_3_2"/>
          <p:cNvSpPr/>
          <p:nvPr/>
        </p:nvSpPr>
        <p:spPr>
          <a:xfrm>
            <a:off x="2724912" y="2398523"/>
            <a:ext cx="173700" cy="174900"/>
          </a:xfrm>
          <a:prstGeom prst="ellipse">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47" name="Google Shape;447;g2fedcc94051_3_2"/>
          <p:cNvSpPr/>
          <p:nvPr/>
        </p:nvSpPr>
        <p:spPr>
          <a:xfrm>
            <a:off x="3090672" y="2393577"/>
            <a:ext cx="173700" cy="174900"/>
          </a:xfrm>
          <a:prstGeom prst="ellipse">
            <a:avLst/>
          </a:prstGeom>
          <a:solidFill>
            <a:schemeClr val="accent4"/>
          </a:solid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8" name="Google Shape;448;g2fedcc94051_3_2"/>
          <p:cNvSpPr/>
          <p:nvPr/>
        </p:nvSpPr>
        <p:spPr>
          <a:xfrm>
            <a:off x="3541662" y="1355834"/>
            <a:ext cx="2469000" cy="5133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Walk 10,000 steps</a:t>
            </a:r>
            <a:endParaRPr b="0" i="0" sz="1400" u="none" cap="none" strike="noStrike">
              <a:solidFill>
                <a:srgbClr val="000000"/>
              </a:solidFill>
              <a:latin typeface="Arial"/>
              <a:ea typeface="Arial"/>
              <a:cs typeface="Arial"/>
              <a:sym typeface="Arial"/>
            </a:endParaRPr>
          </a:p>
        </p:txBody>
      </p:sp>
      <p:sp>
        <p:nvSpPr>
          <p:cNvPr descr="Circle shape" id="449" name="Google Shape;449;g2fedcc94051_3_2"/>
          <p:cNvSpPr/>
          <p:nvPr/>
        </p:nvSpPr>
        <p:spPr>
          <a:xfrm>
            <a:off x="3596614" y="2393621"/>
            <a:ext cx="173700" cy="174900"/>
          </a:xfrm>
          <a:prstGeom prst="ellipse">
            <a:avLst/>
          </a:prstGeom>
          <a:solidFill>
            <a:schemeClr val="accent3"/>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50" name="Google Shape;450;g2fedcc94051_3_2"/>
          <p:cNvSpPr/>
          <p:nvPr/>
        </p:nvSpPr>
        <p:spPr>
          <a:xfrm>
            <a:off x="3953053" y="2395235"/>
            <a:ext cx="173700" cy="174900"/>
          </a:xfrm>
          <a:prstGeom prst="ellipse">
            <a:avLst/>
          </a:prstGeom>
          <a:solidFill>
            <a:schemeClr val="accent3"/>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51" name="Google Shape;451;g2fedcc94051_3_2"/>
          <p:cNvSpPr/>
          <p:nvPr/>
        </p:nvSpPr>
        <p:spPr>
          <a:xfrm>
            <a:off x="4318813" y="2393621"/>
            <a:ext cx="173700" cy="174900"/>
          </a:xfrm>
          <a:prstGeom prst="ellipse">
            <a:avLst/>
          </a:pr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52" name="Google Shape;452;g2fedcc94051_3_2"/>
          <p:cNvSpPr/>
          <p:nvPr/>
        </p:nvSpPr>
        <p:spPr>
          <a:xfrm>
            <a:off x="4684573" y="2395235"/>
            <a:ext cx="173700" cy="174900"/>
          </a:xfrm>
          <a:prstGeom prst="ellipse">
            <a:avLst/>
          </a:prstGeom>
          <a:solidFill>
            <a:schemeClr val="accent3"/>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53" name="Google Shape;453;g2fedcc94051_3_2"/>
          <p:cNvSpPr/>
          <p:nvPr/>
        </p:nvSpPr>
        <p:spPr>
          <a:xfrm>
            <a:off x="5050333" y="2395235"/>
            <a:ext cx="173700" cy="174900"/>
          </a:xfrm>
          <a:prstGeom prst="ellipse">
            <a:avLst/>
          </a:pr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54" name="Google Shape;454;g2fedcc94051_3_2"/>
          <p:cNvSpPr/>
          <p:nvPr/>
        </p:nvSpPr>
        <p:spPr>
          <a:xfrm>
            <a:off x="5416093" y="2398567"/>
            <a:ext cx="173700" cy="174900"/>
          </a:xfrm>
          <a:prstGeom prst="ellipse">
            <a:avLst/>
          </a:prstGeom>
          <a:solidFill>
            <a:schemeClr val="accent3"/>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55" name="Google Shape;455;g2fedcc94051_3_2"/>
          <p:cNvSpPr/>
          <p:nvPr/>
        </p:nvSpPr>
        <p:spPr>
          <a:xfrm>
            <a:off x="5781853" y="2393621"/>
            <a:ext cx="173700" cy="174900"/>
          </a:xfrm>
          <a:prstGeom prst="ellipse">
            <a:avLst/>
          </a:prstGeom>
          <a:solidFill>
            <a:schemeClr val="accent3"/>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6" name="Google Shape;456;g2fedcc94051_3_2"/>
          <p:cNvSpPr/>
          <p:nvPr/>
        </p:nvSpPr>
        <p:spPr>
          <a:xfrm>
            <a:off x="6213291" y="1355834"/>
            <a:ext cx="2469000" cy="513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Drink 64 oz water</a:t>
            </a:r>
            <a:endParaRPr b="0" i="0" sz="1400" u="none" cap="none" strike="noStrike">
              <a:solidFill>
                <a:srgbClr val="000000"/>
              </a:solidFill>
              <a:latin typeface="Arial"/>
              <a:ea typeface="Arial"/>
              <a:cs typeface="Arial"/>
              <a:sym typeface="Arial"/>
            </a:endParaRPr>
          </a:p>
        </p:txBody>
      </p:sp>
      <p:sp>
        <p:nvSpPr>
          <p:cNvPr descr="Circle shape" id="457" name="Google Shape;457;g2fedcc94051_3_2"/>
          <p:cNvSpPr/>
          <p:nvPr/>
        </p:nvSpPr>
        <p:spPr>
          <a:xfrm>
            <a:off x="6287795" y="2393577"/>
            <a:ext cx="173700" cy="174900"/>
          </a:xfrm>
          <a:prstGeom prst="ellipse">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58" name="Google Shape;458;g2fedcc94051_3_2"/>
          <p:cNvSpPr/>
          <p:nvPr/>
        </p:nvSpPr>
        <p:spPr>
          <a:xfrm>
            <a:off x="6644234" y="2395191"/>
            <a:ext cx="173700" cy="174900"/>
          </a:xfrm>
          <a:prstGeom prst="ellipse">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59" name="Google Shape;459;g2fedcc94051_3_2"/>
          <p:cNvSpPr/>
          <p:nvPr/>
        </p:nvSpPr>
        <p:spPr>
          <a:xfrm>
            <a:off x="7009994" y="2393577"/>
            <a:ext cx="173700" cy="174900"/>
          </a:xfrm>
          <a:prstGeom prst="ellipse">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60" name="Google Shape;460;g2fedcc94051_3_2"/>
          <p:cNvSpPr/>
          <p:nvPr/>
        </p:nvSpPr>
        <p:spPr>
          <a:xfrm>
            <a:off x="7375754" y="2395191"/>
            <a:ext cx="173700" cy="174900"/>
          </a:xfrm>
          <a:prstGeom prst="ellipse">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61" name="Google Shape;461;g2fedcc94051_3_2"/>
          <p:cNvSpPr/>
          <p:nvPr/>
        </p:nvSpPr>
        <p:spPr>
          <a:xfrm>
            <a:off x="7741514" y="2395191"/>
            <a:ext cx="173700" cy="174900"/>
          </a:xfrm>
          <a:prstGeom prst="ellipse">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62" name="Google Shape;462;g2fedcc94051_3_2"/>
          <p:cNvSpPr/>
          <p:nvPr/>
        </p:nvSpPr>
        <p:spPr>
          <a:xfrm>
            <a:off x="8107274" y="2398523"/>
            <a:ext cx="173700" cy="174900"/>
          </a:xfrm>
          <a:prstGeom prst="ellipse">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ircle shape" id="463" name="Google Shape;463;g2fedcc94051_3_2"/>
          <p:cNvSpPr/>
          <p:nvPr/>
        </p:nvSpPr>
        <p:spPr>
          <a:xfrm>
            <a:off x="8473034" y="2393577"/>
            <a:ext cx="173700" cy="174900"/>
          </a:xfrm>
          <a:prstGeom prst="ellipse">
            <a:avLst/>
          </a:prstGeom>
          <a:solidFill>
            <a:schemeClr val="accen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4" name="Google Shape;464;g2fedcc94051_3_2"/>
          <p:cNvSpPr txBox="1"/>
          <p:nvPr>
            <p:ph idx="1" type="body"/>
          </p:nvPr>
        </p:nvSpPr>
        <p:spPr>
          <a:xfrm>
            <a:off x="3531873" y="1949207"/>
            <a:ext cx="2487300" cy="36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1400"/>
              <a:buNone/>
            </a:pPr>
            <a:r>
              <a:rPr lang="en-US"/>
              <a:t>M     T     W     T      F      S     S</a:t>
            </a:r>
            <a:endParaRPr/>
          </a:p>
        </p:txBody>
      </p:sp>
      <p:sp>
        <p:nvSpPr>
          <p:cNvPr id="465" name="Google Shape;465;g2fedcc94051_3_2"/>
          <p:cNvSpPr txBox="1"/>
          <p:nvPr>
            <p:ph idx="1" type="body"/>
          </p:nvPr>
        </p:nvSpPr>
        <p:spPr>
          <a:xfrm>
            <a:off x="6216348" y="1949182"/>
            <a:ext cx="2487300" cy="36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1400"/>
              <a:buNone/>
            </a:pPr>
            <a:r>
              <a:rPr lang="en-US"/>
              <a:t>M     T     W     T      F      S     S</a:t>
            </a:r>
            <a:endParaRPr/>
          </a:p>
        </p:txBody>
      </p:sp>
      <p:sp>
        <p:nvSpPr>
          <p:cNvPr id="466" name="Google Shape;466;g2fedcc94051_3_2"/>
          <p:cNvSpPr/>
          <p:nvPr/>
        </p:nvSpPr>
        <p:spPr>
          <a:xfrm>
            <a:off x="470075" y="2610100"/>
            <a:ext cx="11009400" cy="12903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g2fedcc94051_3_2"/>
          <p:cNvSpPr txBox="1"/>
          <p:nvPr>
            <p:ph idx="8" type="body"/>
          </p:nvPr>
        </p:nvSpPr>
        <p:spPr>
          <a:xfrm>
            <a:off x="6239850" y="2768406"/>
            <a:ext cx="2487300" cy="350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747A80"/>
              </a:buClr>
              <a:buSzPts val="1400"/>
              <a:buNone/>
            </a:pPr>
            <a:r>
              <a:rPr lang="en-US" sz="1900">
                <a:latin typeface="Roboto Medium"/>
                <a:ea typeface="Roboto Medium"/>
                <a:cs typeface="Roboto Medium"/>
                <a:sym typeface="Roboto Medium"/>
              </a:rPr>
              <a:t>Log directly or sync with popular nutrition trackers like MyFitnessPal.</a:t>
            </a:r>
            <a:endParaRPr sz="1900">
              <a:latin typeface="Roboto Medium"/>
              <a:ea typeface="Roboto Medium"/>
              <a:cs typeface="Roboto Medium"/>
              <a:sym typeface="Roboto Medium"/>
            </a:endParaRPr>
          </a:p>
        </p:txBody>
      </p:sp>
      <p:sp>
        <p:nvSpPr>
          <p:cNvPr id="468" name="Google Shape;468;g2fedcc94051_3_2"/>
          <p:cNvSpPr txBox="1"/>
          <p:nvPr>
            <p:ph idx="7" type="body"/>
          </p:nvPr>
        </p:nvSpPr>
        <p:spPr>
          <a:xfrm>
            <a:off x="3541650" y="2795656"/>
            <a:ext cx="2487300" cy="3480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747A80"/>
              </a:buClr>
              <a:buSzPts val="1400"/>
              <a:buNone/>
            </a:pPr>
            <a:r>
              <a:rPr lang="en-US" sz="1900">
                <a:latin typeface="Roboto Medium"/>
                <a:ea typeface="Roboto Medium"/>
                <a:cs typeface="Roboto Medium"/>
                <a:sym typeface="Roboto Medium"/>
              </a:rPr>
              <a:t>Google Fit can use your phone’s pedometer or any other device you wear to track steps, without duplicating records. </a:t>
            </a:r>
            <a:endParaRPr sz="1900">
              <a:latin typeface="Roboto Medium"/>
              <a:ea typeface="Roboto Medium"/>
              <a:cs typeface="Roboto Medium"/>
              <a:sym typeface="Roboto Medium"/>
            </a:endParaRPr>
          </a:p>
        </p:txBody>
      </p:sp>
      <p:sp>
        <p:nvSpPr>
          <p:cNvPr id="469" name="Google Shape;469;g2fedcc94051_3_2"/>
          <p:cNvSpPr txBox="1"/>
          <p:nvPr>
            <p:ph idx="6" type="body"/>
          </p:nvPr>
        </p:nvSpPr>
        <p:spPr>
          <a:xfrm>
            <a:off x="844875" y="2795656"/>
            <a:ext cx="2487300" cy="3507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747A80"/>
              </a:buClr>
              <a:buSzPts val="1400"/>
              <a:buNone/>
            </a:pPr>
            <a:r>
              <a:rPr lang="en-US" sz="1900">
                <a:latin typeface="Roboto Medium"/>
                <a:ea typeface="Roboto Medium"/>
                <a:cs typeface="Roboto Medium"/>
                <a:sym typeface="Roboto Medium"/>
              </a:rPr>
              <a:t>Whatever your preferred brand, Google Fit can sync all devices and apps into one place to give a macro view of your health. </a:t>
            </a:r>
            <a:endParaRPr sz="1900">
              <a:latin typeface="Roboto Medium"/>
              <a:ea typeface="Roboto Medium"/>
              <a:cs typeface="Roboto Medium"/>
              <a:sym typeface="Roboto Medium"/>
            </a:endParaRPr>
          </a:p>
        </p:txBody>
      </p:sp>
      <p:sp>
        <p:nvSpPr>
          <p:cNvPr id="470" name="Google Shape;470;g2fedcc94051_3_2"/>
          <p:cNvSpPr/>
          <p:nvPr/>
        </p:nvSpPr>
        <p:spPr>
          <a:xfrm>
            <a:off x="8808450" y="1300300"/>
            <a:ext cx="2736900" cy="1541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471" name="Google Shape;471;g2fedcc94051_3_2"/>
          <p:cNvPicPr preferRelativeResize="0"/>
          <p:nvPr/>
        </p:nvPicPr>
        <p:blipFill rotWithShape="1">
          <a:blip r:embed="rId3">
            <a:alphaModFix/>
          </a:blip>
          <a:srcRect b="0" l="0" r="0" t="0"/>
          <a:stretch/>
        </p:blipFill>
        <p:spPr>
          <a:xfrm>
            <a:off x="9335400" y="1355725"/>
            <a:ext cx="2144076" cy="4292901"/>
          </a:xfrm>
          <a:prstGeom prst="rect">
            <a:avLst/>
          </a:prstGeom>
          <a:noFill/>
          <a:ln>
            <a:noFill/>
          </a:ln>
        </p:spPr>
      </p:pic>
      <p:sp>
        <p:nvSpPr>
          <p:cNvPr id="472" name="Google Shape;472;g2fedcc94051_3_2"/>
          <p:cNvSpPr txBox="1"/>
          <p:nvPr>
            <p:ph type="title"/>
          </p:nvPr>
        </p:nvSpPr>
        <p:spPr>
          <a:xfrm>
            <a:off x="905425" y="5853975"/>
            <a:ext cx="4966800" cy="36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F6368"/>
              </a:buClr>
              <a:buSzPts val="3600"/>
              <a:buFont typeface="Arial"/>
              <a:buNone/>
            </a:pPr>
            <a:r>
              <a:rPr i="1" lang="en-US" sz="1540">
                <a:latin typeface="Roboto"/>
                <a:ea typeface="Roboto"/>
                <a:cs typeface="Roboto"/>
                <a:sym typeface="Roboto"/>
              </a:rPr>
              <a:t>Daily goals made i</a:t>
            </a:r>
            <a:r>
              <a:rPr i="1" lang="en-US" sz="1540">
                <a:latin typeface="Roboto"/>
                <a:ea typeface="Roboto"/>
                <a:cs typeface="Roboto"/>
                <a:sym typeface="Roboto"/>
              </a:rPr>
              <a:t>n collaboration with the AHA</a:t>
            </a:r>
            <a:endParaRPr baseline="30000" i="1" sz="1540">
              <a:latin typeface="Roboto"/>
              <a:ea typeface="Roboto"/>
              <a:cs typeface="Roboto"/>
              <a:sym typeface="Roboto"/>
            </a:endParaRPr>
          </a:p>
        </p:txBody>
      </p:sp>
      <p:pic>
        <p:nvPicPr>
          <p:cNvPr id="473" name="Google Shape;473;g2fedcc94051_3_2"/>
          <p:cNvPicPr preferRelativeResize="0"/>
          <p:nvPr/>
        </p:nvPicPr>
        <p:blipFill rotWithShape="1">
          <a:blip r:embed="rId4">
            <a:alphaModFix/>
          </a:blip>
          <a:srcRect b="0" l="0" r="0" t="0"/>
          <a:stretch/>
        </p:blipFill>
        <p:spPr>
          <a:xfrm>
            <a:off x="5023300" y="5735975"/>
            <a:ext cx="463474" cy="4634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g30ca02829c6_0_446"/>
          <p:cNvSpPr txBox="1"/>
          <p:nvPr>
            <p:ph type="title"/>
          </p:nvPr>
        </p:nvSpPr>
        <p:spPr>
          <a:xfrm>
            <a:off x="839788"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Scope</a:t>
            </a:r>
            <a:endParaRPr/>
          </a:p>
        </p:txBody>
      </p:sp>
      <p:sp>
        <p:nvSpPr>
          <p:cNvPr id="480" name="Google Shape;480;g30ca02829c6_0_446"/>
          <p:cNvSpPr txBox="1"/>
          <p:nvPr>
            <p:ph idx="2" type="body"/>
          </p:nvPr>
        </p:nvSpPr>
        <p:spPr>
          <a:xfrm>
            <a:off x="839800" y="2000250"/>
            <a:ext cx="4761000" cy="3162300"/>
          </a:xfrm>
          <a:prstGeom prst="rect">
            <a:avLst/>
          </a:prstGeom>
        </p:spPr>
        <p:txBody>
          <a:bodyPr anchorCtr="0" anchor="t" bIns="45700" lIns="91425" spcFirstLastPara="1" rIns="91425" wrap="square" tIns="45700">
            <a:noAutofit/>
          </a:bodyPr>
          <a:lstStyle/>
          <a:p>
            <a:pPr indent="0" lvl="0" marL="914400" rtl="0" algn="l">
              <a:spcBef>
                <a:spcPts val="1000"/>
              </a:spcBef>
              <a:spcAft>
                <a:spcPts val="0"/>
              </a:spcAft>
              <a:buNone/>
            </a:pPr>
            <a:r>
              <a:rPr b="1" lang="en-US"/>
              <a:t>Profile Management</a:t>
            </a:r>
            <a:endParaRPr b="1"/>
          </a:p>
          <a:p>
            <a:pPr indent="0" lvl="0" marL="914400" rtl="0" algn="l">
              <a:spcBef>
                <a:spcPts val="1000"/>
              </a:spcBef>
              <a:spcAft>
                <a:spcPts val="0"/>
              </a:spcAft>
              <a:buNone/>
            </a:pPr>
            <a:r>
              <a:t/>
            </a:r>
            <a:endParaRPr b="1"/>
          </a:p>
          <a:p>
            <a:pPr indent="0" lvl="0" marL="914400" rtl="0" algn="l">
              <a:spcBef>
                <a:spcPts val="1000"/>
              </a:spcBef>
              <a:spcAft>
                <a:spcPts val="0"/>
              </a:spcAft>
              <a:buNone/>
            </a:pPr>
            <a:r>
              <a:t/>
            </a:r>
            <a:endParaRPr b="1"/>
          </a:p>
          <a:p>
            <a:pPr indent="0" lvl="0" marL="914400" rtl="0" algn="l">
              <a:spcBef>
                <a:spcPts val="1000"/>
              </a:spcBef>
              <a:spcAft>
                <a:spcPts val="0"/>
              </a:spcAft>
              <a:buNone/>
            </a:pPr>
            <a:r>
              <a:rPr b="1" lang="en-US"/>
              <a:t>Activity Tracking</a:t>
            </a:r>
            <a:r>
              <a:rPr lang="en-US"/>
              <a:t> </a:t>
            </a:r>
            <a:endParaRPr b="1"/>
          </a:p>
          <a:p>
            <a:pPr indent="0" lvl="0" marL="91440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481" name="Google Shape;481;g30ca02829c6_0_446"/>
          <p:cNvSpPr txBox="1"/>
          <p:nvPr>
            <p:ph idx="4" type="body"/>
          </p:nvPr>
        </p:nvSpPr>
        <p:spPr>
          <a:xfrm>
            <a:off x="7019925" y="2000250"/>
            <a:ext cx="4335600" cy="287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Health Metrics</a:t>
            </a:r>
            <a:endParaRPr b="1"/>
          </a:p>
          <a:p>
            <a:pPr indent="0" lvl="0" marL="914400" rtl="0" algn="l">
              <a:spcBef>
                <a:spcPts val="1000"/>
              </a:spcBef>
              <a:spcAft>
                <a:spcPts val="0"/>
              </a:spcAft>
              <a:buNone/>
            </a:pPr>
            <a:r>
              <a:t/>
            </a:r>
            <a:endParaRPr b="1"/>
          </a:p>
          <a:p>
            <a:pPr indent="0" lvl="0" marL="914400" rtl="0" algn="l">
              <a:spcBef>
                <a:spcPts val="1000"/>
              </a:spcBef>
              <a:spcAft>
                <a:spcPts val="0"/>
              </a:spcAft>
              <a:buNone/>
            </a:pPr>
            <a:r>
              <a:t/>
            </a:r>
            <a:endParaRPr b="1"/>
          </a:p>
          <a:p>
            <a:pPr indent="0" lvl="0" marL="0" rtl="0" algn="l">
              <a:spcBef>
                <a:spcPts val="1000"/>
              </a:spcBef>
              <a:spcAft>
                <a:spcPts val="0"/>
              </a:spcAft>
              <a:buNone/>
            </a:pPr>
            <a:r>
              <a:rPr b="1" lang="en-US"/>
              <a:t>Goal Setting</a:t>
            </a:r>
            <a:endParaRPr b="1"/>
          </a:p>
        </p:txBody>
      </p:sp>
      <p:pic>
        <p:nvPicPr>
          <p:cNvPr id="482" name="Google Shape;482;g30ca02829c6_0_446"/>
          <p:cNvPicPr preferRelativeResize="0"/>
          <p:nvPr/>
        </p:nvPicPr>
        <p:blipFill>
          <a:blip r:embed="rId3">
            <a:alphaModFix/>
          </a:blip>
          <a:stretch>
            <a:fillRect/>
          </a:stretch>
        </p:blipFill>
        <p:spPr>
          <a:xfrm>
            <a:off x="782650" y="3248025"/>
            <a:ext cx="952500" cy="952500"/>
          </a:xfrm>
          <a:prstGeom prst="rect">
            <a:avLst/>
          </a:prstGeom>
          <a:noFill/>
          <a:ln>
            <a:noFill/>
          </a:ln>
        </p:spPr>
      </p:pic>
      <p:pic>
        <p:nvPicPr>
          <p:cNvPr id="483" name="Google Shape;483;g30ca02829c6_0_446"/>
          <p:cNvPicPr preferRelativeResize="0"/>
          <p:nvPr/>
        </p:nvPicPr>
        <p:blipFill>
          <a:blip r:embed="rId4">
            <a:alphaModFix/>
          </a:blip>
          <a:stretch>
            <a:fillRect/>
          </a:stretch>
        </p:blipFill>
        <p:spPr>
          <a:xfrm>
            <a:off x="839800" y="1690825"/>
            <a:ext cx="952500" cy="952500"/>
          </a:xfrm>
          <a:prstGeom prst="rect">
            <a:avLst/>
          </a:prstGeom>
          <a:noFill/>
          <a:ln>
            <a:noFill/>
          </a:ln>
        </p:spPr>
      </p:pic>
      <p:pic>
        <p:nvPicPr>
          <p:cNvPr id="484" name="Google Shape;484;g30ca02829c6_0_446"/>
          <p:cNvPicPr preferRelativeResize="0"/>
          <p:nvPr/>
        </p:nvPicPr>
        <p:blipFill>
          <a:blip r:embed="rId5">
            <a:alphaModFix/>
          </a:blip>
          <a:stretch>
            <a:fillRect/>
          </a:stretch>
        </p:blipFill>
        <p:spPr>
          <a:xfrm>
            <a:off x="6067425" y="1690825"/>
            <a:ext cx="952500" cy="952500"/>
          </a:xfrm>
          <a:prstGeom prst="rect">
            <a:avLst/>
          </a:prstGeom>
          <a:noFill/>
          <a:ln>
            <a:noFill/>
          </a:ln>
        </p:spPr>
      </p:pic>
      <p:pic>
        <p:nvPicPr>
          <p:cNvPr id="485" name="Google Shape;485;g30ca02829c6_0_446"/>
          <p:cNvPicPr preferRelativeResize="0"/>
          <p:nvPr/>
        </p:nvPicPr>
        <p:blipFill>
          <a:blip r:embed="rId6">
            <a:alphaModFix/>
          </a:blip>
          <a:stretch>
            <a:fillRect/>
          </a:stretch>
        </p:blipFill>
        <p:spPr>
          <a:xfrm>
            <a:off x="6067425" y="3200400"/>
            <a:ext cx="952500" cy="952500"/>
          </a:xfrm>
          <a:prstGeom prst="rect">
            <a:avLst/>
          </a:prstGeom>
          <a:noFill/>
          <a:ln>
            <a:noFill/>
          </a:ln>
        </p:spPr>
      </p:pic>
      <p:sp>
        <p:nvSpPr>
          <p:cNvPr id="486" name="Google Shape;486;g30ca02829c6_0_446"/>
          <p:cNvSpPr txBox="1"/>
          <p:nvPr/>
        </p:nvSpPr>
        <p:spPr>
          <a:xfrm>
            <a:off x="2505075" y="5172075"/>
            <a:ext cx="6515100" cy="12384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b="1" lang="en-US" sz="2800">
                <a:solidFill>
                  <a:schemeClr val="dk1"/>
                </a:solidFill>
                <a:latin typeface="Roboto"/>
                <a:ea typeface="Roboto"/>
                <a:cs typeface="Roboto"/>
                <a:sym typeface="Roboto"/>
              </a:rPr>
              <a:t>Notifications</a:t>
            </a:r>
            <a:r>
              <a:rPr lang="en-US" sz="2800">
                <a:solidFill>
                  <a:schemeClr val="dk1"/>
                </a:solidFill>
                <a:latin typeface="Roboto"/>
                <a:ea typeface="Roboto"/>
                <a:cs typeface="Roboto"/>
                <a:sym typeface="Roboto"/>
              </a:rPr>
              <a:t> </a:t>
            </a:r>
            <a:endParaRPr sz="2800">
              <a:solidFill>
                <a:schemeClr val="dk1"/>
              </a:solidFill>
              <a:latin typeface="Roboto"/>
              <a:ea typeface="Roboto"/>
              <a:cs typeface="Roboto"/>
              <a:sym typeface="Roboto"/>
            </a:endParaRPr>
          </a:p>
        </p:txBody>
      </p:sp>
      <p:pic>
        <p:nvPicPr>
          <p:cNvPr id="487" name="Google Shape;487;g30ca02829c6_0_446"/>
          <p:cNvPicPr preferRelativeResize="0"/>
          <p:nvPr/>
        </p:nvPicPr>
        <p:blipFill>
          <a:blip r:embed="rId7">
            <a:alphaModFix/>
          </a:blip>
          <a:stretch>
            <a:fillRect/>
          </a:stretch>
        </p:blipFill>
        <p:spPr>
          <a:xfrm>
            <a:off x="3619500" y="4879350"/>
            <a:ext cx="952500" cy="95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30ca02829c6_0_410"/>
          <p:cNvSpPr txBox="1"/>
          <p:nvPr>
            <p:ph type="title"/>
          </p:nvPr>
        </p:nvSpPr>
        <p:spPr>
          <a:xfrm>
            <a:off x="839800" y="457200"/>
            <a:ext cx="3932100" cy="771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Requirements</a:t>
            </a:r>
            <a:endParaRPr/>
          </a:p>
        </p:txBody>
      </p:sp>
      <p:graphicFrame>
        <p:nvGraphicFramePr>
          <p:cNvPr id="494" name="Google Shape;494;g30ca02829c6_0_410"/>
          <p:cNvGraphicFramePr/>
          <p:nvPr/>
        </p:nvGraphicFramePr>
        <p:xfrm>
          <a:off x="476250" y="1495425"/>
          <a:ext cx="3000000" cy="3000000"/>
        </p:xfrm>
        <a:graphic>
          <a:graphicData uri="http://schemas.openxmlformats.org/drawingml/2006/table">
            <a:tbl>
              <a:tblPr>
                <a:noFill/>
                <a:tableStyleId>{08DDEAFC-4695-460C-BDCC-68952F06915F}</a:tableStyleId>
              </a:tblPr>
              <a:tblGrid>
                <a:gridCol w="1462275"/>
                <a:gridCol w="2860050"/>
                <a:gridCol w="1408525"/>
                <a:gridCol w="946175"/>
              </a:tblGrid>
              <a:tr h="301625">
                <a:tc>
                  <a:txBody>
                    <a:bodyPr/>
                    <a:lstStyle/>
                    <a:p>
                      <a:pPr indent="0" lvl="0" marL="0" rtl="0" algn="l">
                        <a:spcBef>
                          <a:spcPts val="0"/>
                        </a:spcBef>
                        <a:spcAft>
                          <a:spcPts val="0"/>
                        </a:spcAft>
                        <a:buNone/>
                      </a:pPr>
                      <a:r>
                        <a:rPr b="1" lang="en-US" sz="1000">
                          <a:solidFill>
                            <a:srgbClr val="5F6368"/>
                          </a:solidFill>
                          <a:latin typeface="Roboto"/>
                          <a:ea typeface="Roboto"/>
                          <a:cs typeface="Roboto"/>
                          <a:sym typeface="Roboto"/>
                        </a:rPr>
                        <a:t>Requirement</a:t>
                      </a:r>
                      <a:endParaRPr b="1"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solidFill>
                      <a:srgbClr val="F1F3F4"/>
                    </a:solidFill>
                  </a:tcPr>
                </a:tc>
                <a:tc>
                  <a:txBody>
                    <a:bodyPr/>
                    <a:lstStyle/>
                    <a:p>
                      <a:pPr indent="0" lvl="0" marL="0" rtl="0" algn="l">
                        <a:spcBef>
                          <a:spcPts val="0"/>
                        </a:spcBef>
                        <a:spcAft>
                          <a:spcPts val="0"/>
                        </a:spcAft>
                        <a:buNone/>
                      </a:pPr>
                      <a:r>
                        <a:rPr b="1" lang="en-US" sz="1000">
                          <a:solidFill>
                            <a:srgbClr val="5F6368"/>
                          </a:solidFill>
                          <a:latin typeface="Roboto"/>
                          <a:ea typeface="Roboto"/>
                          <a:cs typeface="Roboto"/>
                          <a:sym typeface="Roboto"/>
                        </a:rPr>
                        <a:t>Description</a:t>
                      </a:r>
                      <a:endParaRPr b="1"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solidFill>
                      <a:srgbClr val="F1F3F4"/>
                    </a:solidFill>
                  </a:tcPr>
                </a:tc>
                <a:tc>
                  <a:txBody>
                    <a:bodyPr/>
                    <a:lstStyle/>
                    <a:p>
                      <a:pPr indent="0" lvl="0" marL="0" rtl="0" algn="l">
                        <a:spcBef>
                          <a:spcPts val="0"/>
                        </a:spcBef>
                        <a:spcAft>
                          <a:spcPts val="0"/>
                        </a:spcAft>
                        <a:buNone/>
                      </a:pPr>
                      <a:r>
                        <a:rPr b="1" lang="en-US" sz="1000">
                          <a:solidFill>
                            <a:srgbClr val="5F6368"/>
                          </a:solidFill>
                          <a:latin typeface="Roboto"/>
                          <a:ea typeface="Roboto"/>
                          <a:cs typeface="Roboto"/>
                          <a:sym typeface="Roboto"/>
                        </a:rPr>
                        <a:t>Tables Needed</a:t>
                      </a:r>
                      <a:endParaRPr b="1"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solidFill>
                      <a:srgbClr val="F1F3F4"/>
                    </a:solidFill>
                  </a:tcPr>
                </a:tc>
                <a:tc>
                  <a:txBody>
                    <a:bodyPr/>
                    <a:lstStyle/>
                    <a:p>
                      <a:pPr indent="0" lvl="0" marL="0" rtl="0" algn="l">
                        <a:spcBef>
                          <a:spcPts val="0"/>
                        </a:spcBef>
                        <a:spcAft>
                          <a:spcPts val="0"/>
                        </a:spcAft>
                        <a:buNone/>
                      </a:pPr>
                      <a:r>
                        <a:rPr b="1" lang="en-US" sz="1000">
                          <a:solidFill>
                            <a:srgbClr val="5F6368"/>
                          </a:solidFill>
                          <a:latin typeface="Roboto"/>
                          <a:ea typeface="Roboto"/>
                          <a:cs typeface="Roboto"/>
                          <a:sym typeface="Roboto"/>
                        </a:rPr>
                        <a:t>Priority</a:t>
                      </a:r>
                      <a:endParaRPr b="1"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solidFill>
                      <a:srgbClr val="F1F3F4"/>
                    </a:solidFill>
                  </a:tcPr>
                </a:tc>
              </a:tr>
              <a:tr h="12700">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Profile Management</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Import user information such as name, gender, date of birth, and unique identifiers from google account. Display step and heart point goals</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Profile</a:t>
                      </a:r>
                      <a:br>
                        <a:rPr lang="en-US" sz="1000">
                          <a:solidFill>
                            <a:srgbClr val="5F6368"/>
                          </a:solidFill>
                          <a:latin typeface="Roboto"/>
                          <a:ea typeface="Roboto"/>
                          <a:cs typeface="Roboto"/>
                          <a:sym typeface="Roboto"/>
                        </a:rPr>
                      </a:br>
                      <a:r>
                        <a:rPr lang="en-US" sz="1000">
                          <a:solidFill>
                            <a:srgbClr val="5F6368"/>
                          </a:solidFill>
                          <a:latin typeface="Roboto"/>
                          <a:ea typeface="Roboto"/>
                          <a:cs typeface="Roboto"/>
                          <a:sym typeface="Roboto"/>
                        </a:rPr>
                        <a:t>Device</a:t>
                      </a:r>
                      <a:br>
                        <a:rPr lang="en-US" sz="1000">
                          <a:solidFill>
                            <a:srgbClr val="5F6368"/>
                          </a:solidFill>
                          <a:latin typeface="Roboto"/>
                          <a:ea typeface="Roboto"/>
                          <a:cs typeface="Roboto"/>
                          <a:sym typeface="Roboto"/>
                        </a:rPr>
                      </a:br>
                      <a:r>
                        <a:rPr lang="en-US" sz="1000">
                          <a:solidFill>
                            <a:srgbClr val="5F6368"/>
                          </a:solidFill>
                          <a:latin typeface="Roboto"/>
                          <a:ea typeface="Roboto"/>
                          <a:cs typeface="Roboto"/>
                          <a:sym typeface="Roboto"/>
                        </a:rPr>
                        <a:t>Goal</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lang="en-US" sz="1000">
                          <a:solidFill>
                            <a:srgbClr val="5F6368"/>
                          </a:solidFill>
                          <a:latin typeface="Roboto"/>
                          <a:ea typeface="Roboto"/>
                          <a:cs typeface="Roboto"/>
                          <a:sym typeface="Roboto"/>
                        </a:rPr>
                        <a:t>High</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r>
              <a:tr h="12700">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Activity Tracking</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Store data related to user activities such as steps, cycling, running, and other fitness workouts</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Activity</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Device</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lang="en-US" sz="1000">
                          <a:solidFill>
                            <a:srgbClr val="5F6368"/>
                          </a:solidFill>
                          <a:latin typeface="Roboto"/>
                          <a:ea typeface="Roboto"/>
                          <a:cs typeface="Roboto"/>
                          <a:sym typeface="Roboto"/>
                        </a:rPr>
                        <a:t>High</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r>
              <a:tr h="12700">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Health Metrics</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Store detailed body metrics like vitals, cycle, height, weight, and BMI</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Health Log</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Vitals</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Sleep</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Cycle</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Body Measurement</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Nutrition Log</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lang="en-US" sz="1000">
                          <a:solidFill>
                            <a:srgbClr val="5F6368"/>
                          </a:solidFill>
                          <a:latin typeface="Roboto"/>
                          <a:ea typeface="Roboto"/>
                          <a:cs typeface="Roboto"/>
                          <a:sym typeface="Roboto"/>
                        </a:rPr>
                        <a:t>High</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r>
              <a:tr h="12700">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Goal Setting</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Set step and heart point goals according to AHA guidelines, adjustable by the user. Allow user to set up detailed fitness goals</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Profile</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Health Log</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lang="en-US" sz="1000">
                          <a:solidFill>
                            <a:srgbClr val="5F6368"/>
                          </a:solidFill>
                          <a:latin typeface="Roboto"/>
                          <a:ea typeface="Roboto"/>
                          <a:cs typeface="Roboto"/>
                          <a:sym typeface="Roboto"/>
                        </a:rPr>
                        <a:t>Medium</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r>
              <a:tr h="12700">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Recommendation</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To outline post-workout feedback and  future workout suggestions</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Health Log</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Coaching Plan</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Goals</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lang="en-US" sz="1000">
                          <a:solidFill>
                            <a:srgbClr val="5F6368"/>
                          </a:solidFill>
                          <a:latin typeface="Roboto"/>
                          <a:ea typeface="Roboto"/>
                          <a:cs typeface="Roboto"/>
                          <a:sym typeface="Roboto"/>
                        </a:rPr>
                        <a:t>Low</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r>
              <a:tr h="12700">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Coaching Plan</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Create a timeline of workouts or fitness goals to meet for a user to reach a desired goal</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Health Log</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Recommendations</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lang="en-US" sz="1000">
                          <a:solidFill>
                            <a:srgbClr val="5F6368"/>
                          </a:solidFill>
                          <a:latin typeface="Roboto"/>
                          <a:ea typeface="Roboto"/>
                          <a:cs typeface="Roboto"/>
                          <a:sym typeface="Roboto"/>
                        </a:rPr>
                        <a:t>Medium</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r>
              <a:tr h="12700">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Notifications</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Send notifications to a user’s device regarding their fitness journey</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5F6368"/>
                          </a:solidFill>
                          <a:latin typeface="Roboto"/>
                          <a:ea typeface="Roboto"/>
                          <a:cs typeface="Roboto"/>
                          <a:sym typeface="Roboto"/>
                        </a:rPr>
                        <a:t>Recommendations</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Device</a:t>
                      </a:r>
                      <a:endParaRPr sz="1000">
                        <a:solidFill>
                          <a:srgbClr val="5F6368"/>
                        </a:solidFill>
                        <a:latin typeface="Roboto"/>
                        <a:ea typeface="Roboto"/>
                        <a:cs typeface="Roboto"/>
                        <a:sym typeface="Roboto"/>
                      </a:endParaRPr>
                    </a:p>
                    <a:p>
                      <a:pPr indent="0" lvl="0" marL="0" rtl="0" algn="l">
                        <a:spcBef>
                          <a:spcPts val="0"/>
                        </a:spcBef>
                        <a:spcAft>
                          <a:spcPts val="0"/>
                        </a:spcAft>
                        <a:buNone/>
                      </a:pPr>
                      <a:r>
                        <a:rPr lang="en-US" sz="1000">
                          <a:solidFill>
                            <a:srgbClr val="5F6368"/>
                          </a:solidFill>
                          <a:latin typeface="Roboto"/>
                          <a:ea typeface="Roboto"/>
                          <a:cs typeface="Roboto"/>
                          <a:sym typeface="Roboto"/>
                        </a:rPr>
                        <a:t>Coaching Plan</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c>
                  <a:txBody>
                    <a:bodyPr/>
                    <a:lstStyle/>
                    <a:p>
                      <a:pPr indent="0" lvl="0" marL="0" rtl="0" algn="ctr">
                        <a:spcBef>
                          <a:spcPts val="0"/>
                        </a:spcBef>
                        <a:spcAft>
                          <a:spcPts val="0"/>
                        </a:spcAft>
                        <a:buNone/>
                      </a:pPr>
                      <a:r>
                        <a:rPr lang="en-US" sz="1000">
                          <a:solidFill>
                            <a:srgbClr val="5F6368"/>
                          </a:solidFill>
                          <a:latin typeface="Roboto"/>
                          <a:ea typeface="Roboto"/>
                          <a:cs typeface="Roboto"/>
                          <a:sym typeface="Roboto"/>
                        </a:rPr>
                        <a:t>Medium</a:t>
                      </a:r>
                      <a:endParaRPr sz="1000">
                        <a:solidFill>
                          <a:srgbClr val="5F6368"/>
                        </a:solidFill>
                        <a:latin typeface="Roboto"/>
                        <a:ea typeface="Roboto"/>
                        <a:cs typeface="Roboto"/>
                        <a:sym typeface="Roboto"/>
                      </a:endParaRPr>
                    </a:p>
                  </a:txBody>
                  <a:tcPr marT="63500" marB="63500" marR="63500" marL="63500">
                    <a:lnL cap="flat" cmpd="sng" w="9525">
                      <a:solidFill>
                        <a:srgbClr val="BDC1C6"/>
                      </a:solidFill>
                      <a:prstDash val="solid"/>
                      <a:round/>
                      <a:headEnd len="sm" w="sm" type="none"/>
                      <a:tailEnd len="sm" w="sm" type="none"/>
                    </a:lnL>
                    <a:lnR cap="flat" cmpd="sng" w="9525">
                      <a:solidFill>
                        <a:srgbClr val="BDC1C6"/>
                      </a:solidFill>
                      <a:prstDash val="solid"/>
                      <a:round/>
                      <a:headEnd len="sm" w="sm" type="none"/>
                      <a:tailEnd len="sm" w="sm" type="none"/>
                    </a:lnR>
                    <a:lnT cap="flat" cmpd="sng" w="9525">
                      <a:solidFill>
                        <a:srgbClr val="BDC1C6"/>
                      </a:solidFill>
                      <a:prstDash val="solid"/>
                      <a:round/>
                      <a:headEnd len="sm" w="sm" type="none"/>
                      <a:tailEnd len="sm" w="sm" type="none"/>
                    </a:lnT>
                    <a:lnB cap="flat" cmpd="sng" w="9525">
                      <a:solidFill>
                        <a:srgbClr val="BDC1C6"/>
                      </a:solidFill>
                      <a:prstDash val="solid"/>
                      <a:round/>
                      <a:headEnd len="sm" w="sm" type="none"/>
                      <a:tailEnd len="sm" w="sm" type="none"/>
                    </a:lnB>
                  </a:tcPr>
                </a:tc>
              </a:tr>
            </a:tbl>
          </a:graphicData>
        </a:graphic>
      </p:graphicFrame>
      <p:sp>
        <p:nvSpPr>
          <p:cNvPr id="495" name="Google Shape;495;g30ca02829c6_0_410"/>
          <p:cNvSpPr txBox="1"/>
          <p:nvPr>
            <p:ph idx="1" type="body"/>
          </p:nvPr>
        </p:nvSpPr>
        <p:spPr>
          <a:xfrm>
            <a:off x="7524750" y="1495425"/>
            <a:ext cx="3695700" cy="4326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latin typeface="Roboto Medium"/>
                <a:ea typeface="Roboto Medium"/>
                <a:cs typeface="Roboto Medium"/>
                <a:sym typeface="Roboto Medium"/>
              </a:rPr>
              <a:t>Final</a:t>
            </a:r>
            <a:r>
              <a:rPr lang="en-US">
                <a:latin typeface="Roboto Medium"/>
                <a:ea typeface="Roboto Medium"/>
                <a:cs typeface="Roboto Medium"/>
                <a:sym typeface="Roboto Medium"/>
              </a:rPr>
              <a:t> List of Tables:</a:t>
            </a:r>
            <a:br>
              <a:rPr lang="en-US"/>
            </a:br>
            <a:br>
              <a:rPr lang="en-US"/>
            </a:br>
            <a:r>
              <a:rPr lang="en-US"/>
              <a:t>	</a:t>
            </a:r>
            <a:r>
              <a:rPr lang="en-US">
                <a:solidFill>
                  <a:srgbClr val="5F6368"/>
                </a:solidFill>
              </a:rPr>
              <a:t>Profile</a:t>
            </a:r>
            <a:endParaRPr>
              <a:solidFill>
                <a:srgbClr val="5F6368"/>
              </a:solidFill>
            </a:endParaRPr>
          </a:p>
          <a:p>
            <a:pPr indent="0" lvl="0" marL="457200" rtl="0" algn="l">
              <a:lnSpc>
                <a:spcPct val="120000"/>
              </a:lnSpc>
              <a:spcBef>
                <a:spcPts val="600"/>
              </a:spcBef>
              <a:spcAft>
                <a:spcPts val="0"/>
              </a:spcAft>
              <a:buNone/>
            </a:pPr>
            <a:r>
              <a:rPr lang="en-US">
                <a:solidFill>
                  <a:srgbClr val="5F6368"/>
                </a:solidFill>
              </a:rPr>
              <a:t>Device</a:t>
            </a:r>
            <a:endParaRPr>
              <a:solidFill>
                <a:srgbClr val="5F6368"/>
              </a:solidFill>
            </a:endParaRPr>
          </a:p>
          <a:p>
            <a:pPr indent="0" lvl="0" marL="457200" rtl="0" algn="l">
              <a:lnSpc>
                <a:spcPct val="120000"/>
              </a:lnSpc>
              <a:spcBef>
                <a:spcPts val="600"/>
              </a:spcBef>
              <a:spcAft>
                <a:spcPts val="0"/>
              </a:spcAft>
              <a:buNone/>
            </a:pPr>
            <a:r>
              <a:rPr lang="en-US">
                <a:solidFill>
                  <a:srgbClr val="5F6368"/>
                </a:solidFill>
              </a:rPr>
              <a:t>Health Log</a:t>
            </a:r>
            <a:endParaRPr>
              <a:solidFill>
                <a:srgbClr val="5F6368"/>
              </a:solidFill>
            </a:endParaRPr>
          </a:p>
          <a:p>
            <a:pPr indent="0" lvl="0" marL="457200" rtl="0" algn="l">
              <a:lnSpc>
                <a:spcPct val="120000"/>
              </a:lnSpc>
              <a:spcBef>
                <a:spcPts val="600"/>
              </a:spcBef>
              <a:spcAft>
                <a:spcPts val="0"/>
              </a:spcAft>
              <a:buNone/>
            </a:pPr>
            <a:r>
              <a:rPr lang="en-US">
                <a:solidFill>
                  <a:srgbClr val="5F6368"/>
                </a:solidFill>
              </a:rPr>
              <a:t>Sleep</a:t>
            </a:r>
            <a:endParaRPr>
              <a:solidFill>
                <a:srgbClr val="5F6368"/>
              </a:solidFill>
            </a:endParaRPr>
          </a:p>
          <a:p>
            <a:pPr indent="0" lvl="0" marL="457200" rtl="0" algn="l">
              <a:lnSpc>
                <a:spcPct val="120000"/>
              </a:lnSpc>
              <a:spcBef>
                <a:spcPts val="600"/>
              </a:spcBef>
              <a:spcAft>
                <a:spcPts val="0"/>
              </a:spcAft>
              <a:buNone/>
            </a:pPr>
            <a:r>
              <a:rPr lang="en-US">
                <a:solidFill>
                  <a:srgbClr val="5F6368"/>
                </a:solidFill>
              </a:rPr>
              <a:t>Cycle</a:t>
            </a:r>
            <a:endParaRPr>
              <a:solidFill>
                <a:srgbClr val="5F6368"/>
              </a:solidFill>
            </a:endParaRPr>
          </a:p>
          <a:p>
            <a:pPr indent="0" lvl="0" marL="457200" rtl="0" algn="l">
              <a:lnSpc>
                <a:spcPct val="120000"/>
              </a:lnSpc>
              <a:spcBef>
                <a:spcPts val="600"/>
              </a:spcBef>
              <a:spcAft>
                <a:spcPts val="0"/>
              </a:spcAft>
              <a:buNone/>
            </a:pPr>
            <a:r>
              <a:rPr lang="en-US">
                <a:solidFill>
                  <a:srgbClr val="5F6368"/>
                </a:solidFill>
              </a:rPr>
              <a:t>Vital</a:t>
            </a:r>
            <a:endParaRPr>
              <a:solidFill>
                <a:srgbClr val="5F6368"/>
              </a:solidFill>
            </a:endParaRPr>
          </a:p>
          <a:p>
            <a:pPr indent="0" lvl="0" marL="457200" rtl="0" algn="l">
              <a:lnSpc>
                <a:spcPct val="120000"/>
              </a:lnSpc>
              <a:spcBef>
                <a:spcPts val="600"/>
              </a:spcBef>
              <a:spcAft>
                <a:spcPts val="0"/>
              </a:spcAft>
              <a:buNone/>
            </a:pPr>
            <a:r>
              <a:rPr lang="en-US">
                <a:solidFill>
                  <a:srgbClr val="5F6368"/>
                </a:solidFill>
              </a:rPr>
              <a:t>Body Measurement</a:t>
            </a:r>
            <a:endParaRPr>
              <a:solidFill>
                <a:srgbClr val="5F6368"/>
              </a:solidFill>
            </a:endParaRPr>
          </a:p>
          <a:p>
            <a:pPr indent="0" lvl="0" marL="457200" rtl="0" algn="l">
              <a:lnSpc>
                <a:spcPct val="120000"/>
              </a:lnSpc>
              <a:spcBef>
                <a:spcPts val="600"/>
              </a:spcBef>
              <a:spcAft>
                <a:spcPts val="0"/>
              </a:spcAft>
              <a:buNone/>
            </a:pPr>
            <a:r>
              <a:t/>
            </a:r>
            <a:endParaRPr sz="1300">
              <a:solidFill>
                <a:srgbClr val="5F6368"/>
              </a:solidFill>
            </a:endParaRPr>
          </a:p>
        </p:txBody>
      </p:sp>
      <p:sp>
        <p:nvSpPr>
          <p:cNvPr id="496" name="Google Shape;496;g30ca02829c6_0_410"/>
          <p:cNvSpPr txBox="1"/>
          <p:nvPr>
            <p:ph idx="1" type="body"/>
          </p:nvPr>
        </p:nvSpPr>
        <p:spPr>
          <a:xfrm>
            <a:off x="9420225" y="1495425"/>
            <a:ext cx="2448000" cy="4326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br>
              <a:rPr lang="en-US"/>
            </a:br>
            <a:br>
              <a:rPr lang="en-US"/>
            </a:br>
            <a:r>
              <a:rPr lang="en-US"/>
              <a:t>	</a:t>
            </a:r>
            <a:r>
              <a:rPr lang="en-US">
                <a:solidFill>
                  <a:srgbClr val="5F6368"/>
                </a:solidFill>
              </a:rPr>
              <a:t>Nutrition</a:t>
            </a:r>
            <a:endParaRPr>
              <a:solidFill>
                <a:srgbClr val="5F6368"/>
              </a:solidFill>
            </a:endParaRPr>
          </a:p>
          <a:p>
            <a:pPr indent="0" lvl="0" marL="457200" rtl="0" algn="l">
              <a:lnSpc>
                <a:spcPct val="120000"/>
              </a:lnSpc>
              <a:spcBef>
                <a:spcPts val="600"/>
              </a:spcBef>
              <a:spcAft>
                <a:spcPts val="0"/>
              </a:spcAft>
              <a:buNone/>
            </a:pPr>
            <a:r>
              <a:rPr lang="en-US">
                <a:solidFill>
                  <a:srgbClr val="5F6368"/>
                </a:solidFill>
              </a:rPr>
              <a:t>A</a:t>
            </a:r>
            <a:r>
              <a:rPr lang="en-US">
                <a:solidFill>
                  <a:srgbClr val="5F6368"/>
                </a:solidFill>
              </a:rPr>
              <a:t>ctivity</a:t>
            </a:r>
            <a:endParaRPr>
              <a:solidFill>
                <a:srgbClr val="5F6368"/>
              </a:solidFill>
            </a:endParaRPr>
          </a:p>
          <a:p>
            <a:pPr indent="0" lvl="0" marL="457200" rtl="0" algn="l">
              <a:lnSpc>
                <a:spcPct val="120000"/>
              </a:lnSpc>
              <a:spcBef>
                <a:spcPts val="600"/>
              </a:spcBef>
              <a:spcAft>
                <a:spcPts val="0"/>
              </a:spcAft>
              <a:buNone/>
            </a:pPr>
            <a:r>
              <a:rPr lang="en-US">
                <a:solidFill>
                  <a:srgbClr val="5F6368"/>
                </a:solidFill>
              </a:rPr>
              <a:t>Notification</a:t>
            </a:r>
            <a:endParaRPr>
              <a:solidFill>
                <a:srgbClr val="5F6368"/>
              </a:solidFill>
            </a:endParaRPr>
          </a:p>
          <a:p>
            <a:pPr indent="0" lvl="0" marL="457200" rtl="0" algn="l">
              <a:lnSpc>
                <a:spcPct val="120000"/>
              </a:lnSpc>
              <a:spcBef>
                <a:spcPts val="600"/>
              </a:spcBef>
              <a:spcAft>
                <a:spcPts val="0"/>
              </a:spcAft>
              <a:buNone/>
            </a:pPr>
            <a:r>
              <a:rPr lang="en-US">
                <a:solidFill>
                  <a:srgbClr val="5F6368"/>
                </a:solidFill>
              </a:rPr>
              <a:t>Goal</a:t>
            </a:r>
            <a:endParaRPr>
              <a:solidFill>
                <a:srgbClr val="5F6368"/>
              </a:solidFill>
            </a:endParaRPr>
          </a:p>
          <a:p>
            <a:pPr indent="0" lvl="0" marL="457200" rtl="0" algn="l">
              <a:lnSpc>
                <a:spcPct val="120000"/>
              </a:lnSpc>
              <a:spcBef>
                <a:spcPts val="600"/>
              </a:spcBef>
              <a:spcAft>
                <a:spcPts val="0"/>
              </a:spcAft>
              <a:buNone/>
            </a:pPr>
            <a:r>
              <a:rPr i="1" lang="en-US">
                <a:solidFill>
                  <a:srgbClr val="5F6368"/>
                </a:solidFill>
              </a:rPr>
              <a:t>Coaching Plan</a:t>
            </a:r>
            <a:endParaRPr i="1">
              <a:solidFill>
                <a:srgbClr val="5F6368"/>
              </a:solidFill>
            </a:endParaRPr>
          </a:p>
          <a:p>
            <a:pPr indent="0" lvl="0" marL="457200" rtl="0" algn="l">
              <a:lnSpc>
                <a:spcPct val="120000"/>
              </a:lnSpc>
              <a:spcBef>
                <a:spcPts val="600"/>
              </a:spcBef>
              <a:spcAft>
                <a:spcPts val="0"/>
              </a:spcAft>
              <a:buNone/>
            </a:pPr>
            <a:r>
              <a:rPr i="1" lang="en-US">
                <a:solidFill>
                  <a:srgbClr val="5F6368"/>
                </a:solidFill>
              </a:rPr>
              <a:t>Recommendation</a:t>
            </a:r>
            <a:endParaRPr i="1">
              <a:solidFill>
                <a:srgbClr val="5F6368"/>
              </a:solidFill>
            </a:endParaRPr>
          </a:p>
        </p:txBody>
      </p:sp>
      <p:pic>
        <p:nvPicPr>
          <p:cNvPr id="497" name="Google Shape;497;g30ca02829c6_0_410"/>
          <p:cNvPicPr preferRelativeResize="0"/>
          <p:nvPr/>
        </p:nvPicPr>
        <p:blipFill rotWithShape="1">
          <a:blip r:embed="rId3">
            <a:alphaModFix/>
          </a:blip>
          <a:srcRect b="0" l="0" r="0" t="0"/>
          <a:stretch/>
        </p:blipFill>
        <p:spPr>
          <a:xfrm>
            <a:off x="7848601" y="1999700"/>
            <a:ext cx="200025" cy="205675"/>
          </a:xfrm>
          <a:prstGeom prst="rect">
            <a:avLst/>
          </a:prstGeom>
          <a:noFill/>
          <a:ln>
            <a:noFill/>
          </a:ln>
        </p:spPr>
      </p:pic>
      <p:pic>
        <p:nvPicPr>
          <p:cNvPr id="498" name="Google Shape;498;g30ca02829c6_0_410"/>
          <p:cNvPicPr preferRelativeResize="0"/>
          <p:nvPr/>
        </p:nvPicPr>
        <p:blipFill rotWithShape="1">
          <a:blip r:embed="rId3">
            <a:alphaModFix/>
          </a:blip>
          <a:srcRect b="0" l="0" r="0" t="0"/>
          <a:stretch/>
        </p:blipFill>
        <p:spPr>
          <a:xfrm>
            <a:off x="7848601" y="2269600"/>
            <a:ext cx="200025" cy="205675"/>
          </a:xfrm>
          <a:prstGeom prst="rect">
            <a:avLst/>
          </a:prstGeom>
          <a:noFill/>
          <a:ln>
            <a:noFill/>
          </a:ln>
        </p:spPr>
      </p:pic>
      <p:pic>
        <p:nvPicPr>
          <p:cNvPr id="499" name="Google Shape;499;g30ca02829c6_0_410"/>
          <p:cNvPicPr preferRelativeResize="0"/>
          <p:nvPr/>
        </p:nvPicPr>
        <p:blipFill rotWithShape="1">
          <a:blip r:embed="rId3">
            <a:alphaModFix/>
          </a:blip>
          <a:srcRect b="0" l="0" r="0" t="0"/>
          <a:stretch/>
        </p:blipFill>
        <p:spPr>
          <a:xfrm>
            <a:off x="7848601" y="2646788"/>
            <a:ext cx="200025" cy="205675"/>
          </a:xfrm>
          <a:prstGeom prst="rect">
            <a:avLst/>
          </a:prstGeom>
          <a:noFill/>
          <a:ln>
            <a:noFill/>
          </a:ln>
        </p:spPr>
      </p:pic>
      <p:pic>
        <p:nvPicPr>
          <p:cNvPr id="500" name="Google Shape;500;g30ca02829c6_0_410"/>
          <p:cNvPicPr preferRelativeResize="0"/>
          <p:nvPr/>
        </p:nvPicPr>
        <p:blipFill rotWithShape="1">
          <a:blip r:embed="rId3">
            <a:alphaModFix/>
          </a:blip>
          <a:srcRect b="0" l="0" r="0" t="0"/>
          <a:stretch/>
        </p:blipFill>
        <p:spPr>
          <a:xfrm>
            <a:off x="7848601" y="3023988"/>
            <a:ext cx="200025" cy="205675"/>
          </a:xfrm>
          <a:prstGeom prst="rect">
            <a:avLst/>
          </a:prstGeom>
          <a:noFill/>
          <a:ln>
            <a:noFill/>
          </a:ln>
        </p:spPr>
      </p:pic>
      <p:pic>
        <p:nvPicPr>
          <p:cNvPr id="501" name="Google Shape;501;g30ca02829c6_0_410"/>
          <p:cNvPicPr preferRelativeResize="0"/>
          <p:nvPr/>
        </p:nvPicPr>
        <p:blipFill rotWithShape="1">
          <a:blip r:embed="rId3">
            <a:alphaModFix/>
          </a:blip>
          <a:srcRect b="0" l="0" r="0" t="0"/>
          <a:stretch/>
        </p:blipFill>
        <p:spPr>
          <a:xfrm>
            <a:off x="7848601" y="3399875"/>
            <a:ext cx="200025" cy="205675"/>
          </a:xfrm>
          <a:prstGeom prst="rect">
            <a:avLst/>
          </a:prstGeom>
          <a:noFill/>
          <a:ln>
            <a:noFill/>
          </a:ln>
        </p:spPr>
      </p:pic>
      <p:pic>
        <p:nvPicPr>
          <p:cNvPr id="502" name="Google Shape;502;g30ca02829c6_0_410"/>
          <p:cNvPicPr preferRelativeResize="0"/>
          <p:nvPr/>
        </p:nvPicPr>
        <p:blipFill rotWithShape="1">
          <a:blip r:embed="rId3">
            <a:alphaModFix/>
          </a:blip>
          <a:srcRect b="0" l="0" r="0" t="0"/>
          <a:stretch/>
        </p:blipFill>
        <p:spPr>
          <a:xfrm>
            <a:off x="7848601" y="3761825"/>
            <a:ext cx="200025" cy="205675"/>
          </a:xfrm>
          <a:prstGeom prst="rect">
            <a:avLst/>
          </a:prstGeom>
          <a:noFill/>
          <a:ln>
            <a:noFill/>
          </a:ln>
        </p:spPr>
      </p:pic>
      <p:pic>
        <p:nvPicPr>
          <p:cNvPr id="503" name="Google Shape;503;g30ca02829c6_0_410"/>
          <p:cNvPicPr preferRelativeResize="0"/>
          <p:nvPr/>
        </p:nvPicPr>
        <p:blipFill rotWithShape="1">
          <a:blip r:embed="rId3">
            <a:alphaModFix/>
          </a:blip>
          <a:srcRect b="0" l="0" r="0" t="0"/>
          <a:stretch/>
        </p:blipFill>
        <p:spPr>
          <a:xfrm>
            <a:off x="7848601" y="4123775"/>
            <a:ext cx="200025" cy="205675"/>
          </a:xfrm>
          <a:prstGeom prst="rect">
            <a:avLst/>
          </a:prstGeom>
          <a:noFill/>
          <a:ln>
            <a:noFill/>
          </a:ln>
        </p:spPr>
      </p:pic>
      <p:pic>
        <p:nvPicPr>
          <p:cNvPr id="504" name="Google Shape;504;g30ca02829c6_0_410"/>
          <p:cNvPicPr preferRelativeResize="0"/>
          <p:nvPr/>
        </p:nvPicPr>
        <p:blipFill rotWithShape="1">
          <a:blip r:embed="rId3">
            <a:alphaModFix/>
          </a:blip>
          <a:srcRect b="0" l="0" r="0" t="0"/>
          <a:stretch/>
        </p:blipFill>
        <p:spPr>
          <a:xfrm>
            <a:off x="9759951" y="3024000"/>
            <a:ext cx="200025" cy="205675"/>
          </a:xfrm>
          <a:prstGeom prst="rect">
            <a:avLst/>
          </a:prstGeom>
          <a:noFill/>
          <a:ln>
            <a:noFill/>
          </a:ln>
        </p:spPr>
      </p:pic>
      <p:pic>
        <p:nvPicPr>
          <p:cNvPr id="505" name="Google Shape;505;g30ca02829c6_0_410"/>
          <p:cNvPicPr preferRelativeResize="0"/>
          <p:nvPr/>
        </p:nvPicPr>
        <p:blipFill rotWithShape="1">
          <a:blip r:embed="rId3">
            <a:alphaModFix/>
          </a:blip>
          <a:srcRect b="0" l="0" r="0" t="0"/>
          <a:stretch/>
        </p:blipFill>
        <p:spPr>
          <a:xfrm>
            <a:off x="9759951" y="2646800"/>
            <a:ext cx="200025" cy="205675"/>
          </a:xfrm>
          <a:prstGeom prst="rect">
            <a:avLst/>
          </a:prstGeom>
          <a:noFill/>
          <a:ln>
            <a:noFill/>
          </a:ln>
        </p:spPr>
      </p:pic>
      <p:pic>
        <p:nvPicPr>
          <p:cNvPr id="506" name="Google Shape;506;g30ca02829c6_0_410"/>
          <p:cNvPicPr preferRelativeResize="0"/>
          <p:nvPr/>
        </p:nvPicPr>
        <p:blipFill rotWithShape="1">
          <a:blip r:embed="rId3">
            <a:alphaModFix/>
          </a:blip>
          <a:srcRect b="0" l="0" r="0" t="0"/>
          <a:stretch/>
        </p:blipFill>
        <p:spPr>
          <a:xfrm>
            <a:off x="9759951" y="3399875"/>
            <a:ext cx="200025" cy="205675"/>
          </a:xfrm>
          <a:prstGeom prst="rect">
            <a:avLst/>
          </a:prstGeom>
          <a:noFill/>
          <a:ln>
            <a:noFill/>
          </a:ln>
        </p:spPr>
      </p:pic>
      <p:pic>
        <p:nvPicPr>
          <p:cNvPr id="507" name="Google Shape;507;g30ca02829c6_0_410"/>
          <p:cNvPicPr preferRelativeResize="0"/>
          <p:nvPr/>
        </p:nvPicPr>
        <p:blipFill rotWithShape="1">
          <a:blip r:embed="rId3">
            <a:alphaModFix/>
          </a:blip>
          <a:srcRect b="0" l="0" r="0" t="0"/>
          <a:stretch/>
        </p:blipFill>
        <p:spPr>
          <a:xfrm>
            <a:off x="9759951" y="2301325"/>
            <a:ext cx="200025" cy="205675"/>
          </a:xfrm>
          <a:prstGeom prst="rect">
            <a:avLst/>
          </a:prstGeom>
          <a:noFill/>
          <a:ln>
            <a:noFill/>
          </a:ln>
        </p:spPr>
      </p:pic>
      <p:pic>
        <p:nvPicPr>
          <p:cNvPr id="508" name="Google Shape;508;g30ca02829c6_0_410"/>
          <p:cNvPicPr preferRelativeResize="0"/>
          <p:nvPr/>
        </p:nvPicPr>
        <p:blipFill rotWithShape="1">
          <a:blip r:embed="rId3">
            <a:alphaModFix/>
          </a:blip>
          <a:srcRect b="0" l="0" r="0" t="0"/>
          <a:stretch/>
        </p:blipFill>
        <p:spPr>
          <a:xfrm>
            <a:off x="9759951" y="1999700"/>
            <a:ext cx="200025" cy="205675"/>
          </a:xfrm>
          <a:prstGeom prst="rect">
            <a:avLst/>
          </a:prstGeom>
          <a:noFill/>
          <a:ln>
            <a:noFill/>
          </a:ln>
        </p:spPr>
      </p:pic>
      <p:pic>
        <p:nvPicPr>
          <p:cNvPr id="509" name="Google Shape;509;g30ca02829c6_0_410"/>
          <p:cNvPicPr preferRelativeResize="0"/>
          <p:nvPr/>
        </p:nvPicPr>
        <p:blipFill rotWithShape="1">
          <a:blip r:embed="rId3">
            <a:alphaModFix/>
          </a:blip>
          <a:srcRect b="0" l="0" r="0" t="0"/>
          <a:stretch/>
        </p:blipFill>
        <p:spPr>
          <a:xfrm>
            <a:off x="9759951" y="3775750"/>
            <a:ext cx="200025" cy="205675"/>
          </a:xfrm>
          <a:prstGeom prst="rect">
            <a:avLst/>
          </a:prstGeom>
          <a:noFill/>
          <a:ln>
            <a:noFill/>
          </a:ln>
        </p:spPr>
      </p:pic>
      <p:sp>
        <p:nvSpPr>
          <p:cNvPr id="510" name="Google Shape;510;g30ca02829c6_0_410"/>
          <p:cNvSpPr/>
          <p:nvPr/>
        </p:nvSpPr>
        <p:spPr>
          <a:xfrm>
            <a:off x="287550" y="4528875"/>
            <a:ext cx="1710900" cy="10782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pic>
        <p:nvPicPr>
          <p:cNvPr id="516" name="Google Shape;516;g30ca02829c6_0_396"/>
          <p:cNvPicPr preferRelativeResize="0"/>
          <p:nvPr/>
        </p:nvPicPr>
        <p:blipFill rotWithShape="1">
          <a:blip r:embed="rId3">
            <a:alphaModFix/>
          </a:blip>
          <a:srcRect b="5715" l="4062" r="5456" t="5529"/>
          <a:stretch/>
        </p:blipFill>
        <p:spPr>
          <a:xfrm>
            <a:off x="1475250" y="309225"/>
            <a:ext cx="8758575" cy="6087150"/>
          </a:xfrm>
          <a:prstGeom prst="rect">
            <a:avLst/>
          </a:prstGeom>
          <a:noFill/>
          <a:ln>
            <a:noFill/>
          </a:ln>
        </p:spPr>
      </p:pic>
      <p:sp>
        <p:nvSpPr>
          <p:cNvPr id="517" name="Google Shape;517;g30ca02829c6_0_396"/>
          <p:cNvSpPr txBox="1"/>
          <p:nvPr>
            <p:ph type="title"/>
          </p:nvPr>
        </p:nvSpPr>
        <p:spPr>
          <a:xfrm>
            <a:off x="838188" y="1735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Physical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g30c8cd732e8_0_8"/>
          <p:cNvSpPr txBox="1"/>
          <p:nvPr>
            <p:ph type="title"/>
          </p:nvPr>
        </p:nvSpPr>
        <p:spPr>
          <a:xfrm>
            <a:off x="838200" y="496886"/>
            <a:ext cx="6934200" cy="965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Looking Forward</a:t>
            </a:r>
            <a:endParaRPr/>
          </a:p>
        </p:txBody>
      </p:sp>
      <p:sp>
        <p:nvSpPr>
          <p:cNvPr id="524" name="Google Shape;524;g30c8cd732e8_0_8"/>
          <p:cNvSpPr txBox="1"/>
          <p:nvPr>
            <p:ph idx="1" type="body"/>
          </p:nvPr>
        </p:nvSpPr>
        <p:spPr>
          <a:xfrm>
            <a:off x="1238250" y="1595750"/>
            <a:ext cx="7105800" cy="37170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0000"/>
              </a:lnSpc>
              <a:spcBef>
                <a:spcPts val="0"/>
              </a:spcBef>
              <a:spcAft>
                <a:spcPts val="0"/>
              </a:spcAft>
              <a:buSzPts val="1800"/>
              <a:buNone/>
            </a:pPr>
            <a:r>
              <a:rPr lang="en-US"/>
              <a:t>Increase engagement by creating unique coaching plans based</a:t>
            </a:r>
            <a:endParaRPr/>
          </a:p>
          <a:p>
            <a:pPr indent="0" lvl="0" marL="0" rtl="0" algn="l">
              <a:lnSpc>
                <a:spcPct val="110000"/>
              </a:lnSpc>
              <a:spcBef>
                <a:spcPts val="1400"/>
              </a:spcBef>
              <a:spcAft>
                <a:spcPts val="0"/>
              </a:spcAft>
              <a:buSzPts val="1800"/>
              <a:buNone/>
            </a:pPr>
            <a:r>
              <a:rPr lang="en-US"/>
              <a:t>on each user and their workouts</a:t>
            </a:r>
            <a:endParaRPr/>
          </a:p>
          <a:p>
            <a:pPr indent="0" lvl="0" marL="0" rtl="0" algn="l">
              <a:lnSpc>
                <a:spcPct val="110000"/>
              </a:lnSpc>
              <a:spcBef>
                <a:spcPts val="1400"/>
              </a:spcBef>
              <a:spcAft>
                <a:spcPts val="0"/>
              </a:spcAft>
              <a:buSzPts val="1800"/>
              <a:buNone/>
            </a:pPr>
            <a:r>
              <a:t/>
            </a:r>
            <a:endParaRPr/>
          </a:p>
          <a:p>
            <a:pPr indent="0" lvl="0" marL="457200" rtl="0" algn="l">
              <a:spcBef>
                <a:spcPts val="1400"/>
              </a:spcBef>
              <a:spcAft>
                <a:spcPts val="0"/>
              </a:spcAft>
              <a:buSzPts val="1800"/>
              <a:buNone/>
            </a:pPr>
            <a:r>
              <a:rPr lang="en-US"/>
              <a:t>Workout Recommendations – how the user can</a:t>
            </a:r>
            <a:endParaRPr/>
          </a:p>
          <a:p>
            <a:pPr indent="0" lvl="0" marL="457200" rtl="0" algn="l">
              <a:spcBef>
                <a:spcPts val="1400"/>
              </a:spcBef>
              <a:spcAft>
                <a:spcPts val="0"/>
              </a:spcAft>
              <a:buSzPts val="1800"/>
              <a:buNone/>
            </a:pPr>
            <a:r>
              <a:rPr lang="en-US"/>
              <a:t>improve their fitness and achieve goals.</a:t>
            </a:r>
            <a:endParaRPr/>
          </a:p>
          <a:p>
            <a:pPr indent="0" lvl="0" marL="457200" rtl="0" algn="l">
              <a:lnSpc>
                <a:spcPct val="110000"/>
              </a:lnSpc>
              <a:spcBef>
                <a:spcPts val="1400"/>
              </a:spcBef>
              <a:spcAft>
                <a:spcPts val="0"/>
              </a:spcAft>
              <a:buSzPts val="1800"/>
              <a:buNone/>
            </a:pPr>
            <a:r>
              <a:t/>
            </a:r>
            <a:endParaRPr/>
          </a:p>
          <a:p>
            <a:pPr indent="0" lvl="0" marL="457200" rtl="0" algn="l">
              <a:spcBef>
                <a:spcPts val="1400"/>
              </a:spcBef>
              <a:spcAft>
                <a:spcPts val="0"/>
              </a:spcAft>
              <a:buSzPts val="1800"/>
              <a:buNone/>
            </a:pPr>
            <a:r>
              <a:rPr lang="en-US"/>
              <a:t>Post Workout Feedback –specific comments based on the</a:t>
            </a:r>
            <a:endParaRPr/>
          </a:p>
          <a:p>
            <a:pPr indent="0" lvl="0" marL="457200" rtl="0" algn="l">
              <a:lnSpc>
                <a:spcPct val="110000"/>
              </a:lnSpc>
              <a:spcBef>
                <a:spcPts val="1400"/>
              </a:spcBef>
              <a:spcAft>
                <a:spcPts val="0"/>
              </a:spcAft>
              <a:buSzPts val="1800"/>
              <a:buNone/>
            </a:pPr>
            <a:r>
              <a:rPr lang="en-US"/>
              <a:t>exercise that was just completed</a:t>
            </a:r>
            <a:endParaRPr/>
          </a:p>
        </p:txBody>
      </p:sp>
      <p:pic>
        <p:nvPicPr>
          <p:cNvPr id="525" name="Google Shape;525;g30c8cd732e8_0_8"/>
          <p:cNvPicPr preferRelativeResize="0"/>
          <p:nvPr/>
        </p:nvPicPr>
        <p:blipFill rotWithShape="1">
          <a:blip r:embed="rId3">
            <a:alphaModFix/>
          </a:blip>
          <a:srcRect b="0" l="0" r="0" t="0"/>
          <a:stretch/>
        </p:blipFill>
        <p:spPr>
          <a:xfrm>
            <a:off x="1415100" y="2965553"/>
            <a:ext cx="307499" cy="316194"/>
          </a:xfrm>
          <a:prstGeom prst="rect">
            <a:avLst/>
          </a:prstGeom>
          <a:noFill/>
          <a:ln>
            <a:noFill/>
          </a:ln>
        </p:spPr>
      </p:pic>
      <p:pic>
        <p:nvPicPr>
          <p:cNvPr id="526" name="Google Shape;526;g30c8cd732e8_0_8"/>
          <p:cNvPicPr preferRelativeResize="0"/>
          <p:nvPr/>
        </p:nvPicPr>
        <p:blipFill rotWithShape="1">
          <a:blip r:embed="rId3">
            <a:alphaModFix/>
          </a:blip>
          <a:srcRect b="0" l="0" r="0" t="0"/>
          <a:stretch/>
        </p:blipFill>
        <p:spPr>
          <a:xfrm>
            <a:off x="838201" y="1548135"/>
            <a:ext cx="421800" cy="433715"/>
          </a:xfrm>
          <a:prstGeom prst="rect">
            <a:avLst/>
          </a:prstGeom>
          <a:noFill/>
          <a:ln>
            <a:noFill/>
          </a:ln>
        </p:spPr>
      </p:pic>
      <p:pic>
        <p:nvPicPr>
          <p:cNvPr id="527" name="Google Shape;527;g30c8cd732e8_0_8"/>
          <p:cNvPicPr preferRelativeResize="0"/>
          <p:nvPr/>
        </p:nvPicPr>
        <p:blipFill rotWithShape="1">
          <a:blip r:embed="rId3">
            <a:alphaModFix/>
          </a:blip>
          <a:srcRect b="0" l="0" r="0" t="0"/>
          <a:stretch/>
        </p:blipFill>
        <p:spPr>
          <a:xfrm>
            <a:off x="1415100" y="4327628"/>
            <a:ext cx="307499" cy="316194"/>
          </a:xfrm>
          <a:prstGeom prst="rect">
            <a:avLst/>
          </a:prstGeom>
          <a:noFill/>
          <a:ln>
            <a:noFill/>
          </a:ln>
        </p:spPr>
      </p:pic>
      <p:pic>
        <p:nvPicPr>
          <p:cNvPr id="528" name="Google Shape;528;g30c8cd732e8_0_8"/>
          <p:cNvPicPr preferRelativeResize="0"/>
          <p:nvPr/>
        </p:nvPicPr>
        <p:blipFill rotWithShape="1">
          <a:blip r:embed="rId4">
            <a:alphaModFix/>
          </a:blip>
          <a:srcRect b="0" l="0" r="0" t="0"/>
          <a:stretch/>
        </p:blipFill>
        <p:spPr>
          <a:xfrm>
            <a:off x="8210700" y="1857375"/>
            <a:ext cx="3543150" cy="3383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
          <p:cNvSpPr txBox="1"/>
          <p:nvPr>
            <p:ph type="title"/>
          </p:nvPr>
        </p:nvSpPr>
        <p:spPr>
          <a:xfrm>
            <a:off x="838200" y="365125"/>
            <a:ext cx="4837500" cy="990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47A80"/>
              </a:buClr>
              <a:buSzPts val="3600"/>
              <a:buFont typeface="Arial"/>
              <a:buNone/>
            </a:pPr>
            <a:r>
              <a:rPr lang="en-US"/>
              <a:t>5K Coaching Plan</a:t>
            </a:r>
            <a:endParaRPr/>
          </a:p>
        </p:txBody>
      </p:sp>
      <p:sp>
        <p:nvSpPr>
          <p:cNvPr id="535" name="Google Shape;535;p3"/>
          <p:cNvSpPr txBox="1"/>
          <p:nvPr>
            <p:ph idx="3" type="body"/>
          </p:nvPr>
        </p:nvSpPr>
        <p:spPr>
          <a:xfrm>
            <a:off x="6557974" y="365125"/>
            <a:ext cx="4472100" cy="9906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2"/>
              </a:buClr>
              <a:buSzPts val="2400"/>
              <a:buNone/>
            </a:pPr>
            <a:r>
              <a:rPr lang="en-US"/>
              <a:t>Month of October</a:t>
            </a:r>
            <a:endParaRPr/>
          </a:p>
        </p:txBody>
      </p:sp>
      <p:sp>
        <p:nvSpPr>
          <p:cNvPr id="536" name="Google Shape;536;p3"/>
          <p:cNvSpPr/>
          <p:nvPr/>
        </p:nvSpPr>
        <p:spPr>
          <a:xfrm>
            <a:off x="838200" y="1618737"/>
            <a:ext cx="4837500" cy="5490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lang="en-US" sz="2000">
                <a:solidFill>
                  <a:schemeClr val="lt1"/>
                </a:solidFill>
                <a:latin typeface="Roboto"/>
                <a:ea typeface="Roboto"/>
                <a:cs typeface="Roboto"/>
                <a:sym typeface="Roboto"/>
              </a:rPr>
              <a:t>Running Workout Calendar</a:t>
            </a:r>
            <a:endParaRPr i="0" sz="1400" u="none" cap="none" strike="noStrike">
              <a:solidFill>
                <a:srgbClr val="000000"/>
              </a:solidFill>
              <a:latin typeface="Roboto"/>
              <a:ea typeface="Roboto"/>
              <a:cs typeface="Roboto"/>
              <a:sym typeface="Roboto"/>
            </a:endParaRPr>
          </a:p>
        </p:txBody>
      </p:sp>
      <p:sp>
        <p:nvSpPr>
          <p:cNvPr id="537" name="Google Shape;537;p3"/>
          <p:cNvSpPr txBox="1"/>
          <p:nvPr>
            <p:ph idx="1" type="body"/>
          </p:nvPr>
        </p:nvSpPr>
        <p:spPr>
          <a:xfrm>
            <a:off x="926758" y="2380595"/>
            <a:ext cx="4748700" cy="45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2400"/>
              <a:buNone/>
            </a:pPr>
            <a:r>
              <a:rPr lang="en-US"/>
              <a:t>M	   T		W	    T       F	    S       S</a:t>
            </a:r>
            <a:endParaRPr/>
          </a:p>
        </p:txBody>
      </p:sp>
      <p:sp>
        <p:nvSpPr>
          <p:cNvPr descr="Circle shape" id="538" name="Google Shape;538;p3"/>
          <p:cNvSpPr/>
          <p:nvPr/>
        </p:nvSpPr>
        <p:spPr>
          <a:xfrm>
            <a:off x="987552" y="3151403"/>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39" name="Google Shape;539;p3"/>
          <p:cNvSpPr/>
          <p:nvPr/>
        </p:nvSpPr>
        <p:spPr>
          <a:xfrm>
            <a:off x="1682496" y="3151402"/>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40" name="Google Shape;540;p3"/>
          <p:cNvSpPr/>
          <p:nvPr/>
        </p:nvSpPr>
        <p:spPr>
          <a:xfrm>
            <a:off x="2377440" y="3151400"/>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41" name="Google Shape;541;p3"/>
          <p:cNvSpPr/>
          <p:nvPr/>
        </p:nvSpPr>
        <p:spPr>
          <a:xfrm>
            <a:off x="3063240" y="3151400"/>
            <a:ext cx="310800" cy="310800"/>
          </a:xfrm>
          <a:prstGeom prst="ellipse">
            <a:avLst/>
          </a:prstGeom>
          <a:solidFill>
            <a:schemeClr val="accent5"/>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42" name="Google Shape;542;p3"/>
          <p:cNvSpPr/>
          <p:nvPr/>
        </p:nvSpPr>
        <p:spPr>
          <a:xfrm>
            <a:off x="3758184" y="3151400"/>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43" name="Google Shape;543;p3"/>
          <p:cNvSpPr/>
          <p:nvPr/>
        </p:nvSpPr>
        <p:spPr>
          <a:xfrm>
            <a:off x="4453128" y="3151399"/>
            <a:ext cx="310800" cy="310800"/>
          </a:xfrm>
          <a:prstGeom prst="ellipse">
            <a:avLst/>
          </a:prstGeom>
          <a:solidFill>
            <a:schemeClr val="accen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44" name="Google Shape;544;p3"/>
          <p:cNvSpPr/>
          <p:nvPr/>
        </p:nvSpPr>
        <p:spPr>
          <a:xfrm>
            <a:off x="5148072" y="3151398"/>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45" name="Google Shape;545;p3"/>
          <p:cNvSpPr/>
          <p:nvPr/>
        </p:nvSpPr>
        <p:spPr>
          <a:xfrm>
            <a:off x="987552" y="3792537"/>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46" name="Google Shape;546;p3"/>
          <p:cNvSpPr/>
          <p:nvPr/>
        </p:nvSpPr>
        <p:spPr>
          <a:xfrm>
            <a:off x="1682496" y="3792536"/>
            <a:ext cx="310800" cy="310800"/>
          </a:xfrm>
          <a:prstGeom prst="ellipse">
            <a:avLst/>
          </a:prstGeom>
          <a:solidFill>
            <a:schemeClr val="accent5"/>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47" name="Google Shape;547;p3"/>
          <p:cNvSpPr/>
          <p:nvPr/>
        </p:nvSpPr>
        <p:spPr>
          <a:xfrm>
            <a:off x="2377440" y="3792534"/>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48" name="Google Shape;548;p3"/>
          <p:cNvSpPr/>
          <p:nvPr/>
        </p:nvSpPr>
        <p:spPr>
          <a:xfrm>
            <a:off x="3063240" y="3792534"/>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49" name="Google Shape;549;p3"/>
          <p:cNvSpPr/>
          <p:nvPr/>
        </p:nvSpPr>
        <p:spPr>
          <a:xfrm>
            <a:off x="3758184" y="3792534"/>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50" name="Google Shape;550;p3"/>
          <p:cNvSpPr/>
          <p:nvPr/>
        </p:nvSpPr>
        <p:spPr>
          <a:xfrm>
            <a:off x="4453128" y="3792533"/>
            <a:ext cx="310800" cy="310800"/>
          </a:xfrm>
          <a:prstGeom prst="ellipse">
            <a:avLst/>
          </a:prstGeom>
          <a:solidFill>
            <a:schemeClr val="accen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51" name="Google Shape;551;p3"/>
          <p:cNvSpPr/>
          <p:nvPr/>
        </p:nvSpPr>
        <p:spPr>
          <a:xfrm>
            <a:off x="5148072" y="3792532"/>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52" name="Google Shape;552;p3"/>
          <p:cNvSpPr/>
          <p:nvPr/>
        </p:nvSpPr>
        <p:spPr>
          <a:xfrm>
            <a:off x="987552" y="4433666"/>
            <a:ext cx="310800" cy="310800"/>
          </a:xfrm>
          <a:prstGeom prst="ellipse">
            <a:avLst/>
          </a:prstGeom>
          <a:solidFill>
            <a:srgbClr val="4285F4"/>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53" name="Google Shape;553;p3"/>
          <p:cNvSpPr/>
          <p:nvPr/>
        </p:nvSpPr>
        <p:spPr>
          <a:xfrm>
            <a:off x="1682496" y="4433665"/>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54" name="Google Shape;554;p3"/>
          <p:cNvSpPr/>
          <p:nvPr/>
        </p:nvSpPr>
        <p:spPr>
          <a:xfrm>
            <a:off x="2377440" y="4433663"/>
            <a:ext cx="310800" cy="310800"/>
          </a:xfrm>
          <a:prstGeom prst="ellipse">
            <a:avLst/>
          </a:prstGeom>
          <a:solidFill>
            <a:schemeClr val="accent5"/>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55" name="Google Shape;555;p3"/>
          <p:cNvSpPr/>
          <p:nvPr/>
        </p:nvSpPr>
        <p:spPr>
          <a:xfrm>
            <a:off x="3063240" y="4433663"/>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56" name="Google Shape;556;p3"/>
          <p:cNvSpPr/>
          <p:nvPr/>
        </p:nvSpPr>
        <p:spPr>
          <a:xfrm>
            <a:off x="3758184" y="4433663"/>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57" name="Google Shape;557;p3"/>
          <p:cNvSpPr/>
          <p:nvPr/>
        </p:nvSpPr>
        <p:spPr>
          <a:xfrm>
            <a:off x="4453128" y="4433662"/>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58" name="Google Shape;558;p3"/>
          <p:cNvSpPr/>
          <p:nvPr/>
        </p:nvSpPr>
        <p:spPr>
          <a:xfrm>
            <a:off x="5148072" y="4433661"/>
            <a:ext cx="310800" cy="310800"/>
          </a:xfrm>
          <a:prstGeom prst="ellipse">
            <a:avLst/>
          </a:prstGeom>
          <a:solidFill>
            <a:schemeClr val="accen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59" name="Google Shape;559;p3"/>
          <p:cNvSpPr/>
          <p:nvPr/>
        </p:nvSpPr>
        <p:spPr>
          <a:xfrm>
            <a:off x="987552" y="5074793"/>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60" name="Google Shape;560;p3"/>
          <p:cNvSpPr/>
          <p:nvPr/>
        </p:nvSpPr>
        <p:spPr>
          <a:xfrm>
            <a:off x="1682496" y="5074792"/>
            <a:ext cx="310800" cy="310800"/>
          </a:xfrm>
          <a:prstGeom prst="ellipse">
            <a:avLst/>
          </a:prstGeom>
          <a:solidFill>
            <a:schemeClr val="accent5"/>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61" name="Google Shape;561;p3"/>
          <p:cNvSpPr/>
          <p:nvPr/>
        </p:nvSpPr>
        <p:spPr>
          <a:xfrm>
            <a:off x="2377440" y="5074790"/>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62" name="Google Shape;562;p3"/>
          <p:cNvSpPr/>
          <p:nvPr/>
        </p:nvSpPr>
        <p:spPr>
          <a:xfrm>
            <a:off x="3063240" y="5074790"/>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63" name="Google Shape;563;p3"/>
          <p:cNvSpPr/>
          <p:nvPr/>
        </p:nvSpPr>
        <p:spPr>
          <a:xfrm>
            <a:off x="3758184" y="5074790"/>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64" name="Google Shape;564;p3"/>
          <p:cNvSpPr/>
          <p:nvPr/>
        </p:nvSpPr>
        <p:spPr>
          <a:xfrm>
            <a:off x="4453128" y="5074789"/>
            <a:ext cx="310800" cy="310800"/>
          </a:xfrm>
          <a:prstGeom prst="ellipse">
            <a:avLst/>
          </a:prstGeom>
          <a:solidFill>
            <a:schemeClr val="accen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65" name="Google Shape;565;p3"/>
          <p:cNvSpPr/>
          <p:nvPr/>
        </p:nvSpPr>
        <p:spPr>
          <a:xfrm>
            <a:off x="5148072" y="5074788"/>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66" name="Google Shape;566;p3"/>
          <p:cNvSpPr/>
          <p:nvPr/>
        </p:nvSpPr>
        <p:spPr>
          <a:xfrm>
            <a:off x="987552" y="5715918"/>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67" name="Google Shape;567;p3"/>
          <p:cNvSpPr/>
          <p:nvPr/>
        </p:nvSpPr>
        <p:spPr>
          <a:xfrm>
            <a:off x="1682496" y="5715917"/>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68" name="Google Shape;568;p3"/>
          <p:cNvSpPr/>
          <p:nvPr/>
        </p:nvSpPr>
        <p:spPr>
          <a:xfrm>
            <a:off x="2377440" y="5715915"/>
            <a:ext cx="310800" cy="310800"/>
          </a:xfrm>
          <a:prstGeom prst="ellipse">
            <a:avLst/>
          </a:prstGeom>
          <a:solidFill>
            <a:schemeClr val="accent5"/>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69" name="Google Shape;569;p3"/>
          <p:cNvSpPr/>
          <p:nvPr/>
        </p:nvSpPr>
        <p:spPr>
          <a:xfrm>
            <a:off x="3063240" y="5715915"/>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70" name="Google Shape;570;p3"/>
          <p:cNvSpPr/>
          <p:nvPr/>
        </p:nvSpPr>
        <p:spPr>
          <a:xfrm>
            <a:off x="3758184" y="5715915"/>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71" name="Google Shape;571;p3"/>
          <p:cNvSpPr/>
          <p:nvPr/>
        </p:nvSpPr>
        <p:spPr>
          <a:xfrm>
            <a:off x="4453128" y="5715914"/>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72" name="Google Shape;572;p3"/>
          <p:cNvSpPr/>
          <p:nvPr/>
        </p:nvSpPr>
        <p:spPr>
          <a:xfrm>
            <a:off x="5148072" y="5715913"/>
            <a:ext cx="310800" cy="310800"/>
          </a:xfrm>
          <a:prstGeom prst="ellipse">
            <a:avLst/>
          </a:prstGeom>
          <a:solidFill>
            <a:schemeClr val="accen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id="573" name="Google Shape;573;p3"/>
          <p:cNvSpPr txBox="1"/>
          <p:nvPr>
            <p:ph idx="2" type="body"/>
          </p:nvPr>
        </p:nvSpPr>
        <p:spPr>
          <a:xfrm>
            <a:off x="6558454" y="2317530"/>
            <a:ext cx="4795200" cy="4083300"/>
          </a:xfrm>
          <a:prstGeom prst="rect">
            <a:avLst/>
          </a:prstGeom>
          <a:noFill/>
          <a:ln>
            <a:noFill/>
          </a:ln>
        </p:spPr>
        <p:txBody>
          <a:bodyPr anchorCtr="0" anchor="t" bIns="45700" lIns="91425" spcFirstLastPara="1" rIns="91425" wrap="square" tIns="45700">
            <a:normAutofit/>
          </a:bodyPr>
          <a:lstStyle/>
          <a:p>
            <a:pPr indent="0" lvl="0" marL="0" rtl="0" algn="l">
              <a:lnSpc>
                <a:spcPct val="137000"/>
              </a:lnSpc>
              <a:spcBef>
                <a:spcPts val="0"/>
              </a:spcBef>
              <a:spcAft>
                <a:spcPts val="0"/>
              </a:spcAft>
              <a:buClr>
                <a:srgbClr val="747A80"/>
              </a:buClr>
              <a:buSzPts val="1700"/>
              <a:buNone/>
            </a:pPr>
            <a:r>
              <a:rPr lang="en-US"/>
              <a:t>Aim to improve your run pace with several different types of workouts.</a:t>
            </a:r>
            <a:endParaRPr/>
          </a:p>
          <a:p>
            <a:pPr indent="0" lvl="0" marL="0" rtl="0" algn="l">
              <a:lnSpc>
                <a:spcPct val="137000"/>
              </a:lnSpc>
              <a:spcBef>
                <a:spcPts val="0"/>
              </a:spcBef>
              <a:spcAft>
                <a:spcPts val="0"/>
              </a:spcAft>
              <a:buClr>
                <a:srgbClr val="747A80"/>
              </a:buClr>
              <a:buSzPts val="1700"/>
              <a:buNone/>
            </a:pPr>
            <a:r>
              <a:t/>
            </a:r>
            <a:endParaRPr/>
          </a:p>
          <a:p>
            <a:pPr indent="0" lvl="0" marL="0" rtl="0" algn="l">
              <a:lnSpc>
                <a:spcPct val="137000"/>
              </a:lnSpc>
              <a:spcBef>
                <a:spcPts val="0"/>
              </a:spcBef>
              <a:spcAft>
                <a:spcPts val="0"/>
              </a:spcAft>
              <a:buClr>
                <a:srgbClr val="747A80"/>
              </a:buClr>
              <a:buSzPts val="1700"/>
              <a:buNone/>
            </a:pPr>
            <a:r>
              <a:rPr lang="en-US"/>
              <a:t>Red indicates endurance runs, purple indicates hill sprints, blue indicates pace runs.</a:t>
            </a:r>
            <a:endParaRPr/>
          </a:p>
          <a:p>
            <a:pPr indent="0" lvl="0" marL="0" rtl="0" algn="l">
              <a:lnSpc>
                <a:spcPct val="137000"/>
              </a:lnSpc>
              <a:spcBef>
                <a:spcPts val="0"/>
              </a:spcBef>
              <a:spcAft>
                <a:spcPts val="0"/>
              </a:spcAft>
              <a:buClr>
                <a:srgbClr val="747A80"/>
              </a:buClr>
              <a:buSzPts val="1700"/>
              <a:buNone/>
            </a:pPr>
            <a:r>
              <a:t/>
            </a:r>
            <a:endParaRPr/>
          </a:p>
          <a:p>
            <a:pPr indent="0" lvl="0" marL="0" rtl="0" algn="l">
              <a:lnSpc>
                <a:spcPct val="137000"/>
              </a:lnSpc>
              <a:spcBef>
                <a:spcPts val="0"/>
              </a:spcBef>
              <a:spcAft>
                <a:spcPts val="0"/>
              </a:spcAft>
              <a:buClr>
                <a:srgbClr val="747A80"/>
              </a:buClr>
              <a:buSzPts val="1700"/>
              <a:buNone/>
            </a:pPr>
            <a:r>
              <a:rPr lang="en-US"/>
              <a:t>Be sure to read over the workouts thoroughly before starting!</a:t>
            </a:r>
            <a:endParaRPr/>
          </a:p>
          <a:p>
            <a:pPr indent="0" lvl="0" marL="0" rtl="0" algn="l">
              <a:lnSpc>
                <a:spcPct val="137000"/>
              </a:lnSpc>
              <a:spcBef>
                <a:spcPts val="0"/>
              </a:spcBef>
              <a:spcAft>
                <a:spcPts val="0"/>
              </a:spcAft>
              <a:buClr>
                <a:srgbClr val="747A80"/>
              </a:buClr>
              <a:buSzPts val="1700"/>
              <a:buNone/>
            </a:pPr>
            <a:r>
              <a:t/>
            </a:r>
            <a:endParaRPr/>
          </a:p>
          <a:p>
            <a:pPr indent="0" lvl="0" marL="0" rtl="0" algn="l">
              <a:lnSpc>
                <a:spcPct val="137000"/>
              </a:lnSpc>
              <a:spcBef>
                <a:spcPts val="0"/>
              </a:spcBef>
              <a:spcAft>
                <a:spcPts val="0"/>
              </a:spcAft>
              <a:buClr>
                <a:srgbClr val="747A80"/>
              </a:buClr>
              <a:buSzPts val="17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g30ca02829c6_0_102"/>
          <p:cNvSpPr txBox="1"/>
          <p:nvPr>
            <p:ph type="title"/>
          </p:nvPr>
        </p:nvSpPr>
        <p:spPr>
          <a:xfrm>
            <a:off x="838200" y="365125"/>
            <a:ext cx="4837500" cy="990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747A80"/>
              </a:buClr>
              <a:buSzPct val="100000"/>
              <a:buFont typeface="Arial"/>
              <a:buNone/>
            </a:pPr>
            <a:r>
              <a:rPr lang="en-US"/>
              <a:t>5K Coaching Plan Feedback</a:t>
            </a:r>
            <a:endParaRPr/>
          </a:p>
        </p:txBody>
      </p:sp>
      <p:sp>
        <p:nvSpPr>
          <p:cNvPr id="580" name="Google Shape;580;g30ca02829c6_0_102"/>
          <p:cNvSpPr txBox="1"/>
          <p:nvPr>
            <p:ph idx="3" type="body"/>
          </p:nvPr>
        </p:nvSpPr>
        <p:spPr>
          <a:xfrm>
            <a:off x="6557974" y="365125"/>
            <a:ext cx="4472100" cy="9906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2"/>
              </a:buClr>
              <a:buSzPts val="2400"/>
              <a:buNone/>
            </a:pPr>
            <a:r>
              <a:rPr lang="en-US"/>
              <a:t>Month of October</a:t>
            </a:r>
            <a:endParaRPr/>
          </a:p>
        </p:txBody>
      </p:sp>
      <p:sp>
        <p:nvSpPr>
          <p:cNvPr id="581" name="Google Shape;581;g30ca02829c6_0_102"/>
          <p:cNvSpPr/>
          <p:nvPr/>
        </p:nvSpPr>
        <p:spPr>
          <a:xfrm>
            <a:off x="838200" y="1618737"/>
            <a:ext cx="4837500" cy="5490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lang="en-US" sz="2000">
                <a:solidFill>
                  <a:schemeClr val="lt1"/>
                </a:solidFill>
                <a:latin typeface="Roboto"/>
                <a:ea typeface="Roboto"/>
                <a:cs typeface="Roboto"/>
                <a:sym typeface="Roboto"/>
              </a:rPr>
              <a:t>Running Workout Calendar</a:t>
            </a:r>
            <a:endParaRPr i="0" sz="1400" u="none" cap="none" strike="noStrike">
              <a:solidFill>
                <a:srgbClr val="000000"/>
              </a:solidFill>
              <a:latin typeface="Roboto"/>
              <a:ea typeface="Roboto"/>
              <a:cs typeface="Roboto"/>
              <a:sym typeface="Roboto"/>
            </a:endParaRPr>
          </a:p>
        </p:txBody>
      </p:sp>
      <p:sp>
        <p:nvSpPr>
          <p:cNvPr id="582" name="Google Shape;582;g30ca02829c6_0_102"/>
          <p:cNvSpPr txBox="1"/>
          <p:nvPr>
            <p:ph idx="1" type="body"/>
          </p:nvPr>
        </p:nvSpPr>
        <p:spPr>
          <a:xfrm>
            <a:off x="926758" y="2380595"/>
            <a:ext cx="4748700" cy="45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2400"/>
              <a:buNone/>
            </a:pPr>
            <a:r>
              <a:rPr lang="en-US"/>
              <a:t>M	   T		W	    T       F	    S       S</a:t>
            </a:r>
            <a:endParaRPr/>
          </a:p>
        </p:txBody>
      </p:sp>
      <p:sp>
        <p:nvSpPr>
          <p:cNvPr descr="Circle shape" id="583" name="Google Shape;583;g30ca02829c6_0_102"/>
          <p:cNvSpPr/>
          <p:nvPr/>
        </p:nvSpPr>
        <p:spPr>
          <a:xfrm>
            <a:off x="987552" y="3151403"/>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84" name="Google Shape;584;g30ca02829c6_0_102"/>
          <p:cNvSpPr/>
          <p:nvPr/>
        </p:nvSpPr>
        <p:spPr>
          <a:xfrm>
            <a:off x="1682496" y="3151402"/>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85" name="Google Shape;585;g30ca02829c6_0_102"/>
          <p:cNvSpPr/>
          <p:nvPr/>
        </p:nvSpPr>
        <p:spPr>
          <a:xfrm>
            <a:off x="2377440" y="3151400"/>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86" name="Google Shape;586;g30ca02829c6_0_102"/>
          <p:cNvSpPr/>
          <p:nvPr/>
        </p:nvSpPr>
        <p:spPr>
          <a:xfrm>
            <a:off x="3063240" y="3151400"/>
            <a:ext cx="310800" cy="310800"/>
          </a:xfrm>
          <a:prstGeom prst="ellipse">
            <a:avLst/>
          </a:prstGeom>
          <a:solidFill>
            <a:schemeClr val="accent5"/>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87" name="Google Shape;587;g30ca02829c6_0_102"/>
          <p:cNvSpPr/>
          <p:nvPr/>
        </p:nvSpPr>
        <p:spPr>
          <a:xfrm>
            <a:off x="3758184" y="3151400"/>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88" name="Google Shape;588;g30ca02829c6_0_102"/>
          <p:cNvSpPr/>
          <p:nvPr/>
        </p:nvSpPr>
        <p:spPr>
          <a:xfrm>
            <a:off x="4453128" y="3151399"/>
            <a:ext cx="310800" cy="310800"/>
          </a:xfrm>
          <a:prstGeom prst="ellipse">
            <a:avLst/>
          </a:prstGeom>
          <a:solidFill>
            <a:schemeClr val="accen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89" name="Google Shape;589;g30ca02829c6_0_102"/>
          <p:cNvSpPr/>
          <p:nvPr/>
        </p:nvSpPr>
        <p:spPr>
          <a:xfrm>
            <a:off x="5148072" y="3151398"/>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90" name="Google Shape;590;g30ca02829c6_0_102"/>
          <p:cNvSpPr/>
          <p:nvPr/>
        </p:nvSpPr>
        <p:spPr>
          <a:xfrm>
            <a:off x="987552" y="3792537"/>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91" name="Google Shape;591;g30ca02829c6_0_102"/>
          <p:cNvSpPr/>
          <p:nvPr/>
        </p:nvSpPr>
        <p:spPr>
          <a:xfrm>
            <a:off x="1682496" y="3792536"/>
            <a:ext cx="310800" cy="310800"/>
          </a:xfrm>
          <a:prstGeom prst="ellipse">
            <a:avLst/>
          </a:prstGeom>
          <a:solidFill>
            <a:schemeClr val="accent5"/>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92" name="Google Shape;592;g30ca02829c6_0_102"/>
          <p:cNvSpPr/>
          <p:nvPr/>
        </p:nvSpPr>
        <p:spPr>
          <a:xfrm>
            <a:off x="2377440" y="3792534"/>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93" name="Google Shape;593;g30ca02829c6_0_102"/>
          <p:cNvSpPr/>
          <p:nvPr/>
        </p:nvSpPr>
        <p:spPr>
          <a:xfrm>
            <a:off x="3063240" y="3792534"/>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94" name="Google Shape;594;g30ca02829c6_0_102"/>
          <p:cNvSpPr/>
          <p:nvPr/>
        </p:nvSpPr>
        <p:spPr>
          <a:xfrm>
            <a:off x="3758184" y="3792534"/>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95" name="Google Shape;595;g30ca02829c6_0_102"/>
          <p:cNvSpPr/>
          <p:nvPr/>
        </p:nvSpPr>
        <p:spPr>
          <a:xfrm>
            <a:off x="4453128" y="3792533"/>
            <a:ext cx="310800" cy="310800"/>
          </a:xfrm>
          <a:prstGeom prst="ellipse">
            <a:avLst/>
          </a:prstGeom>
          <a:solidFill>
            <a:schemeClr val="accen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96" name="Google Shape;596;g30ca02829c6_0_102"/>
          <p:cNvSpPr/>
          <p:nvPr/>
        </p:nvSpPr>
        <p:spPr>
          <a:xfrm>
            <a:off x="5148072" y="3792532"/>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97" name="Google Shape;597;g30ca02829c6_0_102"/>
          <p:cNvSpPr/>
          <p:nvPr/>
        </p:nvSpPr>
        <p:spPr>
          <a:xfrm>
            <a:off x="987552" y="4433666"/>
            <a:ext cx="310800" cy="310800"/>
          </a:xfrm>
          <a:prstGeom prst="ellipse">
            <a:avLst/>
          </a:prstGeom>
          <a:solidFill>
            <a:srgbClr val="4285F4"/>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98" name="Google Shape;598;g30ca02829c6_0_102"/>
          <p:cNvSpPr/>
          <p:nvPr/>
        </p:nvSpPr>
        <p:spPr>
          <a:xfrm>
            <a:off x="1682496" y="4433665"/>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599" name="Google Shape;599;g30ca02829c6_0_102"/>
          <p:cNvSpPr/>
          <p:nvPr/>
        </p:nvSpPr>
        <p:spPr>
          <a:xfrm>
            <a:off x="2377440" y="4433663"/>
            <a:ext cx="310800" cy="310800"/>
          </a:xfrm>
          <a:prstGeom prst="ellipse">
            <a:avLst/>
          </a:prstGeom>
          <a:solidFill>
            <a:schemeClr val="accent5"/>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00" name="Google Shape;600;g30ca02829c6_0_102"/>
          <p:cNvSpPr/>
          <p:nvPr/>
        </p:nvSpPr>
        <p:spPr>
          <a:xfrm>
            <a:off x="3063240" y="4433663"/>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01" name="Google Shape;601;g30ca02829c6_0_102"/>
          <p:cNvSpPr/>
          <p:nvPr/>
        </p:nvSpPr>
        <p:spPr>
          <a:xfrm>
            <a:off x="3758184" y="4433663"/>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02" name="Google Shape;602;g30ca02829c6_0_102"/>
          <p:cNvSpPr/>
          <p:nvPr/>
        </p:nvSpPr>
        <p:spPr>
          <a:xfrm>
            <a:off x="4453128" y="4433662"/>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03" name="Google Shape;603;g30ca02829c6_0_102"/>
          <p:cNvSpPr/>
          <p:nvPr/>
        </p:nvSpPr>
        <p:spPr>
          <a:xfrm>
            <a:off x="5148072" y="4433661"/>
            <a:ext cx="310800" cy="310800"/>
          </a:xfrm>
          <a:prstGeom prst="ellipse">
            <a:avLst/>
          </a:prstGeom>
          <a:solidFill>
            <a:schemeClr val="accen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04" name="Google Shape;604;g30ca02829c6_0_102"/>
          <p:cNvSpPr/>
          <p:nvPr/>
        </p:nvSpPr>
        <p:spPr>
          <a:xfrm>
            <a:off x="987552" y="5074793"/>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05" name="Google Shape;605;g30ca02829c6_0_102"/>
          <p:cNvSpPr/>
          <p:nvPr/>
        </p:nvSpPr>
        <p:spPr>
          <a:xfrm>
            <a:off x="1682496" y="5074792"/>
            <a:ext cx="310800" cy="310800"/>
          </a:xfrm>
          <a:prstGeom prst="ellipse">
            <a:avLst/>
          </a:prstGeom>
          <a:solidFill>
            <a:schemeClr val="accent5"/>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06" name="Google Shape;606;g30ca02829c6_0_102"/>
          <p:cNvSpPr/>
          <p:nvPr/>
        </p:nvSpPr>
        <p:spPr>
          <a:xfrm>
            <a:off x="2377440" y="5074790"/>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07" name="Google Shape;607;g30ca02829c6_0_102"/>
          <p:cNvSpPr/>
          <p:nvPr/>
        </p:nvSpPr>
        <p:spPr>
          <a:xfrm>
            <a:off x="3063240" y="5074790"/>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08" name="Google Shape;608;g30ca02829c6_0_102"/>
          <p:cNvSpPr/>
          <p:nvPr/>
        </p:nvSpPr>
        <p:spPr>
          <a:xfrm>
            <a:off x="3758184" y="5074790"/>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09" name="Google Shape;609;g30ca02829c6_0_102"/>
          <p:cNvSpPr/>
          <p:nvPr/>
        </p:nvSpPr>
        <p:spPr>
          <a:xfrm>
            <a:off x="4453128" y="5074789"/>
            <a:ext cx="310800" cy="310800"/>
          </a:xfrm>
          <a:prstGeom prst="ellipse">
            <a:avLst/>
          </a:prstGeom>
          <a:solidFill>
            <a:schemeClr val="accen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10" name="Google Shape;610;g30ca02829c6_0_102"/>
          <p:cNvSpPr/>
          <p:nvPr/>
        </p:nvSpPr>
        <p:spPr>
          <a:xfrm>
            <a:off x="5148072" y="5074788"/>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11" name="Google Shape;611;g30ca02829c6_0_102"/>
          <p:cNvSpPr/>
          <p:nvPr/>
        </p:nvSpPr>
        <p:spPr>
          <a:xfrm>
            <a:off x="987552" y="5715918"/>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12" name="Google Shape;612;g30ca02829c6_0_102"/>
          <p:cNvSpPr/>
          <p:nvPr/>
        </p:nvSpPr>
        <p:spPr>
          <a:xfrm>
            <a:off x="1682496" y="5715917"/>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13" name="Google Shape;613;g30ca02829c6_0_102"/>
          <p:cNvSpPr/>
          <p:nvPr/>
        </p:nvSpPr>
        <p:spPr>
          <a:xfrm>
            <a:off x="2377440" y="5715915"/>
            <a:ext cx="310800" cy="310800"/>
          </a:xfrm>
          <a:prstGeom prst="ellipse">
            <a:avLst/>
          </a:prstGeom>
          <a:solidFill>
            <a:schemeClr val="accent5"/>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14" name="Google Shape;614;g30ca02829c6_0_102"/>
          <p:cNvSpPr/>
          <p:nvPr/>
        </p:nvSpPr>
        <p:spPr>
          <a:xfrm>
            <a:off x="3063240" y="5715915"/>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15" name="Google Shape;615;g30ca02829c6_0_102"/>
          <p:cNvSpPr/>
          <p:nvPr/>
        </p:nvSpPr>
        <p:spPr>
          <a:xfrm>
            <a:off x="3758184" y="5715915"/>
            <a:ext cx="310800" cy="310800"/>
          </a:xfrm>
          <a:prstGeom prst="ellipse">
            <a:avLst/>
          </a:prstGeom>
          <a:solidFill>
            <a:schemeClr val="accent2"/>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16" name="Google Shape;616;g30ca02829c6_0_102"/>
          <p:cNvSpPr/>
          <p:nvPr/>
        </p:nvSpPr>
        <p:spPr>
          <a:xfrm>
            <a:off x="4453128" y="5715914"/>
            <a:ext cx="310800" cy="31080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descr="Circle shape" id="617" name="Google Shape;617;g30ca02829c6_0_102"/>
          <p:cNvSpPr/>
          <p:nvPr/>
        </p:nvSpPr>
        <p:spPr>
          <a:xfrm>
            <a:off x="5148072" y="5715913"/>
            <a:ext cx="310800" cy="310800"/>
          </a:xfrm>
          <a:prstGeom prst="ellipse">
            <a:avLst/>
          </a:prstGeom>
          <a:solidFill>
            <a:schemeClr val="accen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p:txBody>
      </p:sp>
      <p:sp>
        <p:nvSpPr>
          <p:cNvPr id="618" name="Google Shape;618;g30ca02829c6_0_102"/>
          <p:cNvSpPr txBox="1"/>
          <p:nvPr>
            <p:ph idx="2" type="body"/>
          </p:nvPr>
        </p:nvSpPr>
        <p:spPr>
          <a:xfrm>
            <a:off x="6558454" y="2317530"/>
            <a:ext cx="4795200" cy="4083300"/>
          </a:xfrm>
          <a:prstGeom prst="rect">
            <a:avLst/>
          </a:prstGeom>
          <a:noFill/>
          <a:ln>
            <a:noFill/>
          </a:ln>
        </p:spPr>
        <p:txBody>
          <a:bodyPr anchorCtr="0" anchor="t" bIns="45700" lIns="91425" spcFirstLastPara="1" rIns="91425" wrap="square" tIns="45700">
            <a:normAutofit/>
          </a:bodyPr>
          <a:lstStyle/>
          <a:p>
            <a:pPr indent="0" lvl="0" marL="0" rtl="0" algn="l">
              <a:lnSpc>
                <a:spcPct val="137000"/>
              </a:lnSpc>
              <a:spcBef>
                <a:spcPts val="0"/>
              </a:spcBef>
              <a:spcAft>
                <a:spcPts val="0"/>
              </a:spcAft>
              <a:buClr>
                <a:srgbClr val="747A80"/>
              </a:buClr>
              <a:buSzPts val="1700"/>
              <a:buNone/>
            </a:pPr>
            <a:r>
              <a:rPr lang="en-US"/>
              <a:t>Way to go! You’ve complete over half your plan. You’re on track to improve your 5k pace by Oct 31.</a:t>
            </a:r>
            <a:endParaRPr/>
          </a:p>
          <a:p>
            <a:pPr indent="0" lvl="0" marL="0" rtl="0" algn="l">
              <a:lnSpc>
                <a:spcPct val="137000"/>
              </a:lnSpc>
              <a:spcBef>
                <a:spcPts val="0"/>
              </a:spcBef>
              <a:spcAft>
                <a:spcPts val="0"/>
              </a:spcAft>
              <a:buClr>
                <a:srgbClr val="747A80"/>
              </a:buClr>
              <a:buSzPts val="1700"/>
              <a:buNone/>
            </a:pPr>
            <a:r>
              <a:t/>
            </a:r>
            <a:endParaRPr/>
          </a:p>
          <a:p>
            <a:pPr indent="0" lvl="0" marL="0" rtl="0" algn="l">
              <a:lnSpc>
                <a:spcPct val="137000"/>
              </a:lnSpc>
              <a:spcBef>
                <a:spcPts val="0"/>
              </a:spcBef>
              <a:spcAft>
                <a:spcPts val="0"/>
              </a:spcAft>
              <a:buClr>
                <a:srgbClr val="747A80"/>
              </a:buClr>
              <a:buSzPts val="1700"/>
              <a:buNone/>
            </a:pPr>
            <a:r>
              <a:rPr lang="en-US"/>
              <a:t>Make sure you’re giving all your effort on the hill sprints, these workouts will help you keep your pace over varied terrain.</a:t>
            </a:r>
            <a:endParaRPr/>
          </a:p>
          <a:p>
            <a:pPr indent="0" lvl="0" marL="0" rtl="0" algn="l">
              <a:lnSpc>
                <a:spcPct val="137000"/>
              </a:lnSpc>
              <a:spcBef>
                <a:spcPts val="0"/>
              </a:spcBef>
              <a:spcAft>
                <a:spcPts val="0"/>
              </a:spcAft>
              <a:buClr>
                <a:srgbClr val="747A80"/>
              </a:buClr>
              <a:buSzPts val="1700"/>
              <a:buNone/>
            </a:pPr>
            <a:r>
              <a:t/>
            </a:r>
            <a:endParaRPr/>
          </a:p>
          <a:p>
            <a:pPr indent="0" lvl="0" marL="0" rtl="0" algn="l">
              <a:lnSpc>
                <a:spcPct val="137000"/>
              </a:lnSpc>
              <a:spcBef>
                <a:spcPts val="0"/>
              </a:spcBef>
              <a:spcAft>
                <a:spcPts val="0"/>
              </a:spcAft>
              <a:buClr>
                <a:srgbClr val="747A80"/>
              </a:buClr>
              <a:buSzPts val="1700"/>
              <a:buNone/>
            </a:pPr>
            <a:r>
              <a:rPr lang="en-US"/>
              <a:t>Nice work keeping your new pace on the long runs!</a:t>
            </a:r>
            <a:endParaRPr/>
          </a:p>
        </p:txBody>
      </p:sp>
      <p:pic>
        <p:nvPicPr>
          <p:cNvPr descr="a black circle with a white check mark in it (Provided by Tenor)" id="619" name="Google Shape;619;g30ca02829c6_0_102"/>
          <p:cNvPicPr preferRelativeResize="0"/>
          <p:nvPr/>
        </p:nvPicPr>
        <p:blipFill>
          <a:blip r:embed="rId3">
            <a:alphaModFix amt="25000"/>
          </a:blip>
          <a:stretch>
            <a:fillRect/>
          </a:stretch>
        </p:blipFill>
        <p:spPr>
          <a:xfrm>
            <a:off x="1665550" y="3139363"/>
            <a:ext cx="344699" cy="344699"/>
          </a:xfrm>
          <a:prstGeom prst="rect">
            <a:avLst/>
          </a:prstGeom>
          <a:noFill/>
          <a:ln>
            <a:noFill/>
          </a:ln>
        </p:spPr>
      </p:pic>
      <p:pic>
        <p:nvPicPr>
          <p:cNvPr descr="a black circle with a white check mark in it (Provided by Tenor)" id="620" name="Google Shape;620;g30ca02829c6_0_102"/>
          <p:cNvPicPr preferRelativeResize="0"/>
          <p:nvPr/>
        </p:nvPicPr>
        <p:blipFill>
          <a:blip r:embed="rId3">
            <a:alphaModFix amt="25000"/>
          </a:blip>
          <a:stretch>
            <a:fillRect/>
          </a:stretch>
        </p:blipFill>
        <p:spPr>
          <a:xfrm>
            <a:off x="1665550" y="3775588"/>
            <a:ext cx="344699" cy="344699"/>
          </a:xfrm>
          <a:prstGeom prst="rect">
            <a:avLst/>
          </a:prstGeom>
          <a:noFill/>
          <a:ln>
            <a:noFill/>
          </a:ln>
        </p:spPr>
      </p:pic>
      <p:pic>
        <p:nvPicPr>
          <p:cNvPr descr="a black circle with a white check mark in it (Provided by Tenor)" id="621" name="Google Shape;621;g30ca02829c6_0_102"/>
          <p:cNvPicPr preferRelativeResize="0"/>
          <p:nvPr/>
        </p:nvPicPr>
        <p:blipFill>
          <a:blip r:embed="rId3">
            <a:alphaModFix amt="25000"/>
          </a:blip>
          <a:stretch>
            <a:fillRect/>
          </a:stretch>
        </p:blipFill>
        <p:spPr>
          <a:xfrm>
            <a:off x="3050863" y="3775588"/>
            <a:ext cx="344699" cy="344699"/>
          </a:xfrm>
          <a:prstGeom prst="rect">
            <a:avLst/>
          </a:prstGeom>
          <a:noFill/>
          <a:ln>
            <a:noFill/>
          </a:ln>
        </p:spPr>
      </p:pic>
      <p:pic>
        <p:nvPicPr>
          <p:cNvPr descr="a black circle with a white check mark in it (Provided by Tenor)" id="622" name="Google Shape;622;g30ca02829c6_0_102"/>
          <p:cNvPicPr preferRelativeResize="0"/>
          <p:nvPr/>
        </p:nvPicPr>
        <p:blipFill>
          <a:blip r:embed="rId3">
            <a:alphaModFix amt="25000"/>
          </a:blip>
          <a:stretch>
            <a:fillRect/>
          </a:stretch>
        </p:blipFill>
        <p:spPr>
          <a:xfrm>
            <a:off x="3050863" y="3139363"/>
            <a:ext cx="344699" cy="344699"/>
          </a:xfrm>
          <a:prstGeom prst="rect">
            <a:avLst/>
          </a:prstGeom>
          <a:noFill/>
          <a:ln>
            <a:noFill/>
          </a:ln>
        </p:spPr>
      </p:pic>
      <p:pic>
        <p:nvPicPr>
          <p:cNvPr descr="a black circle with a white check mark in it (Provided by Tenor)" id="623" name="Google Shape;623;g30ca02829c6_0_102"/>
          <p:cNvPicPr preferRelativeResize="0"/>
          <p:nvPr/>
        </p:nvPicPr>
        <p:blipFill>
          <a:blip r:embed="rId3">
            <a:alphaModFix amt="25000"/>
          </a:blip>
          <a:stretch>
            <a:fillRect/>
          </a:stretch>
        </p:blipFill>
        <p:spPr>
          <a:xfrm>
            <a:off x="4436175" y="3775575"/>
            <a:ext cx="344699" cy="344699"/>
          </a:xfrm>
          <a:prstGeom prst="rect">
            <a:avLst/>
          </a:prstGeom>
          <a:noFill/>
          <a:ln>
            <a:noFill/>
          </a:ln>
        </p:spPr>
      </p:pic>
      <p:pic>
        <p:nvPicPr>
          <p:cNvPr descr="a black circle with a white check mark in it (Provided by Tenor)" id="624" name="Google Shape;624;g30ca02829c6_0_102"/>
          <p:cNvPicPr preferRelativeResize="0"/>
          <p:nvPr/>
        </p:nvPicPr>
        <p:blipFill>
          <a:blip r:embed="rId3">
            <a:alphaModFix amt="25000"/>
          </a:blip>
          <a:stretch>
            <a:fillRect/>
          </a:stretch>
        </p:blipFill>
        <p:spPr>
          <a:xfrm>
            <a:off x="4436175" y="3139363"/>
            <a:ext cx="344699" cy="344699"/>
          </a:xfrm>
          <a:prstGeom prst="rect">
            <a:avLst/>
          </a:prstGeom>
          <a:noFill/>
          <a:ln>
            <a:noFill/>
          </a:ln>
        </p:spPr>
      </p:pic>
      <p:pic>
        <p:nvPicPr>
          <p:cNvPr descr="a black circle with a white check mark in it (Provided by Tenor)" id="625" name="Google Shape;625;g30ca02829c6_0_102"/>
          <p:cNvPicPr preferRelativeResize="0"/>
          <p:nvPr/>
        </p:nvPicPr>
        <p:blipFill>
          <a:blip r:embed="rId3">
            <a:alphaModFix amt="25000"/>
          </a:blip>
          <a:stretch>
            <a:fillRect/>
          </a:stretch>
        </p:blipFill>
        <p:spPr>
          <a:xfrm>
            <a:off x="975175" y="4416713"/>
            <a:ext cx="344699" cy="344699"/>
          </a:xfrm>
          <a:prstGeom prst="rect">
            <a:avLst/>
          </a:prstGeom>
          <a:noFill/>
          <a:ln>
            <a:noFill/>
          </a:ln>
        </p:spPr>
      </p:pic>
      <p:pic>
        <p:nvPicPr>
          <p:cNvPr descr="a black circle with a white check mark in it (Provided by Tenor)" id="626" name="Google Shape;626;g30ca02829c6_0_102"/>
          <p:cNvPicPr preferRelativeResize="0"/>
          <p:nvPr/>
        </p:nvPicPr>
        <p:blipFill>
          <a:blip r:embed="rId3">
            <a:alphaModFix amt="25000"/>
          </a:blip>
          <a:stretch>
            <a:fillRect/>
          </a:stretch>
        </p:blipFill>
        <p:spPr>
          <a:xfrm>
            <a:off x="2355925" y="4416713"/>
            <a:ext cx="344699" cy="344699"/>
          </a:xfrm>
          <a:prstGeom prst="rect">
            <a:avLst/>
          </a:prstGeom>
          <a:noFill/>
          <a:ln>
            <a:noFill/>
          </a:ln>
        </p:spPr>
      </p:pic>
      <p:pic>
        <p:nvPicPr>
          <p:cNvPr descr="a black circle with a white check mark in it (Provided by Tenor)" id="627" name="Google Shape;627;g30ca02829c6_0_102"/>
          <p:cNvPicPr preferRelativeResize="0"/>
          <p:nvPr/>
        </p:nvPicPr>
        <p:blipFill>
          <a:blip r:embed="rId3">
            <a:alphaModFix amt="25000"/>
          </a:blip>
          <a:stretch>
            <a:fillRect/>
          </a:stretch>
        </p:blipFill>
        <p:spPr>
          <a:xfrm>
            <a:off x="3741238" y="4416713"/>
            <a:ext cx="344699" cy="344699"/>
          </a:xfrm>
          <a:prstGeom prst="rect">
            <a:avLst/>
          </a:prstGeom>
          <a:noFill/>
          <a:ln>
            <a:noFill/>
          </a:ln>
        </p:spPr>
      </p:pic>
      <p:pic>
        <p:nvPicPr>
          <p:cNvPr descr="a black circle with a white check mark in it (Provided by Tenor)" id="628" name="Google Shape;628;g30ca02829c6_0_102"/>
          <p:cNvPicPr preferRelativeResize="0"/>
          <p:nvPr/>
        </p:nvPicPr>
        <p:blipFill>
          <a:blip r:embed="rId3">
            <a:alphaModFix amt="25000"/>
          </a:blip>
          <a:stretch>
            <a:fillRect/>
          </a:stretch>
        </p:blipFill>
        <p:spPr>
          <a:xfrm>
            <a:off x="5131125" y="4416713"/>
            <a:ext cx="344699" cy="344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g2febc2ab9c9_1_64"/>
          <p:cNvSpPr txBox="1"/>
          <p:nvPr>
            <p:ph type="title"/>
          </p:nvPr>
        </p:nvSpPr>
        <p:spPr>
          <a:xfrm>
            <a:off x="3428500" y="884125"/>
            <a:ext cx="6971100" cy="1236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747A80"/>
              </a:buClr>
              <a:buSzPts val="3600"/>
              <a:buFont typeface="Arial"/>
              <a:buNone/>
            </a:pPr>
            <a:r>
              <a:rPr lang="en-US"/>
              <a:t>Focus On Enhancing Features </a:t>
            </a:r>
            <a:endParaRPr/>
          </a:p>
        </p:txBody>
      </p:sp>
      <p:sp>
        <p:nvSpPr>
          <p:cNvPr id="635" name="Google Shape;635;g2febc2ab9c9_1_64"/>
          <p:cNvSpPr txBox="1"/>
          <p:nvPr>
            <p:ph type="title"/>
          </p:nvPr>
        </p:nvSpPr>
        <p:spPr>
          <a:xfrm>
            <a:off x="6670200" y="3074850"/>
            <a:ext cx="5046900" cy="2414700"/>
          </a:xfrm>
          <a:prstGeom prst="rect">
            <a:avLst/>
          </a:prstGeom>
          <a:noFill/>
          <a:ln>
            <a:noFill/>
          </a:ln>
        </p:spPr>
        <p:txBody>
          <a:bodyPr anchorCtr="0" anchor="ctr" bIns="45700" lIns="91425" spcFirstLastPara="1" rIns="91425" wrap="square" tIns="45700">
            <a:noAutofit/>
          </a:bodyPr>
          <a:lstStyle/>
          <a:p>
            <a:pPr indent="0" lvl="0" marL="0" rtl="0" algn="l">
              <a:lnSpc>
                <a:spcPct val="200000"/>
              </a:lnSpc>
              <a:spcBef>
                <a:spcPts val="0"/>
              </a:spcBef>
              <a:spcAft>
                <a:spcPts val="0"/>
              </a:spcAft>
              <a:buClr>
                <a:srgbClr val="747A80"/>
              </a:buClr>
              <a:buSzPts val="3600"/>
              <a:buFont typeface="Arial"/>
              <a:buNone/>
            </a:pPr>
            <a:r>
              <a:rPr lang="en-US" sz="2400"/>
              <a:t>Coaching Plan </a:t>
            </a:r>
            <a:endParaRPr sz="2400"/>
          </a:p>
          <a:p>
            <a:pPr indent="0" lvl="0" marL="0" rtl="0" algn="l">
              <a:lnSpc>
                <a:spcPct val="200000"/>
              </a:lnSpc>
              <a:spcBef>
                <a:spcPts val="0"/>
              </a:spcBef>
              <a:spcAft>
                <a:spcPts val="0"/>
              </a:spcAft>
              <a:buClr>
                <a:srgbClr val="747A80"/>
              </a:buClr>
              <a:buSzPts val="3600"/>
              <a:buFont typeface="Arial"/>
              <a:buNone/>
            </a:pPr>
            <a:r>
              <a:rPr lang="en-US" sz="2400">
                <a:solidFill>
                  <a:schemeClr val="dk1"/>
                </a:solidFill>
              </a:rPr>
              <a:t>Personalized Fitness Journey</a:t>
            </a:r>
            <a:endParaRPr sz="2400"/>
          </a:p>
          <a:p>
            <a:pPr indent="0" lvl="0" marL="0" rtl="0" algn="l">
              <a:lnSpc>
                <a:spcPct val="200000"/>
              </a:lnSpc>
              <a:spcBef>
                <a:spcPts val="0"/>
              </a:spcBef>
              <a:spcAft>
                <a:spcPts val="0"/>
              </a:spcAft>
              <a:buClr>
                <a:srgbClr val="747A80"/>
              </a:buClr>
              <a:buSzPts val="3600"/>
              <a:buFont typeface="Arial"/>
              <a:buNone/>
            </a:pPr>
            <a:r>
              <a:rPr lang="en-US" sz="2400"/>
              <a:t>Recommendation System</a:t>
            </a:r>
            <a:endParaRPr sz="2400"/>
          </a:p>
          <a:p>
            <a:pPr indent="0" lvl="0" marL="0" rtl="0" algn="l">
              <a:lnSpc>
                <a:spcPct val="200000"/>
              </a:lnSpc>
              <a:spcBef>
                <a:spcPts val="0"/>
              </a:spcBef>
              <a:spcAft>
                <a:spcPts val="0"/>
              </a:spcAft>
              <a:buClr>
                <a:srgbClr val="747A80"/>
              </a:buClr>
              <a:buSzPts val="3600"/>
              <a:buFont typeface="Arial"/>
              <a:buNone/>
            </a:pPr>
            <a:r>
              <a:rPr lang="en-US" sz="2400"/>
              <a:t>Activity Goals To Improve Health</a:t>
            </a:r>
            <a:endParaRPr sz="2400"/>
          </a:p>
          <a:p>
            <a:pPr indent="0" lvl="0" marL="0" rtl="0" algn="l">
              <a:lnSpc>
                <a:spcPct val="200000"/>
              </a:lnSpc>
              <a:spcBef>
                <a:spcPts val="0"/>
              </a:spcBef>
              <a:spcAft>
                <a:spcPts val="0"/>
              </a:spcAft>
              <a:buClr>
                <a:srgbClr val="747A80"/>
              </a:buClr>
              <a:buSzPts val="3600"/>
              <a:buFont typeface="Arial"/>
              <a:buNone/>
            </a:pPr>
            <a:r>
              <a:t/>
            </a:r>
            <a:endParaRPr sz="2400"/>
          </a:p>
        </p:txBody>
      </p:sp>
      <p:pic>
        <p:nvPicPr>
          <p:cNvPr id="636" name="Google Shape;636;g2febc2ab9c9_1_64"/>
          <p:cNvPicPr preferRelativeResize="0"/>
          <p:nvPr/>
        </p:nvPicPr>
        <p:blipFill>
          <a:blip r:embed="rId3">
            <a:alphaModFix/>
          </a:blip>
          <a:stretch>
            <a:fillRect/>
          </a:stretch>
        </p:blipFill>
        <p:spPr>
          <a:xfrm>
            <a:off x="263200" y="236710"/>
            <a:ext cx="2923225" cy="6019665"/>
          </a:xfrm>
          <a:prstGeom prst="rect">
            <a:avLst/>
          </a:prstGeom>
          <a:noFill/>
          <a:ln>
            <a:noFill/>
          </a:ln>
        </p:spPr>
      </p:pic>
      <p:pic>
        <p:nvPicPr>
          <p:cNvPr id="637" name="Google Shape;637;g2febc2ab9c9_1_64"/>
          <p:cNvPicPr preferRelativeResize="0"/>
          <p:nvPr/>
        </p:nvPicPr>
        <p:blipFill>
          <a:blip r:embed="rId4">
            <a:alphaModFix/>
          </a:blip>
          <a:stretch>
            <a:fillRect/>
          </a:stretch>
        </p:blipFill>
        <p:spPr>
          <a:xfrm>
            <a:off x="2980700" y="3424375"/>
            <a:ext cx="2923225" cy="3056100"/>
          </a:xfrm>
          <a:prstGeom prst="rect">
            <a:avLst/>
          </a:prstGeom>
          <a:noFill/>
          <a:ln>
            <a:noFill/>
          </a:ln>
        </p:spPr>
      </p:pic>
      <p:pic>
        <p:nvPicPr>
          <p:cNvPr id="638" name="Google Shape;638;g2febc2ab9c9_1_64"/>
          <p:cNvPicPr preferRelativeResize="0"/>
          <p:nvPr/>
        </p:nvPicPr>
        <p:blipFill rotWithShape="1">
          <a:blip r:embed="rId5">
            <a:alphaModFix/>
          </a:blip>
          <a:srcRect b="0" l="0" r="0" t="0"/>
          <a:stretch/>
        </p:blipFill>
        <p:spPr>
          <a:xfrm>
            <a:off x="6172201" y="3315673"/>
            <a:ext cx="421800" cy="433715"/>
          </a:xfrm>
          <a:prstGeom prst="rect">
            <a:avLst/>
          </a:prstGeom>
          <a:noFill/>
          <a:ln>
            <a:noFill/>
          </a:ln>
        </p:spPr>
      </p:pic>
      <p:pic>
        <p:nvPicPr>
          <p:cNvPr id="639" name="Google Shape;639;g2febc2ab9c9_1_64"/>
          <p:cNvPicPr preferRelativeResize="0"/>
          <p:nvPr/>
        </p:nvPicPr>
        <p:blipFill rotWithShape="1">
          <a:blip r:embed="rId5">
            <a:alphaModFix/>
          </a:blip>
          <a:srcRect b="0" l="0" r="0" t="0"/>
          <a:stretch/>
        </p:blipFill>
        <p:spPr>
          <a:xfrm>
            <a:off x="6172201" y="4057423"/>
            <a:ext cx="421800" cy="433715"/>
          </a:xfrm>
          <a:prstGeom prst="rect">
            <a:avLst/>
          </a:prstGeom>
          <a:noFill/>
          <a:ln>
            <a:noFill/>
          </a:ln>
        </p:spPr>
      </p:pic>
      <p:pic>
        <p:nvPicPr>
          <p:cNvPr id="640" name="Google Shape;640;g2febc2ab9c9_1_64"/>
          <p:cNvPicPr preferRelativeResize="0"/>
          <p:nvPr/>
        </p:nvPicPr>
        <p:blipFill rotWithShape="1">
          <a:blip r:embed="rId5">
            <a:alphaModFix/>
          </a:blip>
          <a:srcRect b="0" l="0" r="0" t="0"/>
          <a:stretch/>
        </p:blipFill>
        <p:spPr>
          <a:xfrm>
            <a:off x="6172201" y="4722960"/>
            <a:ext cx="421800" cy="433715"/>
          </a:xfrm>
          <a:prstGeom prst="rect">
            <a:avLst/>
          </a:prstGeom>
          <a:noFill/>
          <a:ln>
            <a:noFill/>
          </a:ln>
        </p:spPr>
      </p:pic>
      <p:pic>
        <p:nvPicPr>
          <p:cNvPr id="641" name="Google Shape;641;g2febc2ab9c9_1_64"/>
          <p:cNvPicPr preferRelativeResize="0"/>
          <p:nvPr/>
        </p:nvPicPr>
        <p:blipFill rotWithShape="1">
          <a:blip r:embed="rId5">
            <a:alphaModFix/>
          </a:blip>
          <a:srcRect b="0" l="0" r="0" t="0"/>
          <a:stretch/>
        </p:blipFill>
        <p:spPr>
          <a:xfrm>
            <a:off x="6172201" y="2586048"/>
            <a:ext cx="421800" cy="4337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
      <a:dk1>
        <a:srgbClr val="5F6368"/>
      </a:dk1>
      <a:lt1>
        <a:srgbClr val="F1F3F4"/>
      </a:lt1>
      <a:dk2>
        <a:srgbClr val="5F6368"/>
      </a:dk2>
      <a:lt2>
        <a:srgbClr val="F1F3F4"/>
      </a:lt2>
      <a:accent1>
        <a:srgbClr val="EA4335"/>
      </a:accent1>
      <a:accent2>
        <a:srgbClr val="4285F4"/>
      </a:accent2>
      <a:accent3>
        <a:srgbClr val="34A853"/>
      </a:accent3>
      <a:accent4>
        <a:srgbClr val="FBBC05"/>
      </a:accent4>
      <a:accent5>
        <a:srgbClr val="9C27A7"/>
      </a:accent5>
      <a:accent6>
        <a:srgbClr val="3ABA9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2024-10-18T17:43:19Z</dcterms:created>
  <dc:creator>Ashley Goldstein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