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462" r:id="rId6"/>
    <p:sldId id="259" r:id="rId7"/>
    <p:sldId id="2451" r:id="rId8"/>
    <p:sldId id="2457" r:id="rId9"/>
    <p:sldId id="2463" r:id="rId10"/>
    <p:sldId id="2464" r:id="rId11"/>
    <p:sldId id="2465" r:id="rId12"/>
    <p:sldId id="2466" r:id="rId13"/>
    <p:sldId id="2467" r:id="rId14"/>
    <p:sldId id="2468" r:id="rId15"/>
    <p:sldId id="2456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252" y="2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NET ZERO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EEB0DB47-A485-24EC-A615-CA3F7EB1771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01377" y="457200"/>
            <a:ext cx="998924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66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E9AE5B4B-B2D7-5CBC-9F79-17AAECEF8C9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37616" y="457200"/>
            <a:ext cx="101167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6275"/>
            <a:ext cx="5258602" cy="4208346"/>
          </a:xfrm>
        </p:spPr>
        <p:txBody>
          <a:bodyPr>
            <a:normAutofit/>
          </a:bodyPr>
          <a:lstStyle/>
          <a:p>
            <a:r>
              <a:rPr lang="en-US" sz="1800" dirty="0"/>
              <a:t>Suggest various measures to reduce carbon emissions .</a:t>
            </a:r>
          </a:p>
          <a:p>
            <a:r>
              <a:rPr lang="en-US" sz="1800" dirty="0"/>
              <a:t>Data visualization for comparing carbon emission on a daily basis depending on different types of fuels.</a:t>
            </a:r>
          </a:p>
          <a:p>
            <a:r>
              <a:rPr lang="en-US" sz="1800" dirty="0"/>
              <a:t>Different articles for awareness about how it is affecting our environment.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6743" y="3114224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Ashwin Gupta</a:t>
            </a:r>
          </a:p>
          <a:p>
            <a:r>
              <a:rPr lang="en-US" dirty="0"/>
              <a:t>Mouli Bhatnagar</a:t>
            </a:r>
          </a:p>
          <a:p>
            <a:r>
              <a:rPr lang="en-US" dirty="0"/>
              <a:t>Priya Singh</a:t>
            </a:r>
          </a:p>
          <a:p>
            <a:r>
              <a:rPr lang="en-US" dirty="0"/>
              <a:t>Rashi Agrawal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</a:t>
            </a:r>
            <a:r>
              <a:rPr lang="en-US"/>
              <a:t>2 EMISSION</a:t>
            </a:r>
          </a:p>
        </p:txBody>
      </p:sp>
      <p:pic>
        <p:nvPicPr>
          <p:cNvPr id="14" name="Picture Placeholder 13" descr="Cars on the road with smoke coming out of the back">
            <a:extLst>
              <a:ext uri="{FF2B5EF4-FFF2-40B4-BE49-F238E27FC236}">
                <a16:creationId xmlns:a16="http://schemas.microsoft.com/office/drawing/2014/main" id="{B1FEEECB-A42A-F033-91DC-7AD250B26B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5911" r="38798" b="-1"/>
          <a:stretch/>
        </p:blipFill>
        <p:spPr>
          <a:xfrm>
            <a:off x="-39757" y="0"/>
            <a:ext cx="5416550" cy="68468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904" y="2402052"/>
            <a:ext cx="5006010" cy="3668686"/>
          </a:xfrm>
        </p:spPr>
        <p:txBody>
          <a:bodyPr>
            <a:noAutofit/>
          </a:bodyPr>
          <a:lstStyle/>
          <a:p>
            <a:pPr rtl="0"/>
            <a:r>
              <a:rPr lang="en-US" sz="1800" dirty="0"/>
              <a:t>The level of greenhouse gases in the atmosphere have increased, causing the Earth's temperature to rise.</a:t>
            </a:r>
          </a:p>
          <a:p>
            <a:pPr rtl="0"/>
            <a:r>
              <a:rPr lang="en-US" sz="1800" dirty="0"/>
              <a:t>One greenhouse gas in particular, carbon dioxide (CO2) has steadily increased over the past century due to fuel used in various types of transportation.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Challenge statement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841" y="572978"/>
            <a:ext cx="5251450" cy="937688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5147" y="1494304"/>
            <a:ext cx="2834640" cy="365125"/>
          </a:xfrm>
        </p:spPr>
        <p:txBody>
          <a:bodyPr/>
          <a:lstStyle/>
          <a:p>
            <a:r>
              <a:rPr lang="en-US" dirty="0"/>
              <a:t>awareness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59B83-7DCE-1A26-283F-209891D4E708}"/>
              </a:ext>
            </a:extLst>
          </p:cNvPr>
          <p:cNvSpPr txBox="1"/>
          <p:nvPr/>
        </p:nvSpPr>
        <p:spPr>
          <a:xfrm>
            <a:off x="6619621" y="2446434"/>
            <a:ext cx="4504888" cy="308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Since carbon dioxide is so harmful for our environment, we are trying to aware people about how much carbon is emitting through their different choices of fuels and transport. 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For that we have created a website which will help people to calculate the carbon emission occur due to travelling.</a:t>
            </a:r>
          </a:p>
        </p:txBody>
      </p:sp>
      <p:pic>
        <p:nvPicPr>
          <p:cNvPr id="18" name="Picture Placeholder 17" descr="Smoke coming out of the air&#10;&#10;Description automatically generated">
            <a:extLst>
              <a:ext uri="{FF2B5EF4-FFF2-40B4-BE49-F238E27FC236}">
                <a16:creationId xmlns:a16="http://schemas.microsoft.com/office/drawing/2014/main" id="{C952AC96-A216-204B-D676-B2DF730DE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727"/>
          <a:stretch/>
        </p:blipFill>
        <p:spPr>
          <a:xfrm>
            <a:off x="0" y="-28194"/>
            <a:ext cx="7011673" cy="6886194"/>
          </a:xfrm>
        </p:spPr>
      </p:pic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487" y="125958"/>
            <a:ext cx="6095999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39" y="1787255"/>
            <a:ext cx="2377440" cy="365125"/>
          </a:xfrm>
        </p:spPr>
        <p:txBody>
          <a:bodyPr/>
          <a:lstStyle/>
          <a:p>
            <a:r>
              <a:rPr lang="en-US" spc="300" dirty="0"/>
              <a:t>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98922814-A767-ED98-E236-15A8E965A0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-31750" y="0"/>
            <a:ext cx="6096000" cy="68675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A8410-A676-61FE-8803-C183E9142266}"/>
              </a:ext>
            </a:extLst>
          </p:cNvPr>
          <p:cNvSpPr txBox="1"/>
          <p:nvPr/>
        </p:nvSpPr>
        <p:spPr>
          <a:xfrm>
            <a:off x="6698974" y="2524538"/>
            <a:ext cx="5072269" cy="305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User interface: Login , Signup and Calculator using React  and JavaScript.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Web server : Local Host :3000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Database Server : PostgreSQL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Web API : ASP. Net core web API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Backend : C#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2168F82-A08C-B6FD-06B3-CCAC929FBC3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05083" y="457200"/>
            <a:ext cx="1038183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91024A-F7B2-314F-AEA2-D2544F20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316" y="457200"/>
            <a:ext cx="104273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1AC215-B173-AC0D-D780-F7EB6789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16" y="457200"/>
            <a:ext cx="106611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8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622CCF-819E-21D7-6D28-78F7911DA7E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37616" y="457200"/>
            <a:ext cx="1011676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172</TotalTime>
  <Words>203</Words>
  <Application>Microsoft Office PowerPoint</Application>
  <PresentationFormat>Widescreen</PresentationFormat>
  <Paragraphs>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GOAL NET ZERO</vt:lpstr>
      <vt:lpstr>Team</vt:lpstr>
      <vt:lpstr>Challenge statement</vt:lpstr>
      <vt:lpstr>solution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NET ZERO</dc:title>
  <dc:creator>Agrawal, Rashi SBOBNG-PTIY/TAF</dc:creator>
  <cp:lastModifiedBy>Agrawal, Rashi SBOBNG-PTIY/TAF</cp:lastModifiedBy>
  <cp:revision>2</cp:revision>
  <dcterms:created xsi:type="dcterms:W3CDTF">2023-09-15T03:51:42Z</dcterms:created>
  <dcterms:modified xsi:type="dcterms:W3CDTF">2023-09-15T06:44:13Z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