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3" r:id="rId9"/>
    <p:sldId id="265" r:id="rId10"/>
    <p:sldId id="259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E763A-97CE-47AA-AB8C-5B273DA5D950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0D3C6-84F0-41E5-92A5-E2F21F6350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2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0D3C6-84F0-41E5-92A5-E2F21F6350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156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DD669-24CF-B747-F5BC-ABB60F0ED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8A8B39-21F3-60C5-E629-DBFCB4618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AED86-1E8A-816D-849C-B3356AEC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5340B-BEFC-7127-87D9-987886282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34DB8-EE04-F3C5-24C4-75834CC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50CE8-BF4E-30F0-F435-AA675EBE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16D829-A8F9-1CD7-017F-C6405F6A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BA233B-10A1-A8AC-7BBD-71660DAB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7EE80-2B0F-B9E1-B5B5-EA4F95386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4B502-4087-7621-136D-50FE6C8A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28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FF5D3A-970E-0EE5-085A-F25A91CAC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F1C532-28BE-31A5-9302-6BB292FA8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9FD46E-6261-29C1-F179-12672CF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3817C9-E18D-1AD8-2BD3-2C89AFDD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2624-4241-2808-B01D-83C116D5B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7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0B5F4-7A59-572A-F4F3-7589BC6E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1992D-C880-037E-563E-DF6E24B52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E4EDF-0D67-99F8-B447-B6A3CD32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96F99-5C55-EE8F-DA84-4BAB906A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0645A-B3F9-EFA4-3847-FD4F2C0A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1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80C73-8F26-C43B-6A27-7321AA96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14610-3D30-C422-956A-084D5933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FF572-ED0E-6879-80FC-E8E4917D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F0BAE-32E6-8167-89B1-8AA925B3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0DBDF6-A1AE-533D-D969-3D13D6A1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9AF9-C5A0-6680-8A80-CE389E81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3CCC78-1D7D-B311-9C70-030AD7C10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A9BBB-2A8C-B568-93BB-8D952298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66349-2E21-1990-6338-E89BC333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666ECF-00C3-E3D5-4EF5-29D21A1E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5BCCA-CCDB-00F0-84BC-AF343A3B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3865-D339-DE88-29FB-924EA919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E7EDA-F52D-BBF7-CEA6-A4E4EEAC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9AA8D-9E5B-4FF7-3DFA-310F7CBE7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BA9F2F-D0B1-809F-D97B-E22AC30DA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A7BB8C-5B8B-815F-0972-752E4744C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3596DC-A4ED-A888-BBB9-739C45E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946AD6-0FFC-2A76-3C93-24AF1211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A7AA7-D5B8-411A-8C27-CB40323D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7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F3E3C-BA55-A5CF-A16D-F1CB2414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045ACA-F3B1-B88B-2BA2-0EFBA2FC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D977FF-627A-F036-08FF-C6345FD0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A2972C-3384-A90D-574D-78EF9190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42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B7C1BB-D103-251B-5D55-E64B66F0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C5A78-B008-799A-472A-B906AB2F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9105B6-5719-E1E6-0B6C-87FB3F72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93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208D-81ED-D80A-D526-DFEB5E4B0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51758-4352-CEDD-7FE4-60916D83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EAF743-88FE-6A5D-D9E0-1B08396D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B13F8-193D-D98C-20D1-D00FC75F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E7D231-CF9C-63D9-ADD7-D14DC04E7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CAF48D-7FD7-F6E7-6694-80B78373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49530-B055-E514-EFB7-95929CBF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074E6B-ACBF-B159-12AF-F34B4C773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7C438A-D59D-8911-2C85-E8619C773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AD5E2B-DCD4-2D8A-61A7-18A88075B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3EF00-0C10-A1A9-AE12-CAE89A44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BF421B-8340-ED9A-2CED-16FB892A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9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AF4E34-E27A-B177-F710-AD1A924F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C4C1C-BEDC-0AA1-7532-D461FCE7B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E8D68-8CFF-16F2-5646-1D0778B36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3734F-82F8-4D47-959C-C1232036F4E1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79BE6-E770-876A-3058-5C2139FB7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EE688-48B5-81BD-E9F7-26592961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AEEB-F16D-47A9-BEC0-DBBDD9BE02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8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vscode-file://vscode-app/c:/Users/Lenovo/AppData/Local/Programs/Microsoft%20VS%20Code/resources/app/out/vs/code/electron-sandbox/workbench/workbench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EAEB6-8CD9-706B-6DA7-7968AB15E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  <a:br>
              <a:rPr lang="en-US" altLang="zh-CN" dirty="0"/>
            </a:br>
            <a:r>
              <a:rPr lang="zh-CN" altLang="en-US" dirty="0"/>
              <a:t>实验</a:t>
            </a:r>
            <a:r>
              <a:rPr lang="en-US" altLang="zh-CN" dirty="0"/>
              <a:t>3 </a:t>
            </a:r>
            <a:r>
              <a:rPr lang="zh-CN" altLang="en-US" dirty="0"/>
              <a:t>交互依赖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AE8F6-62A6-0929-B9DE-A54155A12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屈熙宸</a:t>
            </a:r>
            <a:endParaRPr lang="en-US" altLang="zh-CN" dirty="0"/>
          </a:p>
          <a:p>
            <a:r>
              <a:rPr lang="en-US" altLang="zh-CN" dirty="0"/>
              <a:t>55240425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63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F96862F-77A4-B4CD-14D2-7086DC733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75" y="11906"/>
            <a:ext cx="9837018" cy="6193933"/>
          </a:xfrm>
        </p:spPr>
      </p:pic>
    </p:spTree>
    <p:extLst>
      <p:ext uri="{BB962C8B-B14F-4D97-AF65-F5344CB8AC3E}">
        <p14:creationId xmlns:p14="http://schemas.microsoft.com/office/powerpoint/2010/main" val="376826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25263-D325-075A-3DDA-12E86FBD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3.</a:t>
            </a:r>
            <a:r>
              <a:rPr lang="zh-CN" altLang="en-US" dirty="0"/>
              <a:t>分析难点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3FD0F-D42C-E897-85C9-A6F627B1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30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7CB7-7B43-4489-8E0D-98DC0EA3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FA1B9-EAFC-9E1C-2C7C-B045A7C8A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分析难点：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在于如何寻找妻子的丈夫，如若遍历寻找丈夫地址则难以进行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建立关于丈夫的线性表，作为静态成员，给妻子遍历一个方位</a:t>
            </a:r>
          </a:p>
        </p:txBody>
      </p:sp>
    </p:spTree>
    <p:extLst>
      <p:ext uri="{BB962C8B-B14F-4D97-AF65-F5344CB8AC3E}">
        <p14:creationId xmlns:p14="http://schemas.microsoft.com/office/powerpoint/2010/main" val="141043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8ED0D-F2D0-F0CA-B5D9-6817D482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D7D78-617B-2970-67BA-05AE57610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优点：</a:t>
            </a:r>
            <a:endParaRPr lang="en-US" altLang="zh-CN" dirty="0"/>
          </a:p>
          <a:p>
            <a:r>
              <a:rPr lang="zh-CN" altLang="en-US" dirty="0"/>
              <a:t>代码实现了基本的配偶设置、解除和查询功能，涵盖了婚姻关系的主要操作。</a:t>
            </a:r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没有检查重复婚姻或非法操作（如一个 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Male</a:t>
            </a:r>
            <a:r>
              <a:rPr lang="zh-CN" altLang="en-US" dirty="0"/>
              <a:t> 对象同时拥有多个妻子，或一个 </a:t>
            </a:r>
            <a:r>
              <a:rPr lang="en-US" altLang="zh-C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Female</a:t>
            </a:r>
            <a:r>
              <a:rPr lang="zh-CN" altLang="en-US" dirty="0"/>
              <a:t> 对象同时有多个丈夫）。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65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F54B8-F433-1BF3-9CFA-17095E17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51041-5874-2C2E-A606-28E88142E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更好的理解类与类的关联</a:t>
            </a:r>
            <a:endParaRPr lang="en-US" altLang="zh-CN" dirty="0"/>
          </a:p>
          <a:p>
            <a:r>
              <a:rPr lang="zh-CN" altLang="en-US" dirty="0"/>
              <a:t>切身体会了构造函数的重要用途</a:t>
            </a:r>
          </a:p>
        </p:txBody>
      </p:sp>
    </p:spTree>
    <p:extLst>
      <p:ext uri="{BB962C8B-B14F-4D97-AF65-F5344CB8AC3E}">
        <p14:creationId xmlns:p14="http://schemas.microsoft.com/office/powerpoint/2010/main" val="191184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51A4B-CD88-117D-C961-45FA6E3A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181E33"/>
                </a:solidFill>
                <a:effectLst/>
                <a:latin typeface="Helvetica Neue"/>
              </a:rPr>
              <a:t>任务：</a:t>
            </a:r>
            <a:endParaRPr lang="en-US" altLang="zh-CN" b="0" i="0" dirty="0">
              <a:solidFill>
                <a:srgbClr val="181E33"/>
              </a:solidFill>
              <a:effectLst/>
              <a:latin typeface="Helvetica Neue"/>
            </a:endParaRPr>
          </a:p>
          <a:p>
            <a:pPr marL="0" indent="0">
              <a:buNone/>
            </a:pPr>
            <a:r>
              <a:rPr lang="zh-CN" altLang="en-US" b="0" i="0" dirty="0">
                <a:solidFill>
                  <a:srgbClr val="181E33"/>
                </a:solidFill>
                <a:effectLst/>
                <a:latin typeface="Helvetica Neue"/>
              </a:rPr>
              <a:t>调试</a:t>
            </a:r>
            <a:r>
              <a:rPr lang="en-US" altLang="zh-CN" b="0" i="0" dirty="0">
                <a:solidFill>
                  <a:srgbClr val="181E33"/>
                </a:solidFill>
                <a:effectLst/>
                <a:latin typeface="Helvetica Neue"/>
              </a:rPr>
              <a:t>PPT</a:t>
            </a:r>
            <a:r>
              <a:rPr lang="zh-CN" altLang="en-US" b="0" i="0" dirty="0">
                <a:solidFill>
                  <a:srgbClr val="181E33"/>
                </a:solidFill>
                <a:effectLst/>
                <a:latin typeface="Helvetica Neue"/>
              </a:rPr>
              <a:t>中双向关联改为单向关联后的程序，给出</a:t>
            </a:r>
            <a:r>
              <a:rPr lang="en-US" altLang="zh-CN" b="0" i="0" dirty="0">
                <a:solidFill>
                  <a:srgbClr val="181E33"/>
                </a:solidFill>
                <a:effectLst/>
                <a:latin typeface="Helvetica Neue"/>
              </a:rPr>
              <a:t>main</a:t>
            </a:r>
            <a:r>
              <a:rPr lang="zh-CN" altLang="en-US" b="0" i="0" dirty="0">
                <a:solidFill>
                  <a:srgbClr val="181E33"/>
                </a:solidFill>
                <a:effectLst/>
                <a:latin typeface="Helvetica Neue"/>
              </a:rPr>
              <a:t>函数调用过程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26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E08BF-A857-D3BB-6794-EA6D9CB9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分析题目要求：</a:t>
            </a:r>
            <a:endParaRPr lang="en-US" altLang="zh-CN" dirty="0"/>
          </a:p>
          <a:p>
            <a:pPr lvl="1"/>
            <a:r>
              <a:rPr lang="zh-CN" altLang="en-US" dirty="0"/>
              <a:t>要求将原本丈夫和妻子的双向关联关系改为单向关联</a:t>
            </a:r>
          </a:p>
        </p:txBody>
      </p:sp>
    </p:spTree>
    <p:extLst>
      <p:ext uri="{BB962C8B-B14F-4D97-AF65-F5344CB8AC3E}">
        <p14:creationId xmlns:p14="http://schemas.microsoft.com/office/powerpoint/2010/main" val="352935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598D41-A659-91C5-643E-64529653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7200" dirty="0"/>
              <a:t>程序源码</a:t>
            </a:r>
            <a:r>
              <a:rPr lang="en-US" altLang="zh-CN" sz="7200" dirty="0"/>
              <a:t>+</a:t>
            </a:r>
            <a:r>
              <a:rPr lang="zh-CN" altLang="en-US" sz="7200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25513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2AA5AA-AE0C-627B-4A0C-7280B10D2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93305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FF7C39-F730-4E58-D53E-560F2A7B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05" y="0"/>
            <a:ext cx="5716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5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83F418-E84B-765C-5B05-74D4711F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975970"/>
            <a:ext cx="1096480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3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125D2-3FDD-4834-5384-37A24302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669D0D-9485-E8B5-B20C-E0B72BB39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1" y="83453"/>
            <a:ext cx="5687150" cy="65868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33D7DB-8FAE-8A43-B810-404D2172A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033" y="0"/>
            <a:ext cx="6495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6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4BCD6C-C375-42A8-0EB5-068BF5D5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180" y="185285"/>
            <a:ext cx="5839640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93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CF4E85-36DA-F4DA-C64C-4FC40C2F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867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2.</a:t>
            </a:r>
            <a:r>
              <a:rPr lang="zh-CN" altLang="en-US" dirty="0"/>
              <a:t>流程图</a:t>
            </a:r>
          </a:p>
        </p:txBody>
      </p:sp>
    </p:spTree>
    <p:extLst>
      <p:ext uri="{BB962C8B-B14F-4D97-AF65-F5344CB8AC3E}">
        <p14:creationId xmlns:p14="http://schemas.microsoft.com/office/powerpoint/2010/main" val="404669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173</Words>
  <Application>Microsoft Office PowerPoint</Application>
  <PresentationFormat>宽屏</PresentationFormat>
  <Paragraphs>24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Helvetica Neue</vt:lpstr>
      <vt:lpstr>等线</vt:lpstr>
      <vt:lpstr>等线 Light</vt:lpstr>
      <vt:lpstr>Arial</vt:lpstr>
      <vt:lpstr>Office 主题​​</vt:lpstr>
      <vt:lpstr>面向对象程序设计 实验3 交互依赖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2.流程图</vt:lpstr>
      <vt:lpstr>PowerPoint 演示文稿</vt:lpstr>
      <vt:lpstr>3.分析难点</vt:lpstr>
      <vt:lpstr>PowerPoint 演示文稿</vt:lpstr>
      <vt:lpstr>4.分析</vt:lpstr>
      <vt:lpstr>5.收获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熙宸 屈</dc:creator>
  <cp:lastModifiedBy>熙宸 屈</cp:lastModifiedBy>
  <cp:revision>1</cp:revision>
  <dcterms:created xsi:type="dcterms:W3CDTF">2025-05-03T02:32:52Z</dcterms:created>
  <dcterms:modified xsi:type="dcterms:W3CDTF">2025-05-03T02:56:58Z</dcterms:modified>
</cp:coreProperties>
</file>