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E763A-97CE-47AA-AB8C-5B273DA5D950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0D3C6-84F0-41E5-92A5-E2F21F635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2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DD669-24CF-B747-F5BC-ABB60F0ED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A8B39-21F3-60C5-E629-DBFCB4618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AED86-1E8A-816D-849C-B3356AEC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5340B-BEFC-7127-87D9-98788628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34DB8-EE04-F3C5-24C4-75834CC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50CE8-BF4E-30F0-F435-AA675EBE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6D829-A8F9-1CD7-017F-C6405F6A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A233B-10A1-A8AC-7BBD-71660DAB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7EE80-2B0F-B9E1-B5B5-EA4F9538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4B502-4087-7621-136D-50FE6C8A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8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FF5D3A-970E-0EE5-085A-F25A91CAC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1C532-28BE-31A5-9302-6BB292FA8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FD46E-6261-29C1-F179-12672CF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817C9-E18D-1AD8-2BD3-2C89AFDD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2624-4241-2808-B01D-83C116D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7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0B5F4-7A59-572A-F4F3-7589BC6E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1992D-C880-037E-563E-DF6E24B52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E4EDF-0D67-99F8-B447-B6A3CD32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96F99-5C55-EE8F-DA84-4BAB906A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0645A-B3F9-EFA4-3847-FD4F2C0A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1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80C73-8F26-C43B-6A27-7321AA96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14610-3D30-C422-956A-084D5933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FF572-ED0E-6879-80FC-E8E4917D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F0BAE-32E6-8167-89B1-8AA925B3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BDF6-A1AE-533D-D969-3D13D6A1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9AF9-C5A0-6680-8A80-CE389E81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CCC78-1D7D-B311-9C70-030AD7C10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A9BBB-2A8C-B568-93BB-8D952298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66349-2E21-1990-6338-E89BC333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66ECF-00C3-E3D5-4EF5-29D21A1E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5BCCA-CCDB-00F0-84BC-AF343A3B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3865-D339-DE88-29FB-924EA919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E7EDA-F52D-BBF7-CEA6-A4E4EEAC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9AA8D-9E5B-4FF7-3DFA-310F7CBE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A9F2F-D0B1-809F-D97B-E22AC30DA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A7BB8C-5B8B-815F-0972-752E4744C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3596DC-A4ED-A888-BBB9-739C45E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946AD6-0FFC-2A76-3C93-24AF121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A7AA7-D5B8-411A-8C27-CB40323D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7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F3E3C-BA55-A5CF-A16D-F1CB2414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045ACA-F3B1-B88B-2BA2-0EFBA2FC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977FF-627A-F036-08FF-C6345FD0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2972C-3384-A90D-574D-78EF9190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B7C1BB-D103-251B-5D55-E64B66F0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C5A78-B008-799A-472A-B906AB2F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105B6-5719-E1E6-0B6C-87FB3F72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208D-81ED-D80A-D526-DFEB5E4B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51758-4352-CEDD-7FE4-60916D83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AF743-88FE-6A5D-D9E0-1B08396D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B13F8-193D-D98C-20D1-D00FC75F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7D231-CF9C-63D9-ADD7-D14DC04E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AF48D-7FD7-F6E7-6694-80B78373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49530-B055-E514-EFB7-95929CBF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074E6B-ACBF-B159-12AF-F34B4C773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C438A-D59D-8911-2C85-E8619C77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D5E2B-DCD4-2D8A-61A7-18A88075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3EF00-0C10-A1A9-AE12-CAE89A44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F421B-8340-ED9A-2CED-16FB892A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9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AF4E34-E27A-B177-F710-AD1A924F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C4C1C-BEDC-0AA1-7532-D461FCE7B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E8D68-8CFF-16F2-5646-1D0778B3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734F-82F8-4D47-959C-C1232036F4E1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79BE6-E770-876A-3058-5C2139FB7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EE688-48B5-81BD-E9F7-26592961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EAEB6-8CD9-706B-6DA7-7968AB15E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面向对象程序设计实验</a:t>
            </a:r>
            <a:r>
              <a:rPr lang="en-US" altLang="zh-CN" dirty="0"/>
              <a:t>6</a:t>
            </a:r>
            <a:br>
              <a:rPr lang="en-US" altLang="zh-CN" dirty="0"/>
            </a:br>
            <a:r>
              <a:rPr lang="zh-CN" altLang="en-US" b="1" i="0" dirty="0">
                <a:solidFill>
                  <a:srgbClr val="181E33"/>
                </a:solidFill>
                <a:effectLst/>
                <a:latin typeface="CXChineseQuote"/>
              </a:rPr>
              <a:t>组合模式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AE8F6-62A6-0929-B9DE-A54155A12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屈熙宸</a:t>
            </a:r>
            <a:endParaRPr lang="en-US" altLang="zh-CN" dirty="0"/>
          </a:p>
          <a:p>
            <a:r>
              <a:rPr lang="en-US" altLang="zh-CN" dirty="0"/>
              <a:t>55240425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63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3E0BB-788C-4E45-7B91-89B107AF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49A78-A4C1-E646-0AFB-EAE0A99E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/>
              <a:t>任务五</a:t>
            </a:r>
          </a:p>
        </p:txBody>
      </p:sp>
    </p:spTree>
    <p:extLst>
      <p:ext uri="{BB962C8B-B14F-4D97-AF65-F5344CB8AC3E}">
        <p14:creationId xmlns:p14="http://schemas.microsoft.com/office/powerpoint/2010/main" val="159087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43E0A-289E-9904-06C5-78140173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750D4-432B-CD81-EFA5-370CF358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若不进行多态：</a:t>
            </a:r>
            <a:endParaRPr lang="en-US" altLang="zh-CN" dirty="0"/>
          </a:p>
          <a:p>
            <a:pPr lvl="1"/>
            <a:r>
              <a:rPr lang="zh-CN" altLang="en-US" dirty="0"/>
              <a:t>像每个子类添加各自的类型，通过最后的类型判断使得程序分辨层级，给出相应的响应</a:t>
            </a:r>
            <a:endParaRPr lang="en-US" altLang="zh-CN" dirty="0"/>
          </a:p>
          <a:p>
            <a:r>
              <a:rPr lang="zh-CN" altLang="en-US" dirty="0"/>
              <a:t>困难：</a:t>
            </a:r>
            <a:endParaRPr lang="en-US" altLang="zh-CN" dirty="0"/>
          </a:p>
          <a:p>
            <a:pPr lvl="1"/>
            <a:r>
              <a:rPr lang="zh-CN" altLang="en-US" dirty="0"/>
              <a:t>扩展性差，容易出现遗漏</a:t>
            </a:r>
            <a:endParaRPr lang="en-US" altLang="zh-CN" dirty="0"/>
          </a:p>
          <a:p>
            <a:pPr lvl="1"/>
            <a:r>
              <a:rPr lang="zh-CN" altLang="en-US" dirty="0"/>
              <a:t>每次修改添加需要重新构建，维护性差</a:t>
            </a:r>
            <a:endParaRPr lang="en-US" altLang="zh-CN" dirty="0"/>
          </a:p>
          <a:p>
            <a:pPr lvl="1"/>
            <a:r>
              <a:rPr lang="zh-CN" altLang="en-US" dirty="0"/>
              <a:t>代码重复性高</a:t>
            </a:r>
          </a:p>
        </p:txBody>
      </p:sp>
    </p:spTree>
    <p:extLst>
      <p:ext uri="{BB962C8B-B14F-4D97-AF65-F5344CB8AC3E}">
        <p14:creationId xmlns:p14="http://schemas.microsoft.com/office/powerpoint/2010/main" val="84190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5B6D4-F5BC-E87D-DFDF-81ADD17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1ED83-CFCE-0904-4441-0B739401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亲身体会了组合模式的设计思想，对类间关系有更深刻的认识</a:t>
            </a:r>
            <a:endParaRPr lang="en-US" altLang="zh-CN" dirty="0"/>
          </a:p>
          <a:p>
            <a:r>
              <a:rPr lang="zh-CN" altLang="en-US" dirty="0"/>
              <a:t>解决各种警告及报错的同时，对虚函数及其继承的机理有更深度的了解</a:t>
            </a:r>
            <a:endParaRPr lang="en-US" altLang="zh-CN" dirty="0"/>
          </a:p>
          <a:p>
            <a:r>
              <a:rPr lang="zh-CN" altLang="en-US" dirty="0"/>
              <a:t>学习了通过递归控制输出形式的巧思</a:t>
            </a:r>
          </a:p>
        </p:txBody>
      </p:sp>
    </p:spTree>
    <p:extLst>
      <p:ext uri="{BB962C8B-B14F-4D97-AF65-F5344CB8AC3E}">
        <p14:creationId xmlns:p14="http://schemas.microsoft.com/office/powerpoint/2010/main" val="17806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28A00-64C4-1503-33F2-BE158105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CAAE02-9DE6-B2F6-6950-E86391F39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374" y="-1"/>
            <a:ext cx="6588754" cy="6858000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E31A6E31-C14F-6AC5-40E2-6957BF7C3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9381" y="-106045"/>
            <a:ext cx="6938598" cy="6964046"/>
          </a:xfrm>
        </p:spPr>
      </p:pic>
    </p:spTree>
    <p:extLst>
      <p:ext uri="{BB962C8B-B14F-4D97-AF65-F5344CB8AC3E}">
        <p14:creationId xmlns:p14="http://schemas.microsoft.com/office/powerpoint/2010/main" val="208613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51A4B-CD88-117D-C961-45FA6E3A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181E33"/>
                </a:solidFill>
                <a:effectLst/>
                <a:latin typeface="Helvetica Neue"/>
              </a:rPr>
              <a:t>任务：</a:t>
            </a:r>
            <a:endParaRPr lang="en-US" altLang="zh-CN" b="0" i="0" dirty="0">
              <a:solidFill>
                <a:srgbClr val="181E33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  <a:t>每个公司都有总部、多个分公司、多个办事处等，为上下级同构实体关系。</a:t>
            </a:r>
            <a:b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</a:br>
            <a: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  <a:t>   每个实体均有人力部、财务部、销售部等职能部门，不再有下级部门。分公司下面继续有子公司。。。。</a:t>
            </a:r>
            <a:b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</a:br>
            <a: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  <a:t>   总部需要快速了解总公司的：组织结构</a:t>
            </a:r>
            <a:r>
              <a:rPr lang="en-US" altLang="zh-CN" b="0" i="0" dirty="0">
                <a:solidFill>
                  <a:srgbClr val="181E33"/>
                </a:solidFill>
                <a:effectLst/>
                <a:latin typeface="CXChineseQuote"/>
              </a:rPr>
              <a:t>+</a:t>
            </a:r>
            <a: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  <a:t>实体职责展示。（两个多态函数，输出文字即可）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26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5D301-140E-A1D3-6025-895C9141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sz="44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0CD08-DDDD-A994-8DBF-BF951D6B5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2614295"/>
            <a:ext cx="10515600" cy="4351338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/>
              <a:t>任务一：详见</a:t>
            </a:r>
            <a:r>
              <a:rPr lang="en-US" altLang="zh-CN" sz="8000" dirty="0"/>
              <a:t>.txt</a:t>
            </a:r>
            <a:r>
              <a:rPr lang="zh-CN" altLang="en-US" sz="8000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73050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B5D23-EC48-DF1A-7395-AC921E4B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64E47-667D-A4B8-6FD8-EFF4450D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2397125"/>
            <a:ext cx="10515600" cy="4351338"/>
          </a:xfrm>
        </p:spPr>
        <p:txBody>
          <a:bodyPr>
            <a:normAutofit/>
          </a:bodyPr>
          <a:lstStyle/>
          <a:p>
            <a:pPr marL="914400" lvl="2" indent="0" algn="ctr">
              <a:buNone/>
            </a:pPr>
            <a:r>
              <a:rPr lang="zh-CN" altLang="en-US" sz="9600" dirty="0"/>
              <a:t>任务二</a:t>
            </a:r>
          </a:p>
        </p:txBody>
      </p:sp>
    </p:spTree>
    <p:extLst>
      <p:ext uri="{BB962C8B-B14F-4D97-AF65-F5344CB8AC3E}">
        <p14:creationId xmlns:p14="http://schemas.microsoft.com/office/powerpoint/2010/main" val="28568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C41AC-C8AB-838E-9D29-DA5405E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分析题目要求：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43942-748D-B2D2-B463-ECAC2CB6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组织结构要求</a:t>
            </a:r>
            <a:endParaRPr lang="en-US" altLang="zh-CN" dirty="0"/>
          </a:p>
          <a:p>
            <a:pPr lvl="1"/>
            <a:r>
              <a:rPr lang="zh-CN" altLang="en-US" dirty="0"/>
              <a:t>要求以层级结构来表示一个公司的结构系统，各层级之间为同构实体（类模式相同）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部门构造相同</a:t>
            </a:r>
            <a:endParaRPr lang="en-US" altLang="zh-CN" dirty="0"/>
          </a:p>
          <a:p>
            <a:pPr lvl="1"/>
            <a:r>
              <a:rPr lang="zh-CN" altLang="en-US" dirty="0"/>
              <a:t>各结构系统中，存在三个办事部门，存在着部门职责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功能需求</a:t>
            </a:r>
            <a:endParaRPr lang="en-US" altLang="zh-CN" dirty="0"/>
          </a:p>
          <a:p>
            <a:pPr lvl="1"/>
            <a:r>
              <a:rPr lang="zh-CN" altLang="en-US" dirty="0"/>
              <a:t>需要以多态的形式构造两个输出文字的函数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构造思想</a:t>
            </a:r>
            <a:endParaRPr lang="en-US" altLang="zh-CN" dirty="0"/>
          </a:p>
          <a:p>
            <a:pPr lvl="1"/>
            <a:r>
              <a:rPr lang="zh-CN" altLang="en-US" dirty="0"/>
              <a:t>要求以组合模式构造程序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633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A1175-6A79-1FE4-17ED-D70F242F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8CF54-9E29-CCE0-3E83-7C8270C5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/>
              <a:t>任务三</a:t>
            </a:r>
          </a:p>
        </p:txBody>
      </p:sp>
    </p:spTree>
    <p:extLst>
      <p:ext uri="{BB962C8B-B14F-4D97-AF65-F5344CB8AC3E}">
        <p14:creationId xmlns:p14="http://schemas.microsoft.com/office/powerpoint/2010/main" val="27299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D33B-F80C-4B0F-BD9F-BC0F26F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D055A89-C701-4D94-1434-FC156BF64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290" y="111586"/>
            <a:ext cx="11361420" cy="6634828"/>
          </a:xfrm>
        </p:spPr>
      </p:pic>
    </p:spTree>
    <p:extLst>
      <p:ext uri="{BB962C8B-B14F-4D97-AF65-F5344CB8AC3E}">
        <p14:creationId xmlns:p14="http://schemas.microsoft.com/office/powerpoint/2010/main" val="20815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C01BD-A29A-945E-9D51-68992C69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B03D9-CC47-94F8-FF3B-51D47C8FE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8800" dirty="0"/>
              <a:t>任务四</a:t>
            </a:r>
          </a:p>
        </p:txBody>
      </p:sp>
    </p:spTree>
    <p:extLst>
      <p:ext uri="{BB962C8B-B14F-4D97-AF65-F5344CB8AC3E}">
        <p14:creationId xmlns:p14="http://schemas.microsoft.com/office/powerpoint/2010/main" val="408330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09554-460D-A146-1A5D-B95CA83C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3FD9A-3358-DC20-4238-48ADC041B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程序难点：</a:t>
            </a:r>
            <a:endParaRPr lang="en-US" altLang="zh-CN" dirty="0"/>
          </a:p>
          <a:p>
            <a:pPr lvl="1"/>
            <a:r>
              <a:rPr lang="zh-CN" altLang="en-US" dirty="0"/>
              <a:t>如何设计组件层次结构，使叶节点</a:t>
            </a:r>
            <a:r>
              <a:rPr lang="en-US" altLang="zh-CN" dirty="0"/>
              <a:t>(</a:t>
            </a:r>
            <a:r>
              <a:rPr lang="zh-CN" altLang="en-US" dirty="0"/>
              <a:t>部门</a:t>
            </a:r>
            <a:r>
              <a:rPr lang="en-US" altLang="zh-CN" dirty="0"/>
              <a:t>)</a:t>
            </a:r>
            <a:r>
              <a:rPr lang="zh-CN" altLang="en-US" dirty="0"/>
              <a:t>和复合节点</a:t>
            </a:r>
            <a:r>
              <a:rPr lang="en-US" altLang="zh-CN" dirty="0"/>
              <a:t>(</a:t>
            </a:r>
            <a:r>
              <a:rPr lang="zh-CN" altLang="en-US" dirty="0"/>
              <a:t>组织实体</a:t>
            </a:r>
            <a:r>
              <a:rPr lang="en-US" altLang="zh-CN" dirty="0"/>
              <a:t>)</a:t>
            </a:r>
            <a:r>
              <a:rPr lang="zh-CN" altLang="en-US" dirty="0"/>
              <a:t>能通过统一接口交互。</a:t>
            </a:r>
            <a:endParaRPr lang="en-US" altLang="zh-CN" dirty="0"/>
          </a:p>
          <a:p>
            <a:pPr lvl="1"/>
            <a:r>
              <a:rPr lang="zh-CN" altLang="en-US" dirty="0"/>
              <a:t>如何正确的展示各组织间的结构</a:t>
            </a:r>
            <a:endParaRPr lang="en-US" altLang="zh-CN" dirty="0"/>
          </a:p>
          <a:p>
            <a:r>
              <a:rPr lang="zh-CN" altLang="en-US" dirty="0"/>
              <a:t>解决思路：</a:t>
            </a:r>
            <a:endParaRPr lang="en-US" altLang="zh-CN" dirty="0"/>
          </a:p>
          <a:p>
            <a:pPr lvl="1"/>
            <a:r>
              <a:rPr lang="zh-CN" altLang="en-US" dirty="0"/>
              <a:t>参考课件和别人的开源项目，结合实际问题进行迁移和改进</a:t>
            </a:r>
            <a:endParaRPr lang="en-US" altLang="zh-CN" dirty="0"/>
          </a:p>
          <a:p>
            <a:pPr lvl="1"/>
            <a:r>
              <a:rPr lang="zh-CN" altLang="en-US" dirty="0"/>
              <a:t>使用递归控制输出形式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616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341</Words>
  <Application>Microsoft Office PowerPoint</Application>
  <PresentationFormat>宽屏</PresentationFormat>
  <Paragraphs>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CXChineseQuote</vt:lpstr>
      <vt:lpstr>Helvetica Neue</vt:lpstr>
      <vt:lpstr>等线</vt:lpstr>
      <vt:lpstr>等线 Light</vt:lpstr>
      <vt:lpstr>Arial</vt:lpstr>
      <vt:lpstr>Office 主题​​</vt:lpstr>
      <vt:lpstr>面向对象程序设计实验6 组合模式</vt:lpstr>
      <vt:lpstr>PowerPoint 演示文稿</vt:lpstr>
      <vt:lpstr> </vt:lpstr>
      <vt:lpstr>PowerPoint 演示文稿</vt:lpstr>
      <vt:lpstr>分析题目要求：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收获：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熙宸 屈</dc:creator>
  <cp:lastModifiedBy>熙宸 屈</cp:lastModifiedBy>
  <cp:revision>5</cp:revision>
  <dcterms:created xsi:type="dcterms:W3CDTF">2025-05-03T02:32:52Z</dcterms:created>
  <dcterms:modified xsi:type="dcterms:W3CDTF">2025-05-20T02:39:19Z</dcterms:modified>
</cp:coreProperties>
</file>