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2"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B7238D-A1BA-4C02-8B24-07AA404FF2CE}"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329839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B7238D-A1BA-4C02-8B24-07AA404FF2CE}"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4000119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B7238D-A1BA-4C02-8B24-07AA404FF2CE}"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F2468-0E8D-474A-8A2B-9DBC85522D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7298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B7238D-A1BA-4C02-8B24-07AA404FF2CE}"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2609738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B7238D-A1BA-4C02-8B24-07AA404FF2CE}"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F2468-0E8D-474A-8A2B-9DBC85522D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725948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B7238D-A1BA-4C02-8B24-07AA404FF2CE}"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1782968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B7238D-A1BA-4C02-8B24-07AA404FF2CE}"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7649471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B7238D-A1BA-4C02-8B24-07AA404FF2CE}"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2084078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B7238D-A1BA-4C02-8B24-07AA404FF2CE}"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1031927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B7238D-A1BA-4C02-8B24-07AA404FF2CE}"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181176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B7238D-A1BA-4C02-8B24-07AA404FF2CE}" type="datetimeFigureOut">
              <a:rPr lang="en-US" smtClean="0"/>
              <a:t>8/4/2025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1993526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B7238D-A1BA-4C02-8B24-07AA404FF2CE}" type="datetimeFigureOut">
              <a:rPr lang="en-US" smtClean="0"/>
              <a:t>8/4/2025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2238002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B7238D-A1BA-4C02-8B24-07AA404FF2CE}" type="datetimeFigureOut">
              <a:rPr lang="en-US" smtClean="0"/>
              <a:t>8/4/2025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206876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7238D-A1BA-4C02-8B24-07AA404FF2CE}" type="datetimeFigureOut">
              <a:rPr lang="en-US" smtClean="0"/>
              <a:t>8/4/2025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46279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B7238D-A1BA-4C02-8B24-07AA404FF2CE}" type="datetimeFigureOut">
              <a:rPr lang="en-US" smtClean="0"/>
              <a:t>8/4/2025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2810099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B7238D-A1BA-4C02-8B24-07AA404FF2CE}" type="datetimeFigureOut">
              <a:rPr lang="en-US" smtClean="0"/>
              <a:t>8/4/2025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1F2468-0E8D-474A-8A2B-9DBC85522D7F}" type="slidenum">
              <a:rPr lang="en-US" smtClean="0"/>
              <a:t>‹#›</a:t>
            </a:fld>
            <a:endParaRPr lang="en-US"/>
          </a:p>
        </p:txBody>
      </p:sp>
    </p:spTree>
    <p:extLst>
      <p:ext uri="{BB962C8B-B14F-4D97-AF65-F5344CB8AC3E}">
        <p14:creationId xmlns:p14="http://schemas.microsoft.com/office/powerpoint/2010/main" val="1508520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8B7238D-A1BA-4C02-8B24-07AA404FF2CE}" type="datetimeFigureOut">
              <a:rPr lang="en-US" smtClean="0"/>
              <a:t>8/4/2025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631F2468-0E8D-474A-8A2B-9DBC85522D7F}" type="slidenum">
              <a:rPr lang="en-US" smtClean="0"/>
              <a:t>‹#›</a:t>
            </a:fld>
            <a:endParaRPr lang="en-US"/>
          </a:p>
        </p:txBody>
      </p:sp>
    </p:spTree>
    <p:extLst>
      <p:ext uri="{BB962C8B-B14F-4D97-AF65-F5344CB8AC3E}">
        <p14:creationId xmlns:p14="http://schemas.microsoft.com/office/powerpoint/2010/main" val="185851107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themes.getbootstrap.com/preview/?theme_id=35287"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A85CF-6FF7-72CE-696D-705D1FE58B1C}"/>
              </a:ext>
            </a:extLst>
          </p:cNvPr>
          <p:cNvSpPr>
            <a:spLocks noGrp="1"/>
          </p:cNvSpPr>
          <p:nvPr>
            <p:ph type="ctrTitle"/>
          </p:nvPr>
        </p:nvSpPr>
        <p:spPr/>
        <p:txBody>
          <a:bodyPr/>
          <a:lstStyle/>
          <a:p>
            <a:r>
              <a:rPr lang="en-US" dirty="0" err="1"/>
              <a:t>Markd</a:t>
            </a:r>
            <a:r>
              <a:rPr lang="en-US" dirty="0"/>
              <a:t> or </a:t>
            </a:r>
            <a:r>
              <a:rPr lang="en-US" dirty="0" err="1"/>
              <a:t>Wanderlog</a:t>
            </a:r>
            <a:endParaRPr lang="en-US" dirty="0"/>
          </a:p>
        </p:txBody>
      </p:sp>
      <p:sp>
        <p:nvSpPr>
          <p:cNvPr id="3" name="Subtitle 2">
            <a:extLst>
              <a:ext uri="{FF2B5EF4-FFF2-40B4-BE49-F238E27FC236}">
                <a16:creationId xmlns:a16="http://schemas.microsoft.com/office/drawing/2014/main" id="{FBB89402-7613-D162-3D7E-01195D66DA1E}"/>
              </a:ext>
            </a:extLst>
          </p:cNvPr>
          <p:cNvSpPr>
            <a:spLocks noGrp="1"/>
          </p:cNvSpPr>
          <p:nvPr>
            <p:ph type="subTitle" idx="1"/>
          </p:nvPr>
        </p:nvSpPr>
        <p:spPr/>
        <p:txBody>
          <a:bodyPr/>
          <a:lstStyle/>
          <a:p>
            <a:r>
              <a:rPr lang="en-US" dirty="0"/>
              <a:t>Asha Luckins</a:t>
            </a:r>
          </a:p>
        </p:txBody>
      </p:sp>
    </p:spTree>
    <p:extLst>
      <p:ext uri="{BB962C8B-B14F-4D97-AF65-F5344CB8AC3E}">
        <p14:creationId xmlns:p14="http://schemas.microsoft.com/office/powerpoint/2010/main" val="2367629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9310C-3E7E-1E3C-3790-82AEA3FE6A1A}"/>
              </a:ext>
            </a:extLst>
          </p:cNvPr>
          <p:cNvSpPr>
            <a:spLocks noGrp="1"/>
          </p:cNvSpPr>
          <p:nvPr>
            <p:ph type="title"/>
          </p:nvPr>
        </p:nvSpPr>
        <p:spPr/>
        <p:txBody>
          <a:bodyPr/>
          <a:lstStyle/>
          <a:p>
            <a:r>
              <a:rPr lang="en-US" dirty="0"/>
              <a:t>Features I know how to implement</a:t>
            </a:r>
          </a:p>
        </p:txBody>
      </p:sp>
      <p:sp>
        <p:nvSpPr>
          <p:cNvPr id="3" name="Content Placeholder 2">
            <a:extLst>
              <a:ext uri="{FF2B5EF4-FFF2-40B4-BE49-F238E27FC236}">
                <a16:creationId xmlns:a16="http://schemas.microsoft.com/office/drawing/2014/main" id="{B30AF279-4B67-6F2F-93D0-FCA91AB27FB2}"/>
              </a:ext>
            </a:extLst>
          </p:cNvPr>
          <p:cNvSpPr>
            <a:spLocks noGrp="1"/>
          </p:cNvSpPr>
          <p:nvPr>
            <p:ph idx="1"/>
          </p:nvPr>
        </p:nvSpPr>
        <p:spPr/>
        <p:txBody>
          <a:bodyPr>
            <a:normAutofit fontScale="85000" lnSpcReduction="20000"/>
          </a:bodyPr>
          <a:lstStyle/>
          <a:p>
            <a:r>
              <a:rPr lang="en-US" dirty="0"/>
              <a:t>Create a basic express app</a:t>
            </a:r>
          </a:p>
          <a:p>
            <a:r>
              <a:rPr lang="en-US" dirty="0"/>
              <a:t>CRUD on the express App with MongoDB</a:t>
            </a:r>
          </a:p>
          <a:p>
            <a:r>
              <a:rPr lang="en-US" dirty="0"/>
              <a:t>Basic styling-bootstrap and own </a:t>
            </a:r>
            <a:r>
              <a:rPr lang="en-US" dirty="0" err="1"/>
              <a:t>css</a:t>
            </a:r>
            <a:endParaRPr lang="en-US" dirty="0"/>
          </a:p>
          <a:p>
            <a:r>
              <a:rPr lang="en-US" dirty="0"/>
              <a:t>Error Handling</a:t>
            </a:r>
          </a:p>
          <a:p>
            <a:r>
              <a:rPr lang="en-US" dirty="0"/>
              <a:t>Add a section similar to review section</a:t>
            </a:r>
          </a:p>
          <a:p>
            <a:r>
              <a:rPr lang="en-US" dirty="0"/>
              <a:t>Configure sessions, flash messages for successes and errors</a:t>
            </a:r>
          </a:p>
          <a:p>
            <a:r>
              <a:rPr lang="en-US" dirty="0"/>
              <a:t>Implement Authentication(login/register/logout)</a:t>
            </a:r>
          </a:p>
          <a:p>
            <a:r>
              <a:rPr lang="en-US" dirty="0"/>
              <a:t>Implement Authorization (who can see what)</a:t>
            </a:r>
          </a:p>
          <a:p>
            <a:r>
              <a:rPr lang="en-US" dirty="0"/>
              <a:t>Image upload using </a:t>
            </a:r>
            <a:r>
              <a:rPr lang="en-US" dirty="0" err="1"/>
              <a:t>cloudinary</a:t>
            </a:r>
            <a:endParaRPr lang="en-US" dirty="0"/>
          </a:p>
          <a:p>
            <a:r>
              <a:rPr lang="en-US" dirty="0"/>
              <a:t>Adding </a:t>
            </a:r>
            <a:r>
              <a:rPr lang="en-US" dirty="0" err="1"/>
              <a:t>mapbox</a:t>
            </a:r>
            <a:endParaRPr lang="en-US" dirty="0"/>
          </a:p>
          <a:p>
            <a:r>
              <a:rPr lang="en-US" dirty="0"/>
              <a:t>Basic security</a:t>
            </a:r>
          </a:p>
          <a:p>
            <a:r>
              <a:rPr lang="en-US" dirty="0"/>
              <a:t>Deploy the app in render</a:t>
            </a:r>
          </a:p>
        </p:txBody>
      </p:sp>
    </p:spTree>
    <p:extLst>
      <p:ext uri="{BB962C8B-B14F-4D97-AF65-F5344CB8AC3E}">
        <p14:creationId xmlns:p14="http://schemas.microsoft.com/office/powerpoint/2010/main" val="2904276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DC2C-E35F-5DF3-9109-1EAC672CDA24}"/>
              </a:ext>
            </a:extLst>
          </p:cNvPr>
          <p:cNvSpPr>
            <a:spLocks noGrp="1"/>
          </p:cNvSpPr>
          <p:nvPr>
            <p:ph type="title"/>
          </p:nvPr>
        </p:nvSpPr>
        <p:spPr/>
        <p:txBody>
          <a:bodyPr/>
          <a:lstStyle/>
          <a:p>
            <a:r>
              <a:rPr lang="en-US" dirty="0"/>
              <a:t>Ideas-</a:t>
            </a:r>
            <a:r>
              <a:rPr lang="en-US" dirty="0" err="1"/>
              <a:t>Markd</a:t>
            </a:r>
            <a:r>
              <a:rPr lang="en-US" dirty="0"/>
              <a:t>	</a:t>
            </a:r>
          </a:p>
        </p:txBody>
      </p:sp>
      <p:sp>
        <p:nvSpPr>
          <p:cNvPr id="3" name="Content Placeholder 2">
            <a:extLst>
              <a:ext uri="{FF2B5EF4-FFF2-40B4-BE49-F238E27FC236}">
                <a16:creationId xmlns:a16="http://schemas.microsoft.com/office/drawing/2014/main" id="{7172F283-CEA0-9568-908A-2BF531F37966}"/>
              </a:ext>
            </a:extLst>
          </p:cNvPr>
          <p:cNvSpPr>
            <a:spLocks noGrp="1"/>
          </p:cNvSpPr>
          <p:nvPr>
            <p:ph idx="1"/>
          </p:nvPr>
        </p:nvSpPr>
        <p:spPr/>
        <p:txBody>
          <a:bodyPr/>
          <a:lstStyle/>
          <a:p>
            <a:r>
              <a:rPr lang="en-US" dirty="0"/>
              <a:t>App for a user to add places they have visited on a map</a:t>
            </a:r>
          </a:p>
          <a:p>
            <a:pPr lvl="1"/>
            <a:r>
              <a:rPr lang="en-US" dirty="0"/>
              <a:t>Can upload pictures</a:t>
            </a:r>
          </a:p>
          <a:p>
            <a:pPr lvl="1"/>
            <a:r>
              <a:rPr lang="en-US" dirty="0"/>
              <a:t>Add memories</a:t>
            </a:r>
          </a:p>
          <a:p>
            <a:pPr lvl="1"/>
            <a:r>
              <a:rPr lang="en-US" dirty="0"/>
              <a:t>Add other users in the pins</a:t>
            </a:r>
          </a:p>
          <a:p>
            <a:pPr lvl="1"/>
            <a:r>
              <a:rPr lang="en-US" dirty="0"/>
              <a:t>Date or month or year when they visited (optional)</a:t>
            </a:r>
          </a:p>
          <a:p>
            <a:pPr lvl="1"/>
            <a:r>
              <a:rPr lang="en-US" dirty="0"/>
              <a:t>Add their home address</a:t>
            </a:r>
          </a:p>
          <a:p>
            <a:pPr lvl="2"/>
            <a:r>
              <a:rPr lang="en-US" dirty="0"/>
              <a:t>Shows the distance from their home to the pinned place in miles/kms</a:t>
            </a:r>
          </a:p>
          <a:p>
            <a:pPr lvl="1"/>
            <a:r>
              <a:rPr lang="en-US" dirty="0"/>
              <a:t>Some other</a:t>
            </a:r>
          </a:p>
          <a:p>
            <a:r>
              <a:rPr lang="en-US" dirty="0"/>
              <a:t>They can pin future locations also which they want to visit</a:t>
            </a:r>
          </a:p>
          <a:p>
            <a:r>
              <a:rPr lang="en-US" dirty="0"/>
              <a:t>Able to share this data in other social media apps</a:t>
            </a:r>
          </a:p>
          <a:p>
            <a:pPr marL="0" indent="0">
              <a:buNone/>
            </a:pPr>
            <a:endParaRPr lang="en-US" dirty="0"/>
          </a:p>
        </p:txBody>
      </p:sp>
      <p:pic>
        <p:nvPicPr>
          <p:cNvPr id="5" name="Picture 4" descr="A logo of a globe with a pin on it&#10;&#10;Description automatically generated">
            <a:extLst>
              <a:ext uri="{FF2B5EF4-FFF2-40B4-BE49-F238E27FC236}">
                <a16:creationId xmlns:a16="http://schemas.microsoft.com/office/drawing/2014/main" id="{C98E525C-12EA-39FB-85F8-C32D5F1187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4396" y="265176"/>
            <a:ext cx="1442212" cy="1442212"/>
          </a:xfrm>
          <a:prstGeom prst="rect">
            <a:avLst/>
          </a:prstGeom>
        </p:spPr>
      </p:pic>
    </p:spTree>
    <p:extLst>
      <p:ext uri="{BB962C8B-B14F-4D97-AF65-F5344CB8AC3E}">
        <p14:creationId xmlns:p14="http://schemas.microsoft.com/office/powerpoint/2010/main" val="2830130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82F36-6DCA-458B-61A6-AE550F206355}"/>
              </a:ext>
            </a:extLst>
          </p:cNvPr>
          <p:cNvSpPr>
            <a:spLocks noGrp="1"/>
          </p:cNvSpPr>
          <p:nvPr>
            <p:ph type="title"/>
          </p:nvPr>
        </p:nvSpPr>
        <p:spPr/>
        <p:txBody>
          <a:bodyPr/>
          <a:lstStyle/>
          <a:p>
            <a:r>
              <a:rPr lang="en-US" dirty="0"/>
              <a:t>Basic requirements</a:t>
            </a:r>
          </a:p>
        </p:txBody>
      </p:sp>
      <p:sp>
        <p:nvSpPr>
          <p:cNvPr id="3" name="Content Placeholder 2">
            <a:extLst>
              <a:ext uri="{FF2B5EF4-FFF2-40B4-BE49-F238E27FC236}">
                <a16:creationId xmlns:a16="http://schemas.microsoft.com/office/drawing/2014/main" id="{29ADBCFE-F398-E475-B7BA-DD2CD27BBF41}"/>
              </a:ext>
            </a:extLst>
          </p:cNvPr>
          <p:cNvSpPr>
            <a:spLocks noGrp="1"/>
          </p:cNvSpPr>
          <p:nvPr>
            <p:ph idx="1"/>
          </p:nvPr>
        </p:nvSpPr>
        <p:spPr/>
        <p:txBody>
          <a:bodyPr/>
          <a:lstStyle/>
          <a:p>
            <a:r>
              <a:rPr lang="en-US" dirty="0"/>
              <a:t>Has to look decent</a:t>
            </a:r>
          </a:p>
          <a:p>
            <a:r>
              <a:rPr lang="en-US" dirty="0"/>
              <a:t>Basic error handling </a:t>
            </a:r>
          </a:p>
          <a:p>
            <a:endParaRPr lang="en-US" dirty="0"/>
          </a:p>
        </p:txBody>
      </p:sp>
    </p:spTree>
    <p:extLst>
      <p:ext uri="{BB962C8B-B14F-4D97-AF65-F5344CB8AC3E}">
        <p14:creationId xmlns:p14="http://schemas.microsoft.com/office/powerpoint/2010/main" val="2602339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E2A39-AC96-FADD-9A22-AD85B808FDBF}"/>
              </a:ext>
            </a:extLst>
          </p:cNvPr>
          <p:cNvSpPr>
            <a:spLocks noGrp="1"/>
          </p:cNvSpPr>
          <p:nvPr>
            <p:ph type="title"/>
          </p:nvPr>
        </p:nvSpPr>
        <p:spPr/>
        <p:txBody>
          <a:bodyPr/>
          <a:lstStyle/>
          <a:p>
            <a:r>
              <a:rPr lang="en-US" dirty="0"/>
              <a:t>Nice to have	</a:t>
            </a:r>
          </a:p>
        </p:txBody>
      </p:sp>
      <p:sp>
        <p:nvSpPr>
          <p:cNvPr id="3" name="Content Placeholder 2">
            <a:extLst>
              <a:ext uri="{FF2B5EF4-FFF2-40B4-BE49-F238E27FC236}">
                <a16:creationId xmlns:a16="http://schemas.microsoft.com/office/drawing/2014/main" id="{54BA76E0-64E3-80A6-B6E0-3E2EFCF7973C}"/>
              </a:ext>
            </a:extLst>
          </p:cNvPr>
          <p:cNvSpPr>
            <a:spLocks noGrp="1"/>
          </p:cNvSpPr>
          <p:nvPr>
            <p:ph idx="1"/>
          </p:nvPr>
        </p:nvSpPr>
        <p:spPr/>
        <p:txBody>
          <a:bodyPr/>
          <a:lstStyle/>
          <a:p>
            <a:r>
              <a:rPr lang="en-US" dirty="0"/>
              <a:t>Switch between dark and light mode</a:t>
            </a:r>
          </a:p>
        </p:txBody>
      </p:sp>
    </p:spTree>
    <p:extLst>
      <p:ext uri="{BB962C8B-B14F-4D97-AF65-F5344CB8AC3E}">
        <p14:creationId xmlns:p14="http://schemas.microsoft.com/office/powerpoint/2010/main" val="49883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80BE9-4A4B-1CF1-6515-A41D1B953CAF}"/>
              </a:ext>
            </a:extLst>
          </p:cNvPr>
          <p:cNvSpPr>
            <a:spLocks noGrp="1"/>
          </p:cNvSpPr>
          <p:nvPr>
            <p:ph type="title"/>
          </p:nvPr>
        </p:nvSpPr>
        <p:spPr/>
        <p:txBody>
          <a:bodyPr/>
          <a:lstStyle/>
          <a:p>
            <a:r>
              <a:rPr lang="en-US" dirty="0"/>
              <a:t>CRUD</a:t>
            </a:r>
          </a:p>
        </p:txBody>
      </p:sp>
      <p:sp>
        <p:nvSpPr>
          <p:cNvPr id="3" name="Content Placeholder 2">
            <a:extLst>
              <a:ext uri="{FF2B5EF4-FFF2-40B4-BE49-F238E27FC236}">
                <a16:creationId xmlns:a16="http://schemas.microsoft.com/office/drawing/2014/main" id="{B54461EA-48C6-1C5A-11AD-DA358693D1E1}"/>
              </a:ext>
            </a:extLst>
          </p:cNvPr>
          <p:cNvSpPr>
            <a:spLocks noGrp="1"/>
          </p:cNvSpPr>
          <p:nvPr>
            <p:ph idx="1"/>
          </p:nvPr>
        </p:nvSpPr>
        <p:spPr/>
        <p:txBody>
          <a:bodyPr/>
          <a:lstStyle/>
          <a:p>
            <a:r>
              <a:rPr lang="en-US" dirty="0"/>
              <a:t>Db for users</a:t>
            </a:r>
          </a:p>
          <a:p>
            <a:pPr lvl="1"/>
            <a:r>
              <a:rPr lang="en-US" dirty="0"/>
              <a:t>Username, password, email address, home address, choose </a:t>
            </a:r>
            <a:r>
              <a:rPr lang="en-US" dirty="0" err="1"/>
              <a:t>avtar</a:t>
            </a:r>
            <a:r>
              <a:rPr lang="en-US"/>
              <a:t> from a list of items </a:t>
            </a:r>
            <a:r>
              <a:rPr lang="en-US" dirty="0"/>
              <a:t>or thumbnail </a:t>
            </a:r>
            <a:r>
              <a:rPr lang="en-US"/>
              <a:t>profile picture</a:t>
            </a:r>
            <a:endParaRPr lang="en-US" dirty="0"/>
          </a:p>
          <a:p>
            <a:r>
              <a:rPr lang="en-US" dirty="0"/>
              <a:t>Db for place-list</a:t>
            </a:r>
          </a:p>
          <a:p>
            <a:pPr lvl="1"/>
            <a:r>
              <a:rPr lang="en-US" dirty="0"/>
              <a:t>City name, state, country , location(long-</a:t>
            </a:r>
            <a:r>
              <a:rPr lang="en-US" dirty="0" err="1"/>
              <a:t>lat</a:t>
            </a:r>
            <a:r>
              <a:rPr lang="en-US" dirty="0"/>
              <a:t>), pictures if any, users associated with it, memories, description, any other thing, they want to add with its answer, already visited or future, if future add to possible now or dream vacation. If future which all local attractions in that city, they would like to visit</a:t>
            </a:r>
          </a:p>
          <a:p>
            <a:pPr lvl="1"/>
            <a:r>
              <a:rPr lang="en-US" dirty="0"/>
              <a:t>Ability to move future destination to visited destination</a:t>
            </a:r>
          </a:p>
          <a:p>
            <a:r>
              <a:rPr lang="en-US" dirty="0"/>
              <a:t>Something else</a:t>
            </a:r>
          </a:p>
          <a:p>
            <a:endParaRPr lang="en-US" dirty="0"/>
          </a:p>
        </p:txBody>
      </p:sp>
    </p:spTree>
    <p:extLst>
      <p:ext uri="{BB962C8B-B14F-4D97-AF65-F5344CB8AC3E}">
        <p14:creationId xmlns:p14="http://schemas.microsoft.com/office/powerpoint/2010/main" val="3314033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62E0-E29B-D5EE-6BA4-5CB904484C03}"/>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1945CCE9-C7A3-7E3B-9D10-3E670F2D5B03}"/>
              </a:ext>
            </a:extLst>
          </p:cNvPr>
          <p:cNvSpPr>
            <a:spLocks noGrp="1"/>
          </p:cNvSpPr>
          <p:nvPr>
            <p:ph idx="1"/>
          </p:nvPr>
        </p:nvSpPr>
        <p:spPr/>
        <p:txBody>
          <a:bodyPr/>
          <a:lstStyle/>
          <a:p>
            <a:r>
              <a:rPr lang="en-US" dirty="0">
                <a:hlinkClick r:id="rId2"/>
              </a:rPr>
              <a:t>https://themes.getbootstrap.com/preview/?theme_id=35287</a:t>
            </a:r>
            <a:endParaRPr lang="en-US" dirty="0"/>
          </a:p>
          <a:p>
            <a:r>
              <a:rPr lang="en-US" dirty="0"/>
              <a:t>Use google fonts</a:t>
            </a:r>
          </a:p>
          <a:p>
            <a:endParaRPr lang="en-US" dirty="0"/>
          </a:p>
          <a:p>
            <a:endParaRPr lang="en-US" dirty="0"/>
          </a:p>
        </p:txBody>
      </p:sp>
    </p:spTree>
    <p:extLst>
      <p:ext uri="{BB962C8B-B14F-4D97-AF65-F5344CB8AC3E}">
        <p14:creationId xmlns:p14="http://schemas.microsoft.com/office/powerpoint/2010/main" val="1293228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7D4E2-A469-62A4-0899-C61F4F358365}"/>
              </a:ext>
            </a:extLst>
          </p:cNvPr>
          <p:cNvSpPr>
            <a:spLocks noGrp="1"/>
          </p:cNvSpPr>
          <p:nvPr>
            <p:ph type="title"/>
          </p:nvPr>
        </p:nvSpPr>
        <p:spPr/>
        <p:txBody>
          <a:bodyPr/>
          <a:lstStyle/>
          <a:p>
            <a:r>
              <a:rPr lang="en-US" dirty="0"/>
              <a:t>taglines</a:t>
            </a:r>
          </a:p>
        </p:txBody>
      </p:sp>
      <p:sp>
        <p:nvSpPr>
          <p:cNvPr id="3" name="Content Placeholder 2">
            <a:extLst>
              <a:ext uri="{FF2B5EF4-FFF2-40B4-BE49-F238E27FC236}">
                <a16:creationId xmlns:a16="http://schemas.microsoft.com/office/drawing/2014/main" id="{F93B4A64-06D8-6CFA-242C-5442654310F0}"/>
              </a:ext>
            </a:extLst>
          </p:cNvPr>
          <p:cNvSpPr>
            <a:spLocks noGrp="1"/>
          </p:cNvSpPr>
          <p:nvPr>
            <p:ph idx="1"/>
          </p:nvPr>
        </p:nvSpPr>
        <p:spPr/>
        <p:txBody>
          <a:bodyPr/>
          <a:lstStyle/>
          <a:p>
            <a:r>
              <a:rPr lang="en-US" dirty="0"/>
              <a:t>- “Map your memories. Pin your dreams.”</a:t>
            </a:r>
          </a:p>
          <a:p>
            <a:r>
              <a:rPr lang="en-US" dirty="0"/>
              <a:t>- “Where you’ve been. Where you’ll go.”</a:t>
            </a:r>
          </a:p>
          <a:p>
            <a:r>
              <a:rPr lang="en-US" dirty="0"/>
              <a:t>- “Your travel story, one pin at a time.”</a:t>
            </a:r>
          </a:p>
          <a:p>
            <a:endParaRPr lang="en-US" dirty="0"/>
          </a:p>
        </p:txBody>
      </p:sp>
    </p:spTree>
    <p:extLst>
      <p:ext uri="{BB962C8B-B14F-4D97-AF65-F5344CB8AC3E}">
        <p14:creationId xmlns:p14="http://schemas.microsoft.com/office/powerpoint/2010/main" val="13184458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TM02900688[[fn=Facet]]</Template>
  <TotalTime>62</TotalTime>
  <Words>329</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Markd or Wanderlog</vt:lpstr>
      <vt:lpstr>Features I know how to implement</vt:lpstr>
      <vt:lpstr>Ideas-Markd </vt:lpstr>
      <vt:lpstr>Basic requirements</vt:lpstr>
      <vt:lpstr>Nice to have </vt:lpstr>
      <vt:lpstr>CRUD</vt:lpstr>
      <vt:lpstr>Design</vt:lpstr>
      <vt:lpstr>taglines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Asha Luckins</dc:creator>
  <cp:lastModifiedBy>Asha Luckins</cp:lastModifiedBy>
  <cp:revision>3</cp:revision>
  <dcterms:created xsi:type="dcterms:W3CDTF">2025-07-31T18:00:39Z</dcterms:created>
  <dcterms:modified xsi:type="dcterms:W3CDTF">2025-08-04T14:54:33Z</dcterms:modified>
</cp:coreProperties>
</file>