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6F15-C233-96AC-C0E6-A649DD512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0D9C6-F428-D740-506D-6CB8D849A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E422-0731-A334-DFE7-53F49A4B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CA02-1571-1707-0359-EC391483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129-1752-737D-3EBE-CE51C51D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814E-706F-F38F-628C-6EE0E25A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BA28-A737-8359-BCAE-5AD941104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7F49B-BD92-7487-6482-14C02C49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C5AD3-E6C5-D1C7-68C0-3AA45C11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137C-B7F9-52FC-3255-B82B995A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E2799-02C2-7380-0AE9-E1CB7545C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D9B81-E720-C02E-267C-2F3D7875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1AA3-6C82-9B3B-0C20-1890A5BF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5137-4C30-26C8-DF6C-CCE29AB6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DEF5-A6A0-C96F-3D9B-CE70B347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5CD3-D39C-5176-CF0C-4381539C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9A7A-F1E6-75A5-5FA1-1FC64FBB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0DAE5-B7DB-26EB-9021-81625625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DB49-B758-C51D-8F5B-351D861B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2A3A-B704-A587-A91A-198CC0F6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9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566F-033A-DD88-9F07-255816C9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9CB31-F6CF-D61E-15F8-0D6C16D3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6177-2822-A975-2656-0664F3EC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418A4-BBD0-9BDC-9FDA-97AABA1A0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55F1-4DFF-032F-07A8-98984C0E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B132-A184-0427-06AF-B9F41ACC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20EE-0ED9-FEE6-F562-639EC1316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2EDB5-E283-1CAC-4446-F1DCCE3F3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32B0-CD62-3704-B9F7-D908FC34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95802-F801-B474-7486-BB588450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CC010-683E-BA45-D54A-FA9EC0E5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1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242D-4397-0A83-6288-D97F5B9C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92CA-AB40-CAE1-963A-CD523A33B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47C5-6C51-01FC-68B2-53ACDAB4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E053A-4E7E-CA0E-3132-3CCCA5A8D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0880A-EA4D-B4A0-4F44-89DEF460C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29BA7-A48B-62A1-1990-D5387C65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3A6FD-E13D-B339-430E-B2201950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CB0E5-1183-FED6-C9CC-7FB30F5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4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B48E-87B1-FA2F-E3A2-371222B5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933E6-4185-5E0E-4D55-9EA92917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D6712-2861-2990-DDA1-45E20B3C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95B7E-7513-29D3-D7BB-63438ACA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7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6D80E-CC7F-FFDD-88D3-47FEF9A8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666EE-700E-0519-44DB-0695B6D1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FDBA-15A9-2A47-D748-E0308A6E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449-7A9F-FCD0-3D11-005848EF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9004F-CFF6-5978-E32E-086A8B0C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98D05-BC8E-51CE-44E0-D39D64C5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F6B25-E542-61BA-0896-4DB33FF05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D2B57-22BF-591D-4D30-6DE5FBF8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293E-F40B-D768-D922-DB7AB0D0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4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AB4E-84BA-04E0-AD2C-C67048E2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365F8-B19D-E150-9EFE-5EFB0D400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F1F3A-7A69-B1C3-64BB-C1CD3A824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E559-83C4-B266-9B29-D02267CA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8B220-2C94-55EF-3C78-06A000DB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C3F05-05D6-691B-9764-9C479D54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040F1-7CD1-AABE-1C39-4DB6BB43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07072-4C33-70F5-7405-574E87F6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1C10-74D5-E75D-2DC1-B7E4E0C96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B8172-65DE-409B-B412-58DA4CAAC7D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E2ABF-EB3E-3FC8-2FB3-668846EFD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A15F8-EDA5-2D69-C347-23F635E44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C6CE9-12D5-4621-B727-5D70A28C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5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chwarzmueller/understanding-typescript-resources" TargetMode="External"/><Relationship Id="rId2" Type="http://schemas.openxmlformats.org/officeDocument/2006/relationships/hyperlink" Target="https://www.udemy.com/course/understanding-typescript/learn/lecture/16949820#conte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2E8B-EE87-7FA7-DDBE-DCF8DC7517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91DB6-AE9F-BD19-9375-80B9B2E57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Course: Understanding TypeScript | Udemy</a:t>
            </a:r>
            <a:endParaRPr lang="en-US" dirty="0"/>
          </a:p>
          <a:p>
            <a:r>
              <a:rPr lang="en-US" dirty="0">
                <a:hlinkClick r:id="rId3"/>
              </a:rPr>
              <a:t>GitHub - </a:t>
            </a:r>
            <a:r>
              <a:rPr lang="en-US" dirty="0" err="1">
                <a:hlinkClick r:id="rId3"/>
              </a:rPr>
              <a:t>mschwarzmueller</a:t>
            </a:r>
            <a:r>
              <a:rPr lang="en-US" dirty="0">
                <a:hlinkClick r:id="rId3"/>
              </a:rPr>
              <a:t>/understanding-typescript-resources: Code repository for my "Understanding TypeScript" (https://acad.link/typescript)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8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76AA-B607-1736-5D59-67CAFCED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1E14-C4B3-5ED6-E950-DF7F1381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6381" cy="4351338"/>
          </a:xfrm>
        </p:spPr>
        <p:txBody>
          <a:bodyPr/>
          <a:lstStyle/>
          <a:p>
            <a:r>
              <a:rPr lang="en-US" dirty="0"/>
              <a:t>Can be very specific. Can have object inside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56DFF-BD45-82B3-0073-C9958B26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935" y="900920"/>
            <a:ext cx="571579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8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38DB-B977-5E6F-583A-EEE8FD01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for representing any non null/undefined value {}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888D1-8469-7841-5245-4FDBA3F53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651" y="1037891"/>
            <a:ext cx="4572638" cy="23911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3B767C-6FF1-1A08-95B4-D2F2ACD4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46283"/>
            <a:ext cx="8164064" cy="30960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8DD0F2-544F-F5CB-3AF5-BA4B21E4DA4D}"/>
              </a:ext>
            </a:extLst>
          </p:cNvPr>
          <p:cNvSpPr txBox="1">
            <a:spLocks/>
          </p:cNvSpPr>
          <p:nvPr/>
        </p:nvSpPr>
        <p:spPr>
          <a:xfrm>
            <a:off x="9223899" y="3851760"/>
            <a:ext cx="2849731" cy="2478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Flexible object</a:t>
            </a:r>
          </a:p>
        </p:txBody>
      </p:sp>
    </p:spTree>
    <p:extLst>
      <p:ext uri="{BB962C8B-B14F-4D97-AF65-F5344CB8AC3E}">
        <p14:creationId xmlns:p14="http://schemas.microsoft.com/office/powerpoint/2010/main" val="4243937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3323-A94A-BBA2-8F90-102E051C2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Enums-select the value from a list of allowed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9F8021-FAE6-512E-6C90-AA330F14F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674" y="1690688"/>
            <a:ext cx="3448531" cy="318179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FF0849-121C-808F-A5FD-9A0B67301952}"/>
              </a:ext>
            </a:extLst>
          </p:cNvPr>
          <p:cNvSpPr txBox="1">
            <a:spLocks/>
          </p:cNvSpPr>
          <p:nvPr/>
        </p:nvSpPr>
        <p:spPr>
          <a:xfrm>
            <a:off x="4674079" y="1535442"/>
            <a:ext cx="6562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Literal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3A5BDD-6BF7-E760-EBCB-409B4C95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291" y="2792935"/>
            <a:ext cx="3867690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41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E823-CC10-CC20-650F-77E3C9D8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 / custom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C3093-4F17-D047-9B19-35CA3A2B8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439" y="1825625"/>
            <a:ext cx="8041122" cy="4351338"/>
          </a:xfrm>
        </p:spPr>
      </p:pic>
    </p:spTree>
    <p:extLst>
      <p:ext uri="{BB962C8B-B14F-4D97-AF65-F5344CB8AC3E}">
        <p14:creationId xmlns:p14="http://schemas.microsoft.com/office/powerpoint/2010/main" val="178284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2FE5-A078-53CD-A3C4-C9405DAD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255"/>
            <a:ext cx="10515600" cy="1325563"/>
          </a:xfrm>
        </p:spPr>
        <p:txBody>
          <a:bodyPr/>
          <a:lstStyle/>
          <a:p>
            <a:r>
              <a:rPr lang="en-US" dirty="0"/>
              <a:t>Setting Function return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0282D-AF58-AC7E-33C8-83FBADC2F4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0278"/>
            <a:ext cx="6325483" cy="23530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C608A1D-1140-2B85-0496-D9B5195BDECF}"/>
              </a:ext>
            </a:extLst>
          </p:cNvPr>
          <p:cNvSpPr txBox="1">
            <a:spLocks/>
          </p:cNvSpPr>
          <p:nvPr/>
        </p:nvSpPr>
        <p:spPr>
          <a:xfrm>
            <a:off x="662796" y="3711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as return type when </a:t>
            </a:r>
            <a:r>
              <a:rPr lang="en-US" dirty="0" err="1"/>
              <a:t>funcs</a:t>
            </a:r>
            <a:r>
              <a:rPr lang="en-US" dirty="0"/>
              <a:t> don’t return any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1C64DB-B9A4-8FD3-F1E1-AD5BDC7FE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623" y="4333523"/>
            <a:ext cx="694469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DF9D-6C39-8EAF-E856-7C98EB26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480DA-0570-204A-C4A0-521FE97A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941" y="1335276"/>
            <a:ext cx="7563906" cy="2657846"/>
          </a:xfrm>
        </p:spPr>
      </p:pic>
    </p:spTree>
    <p:extLst>
      <p:ext uri="{BB962C8B-B14F-4D97-AF65-F5344CB8AC3E}">
        <p14:creationId xmlns:p14="http://schemas.microsoft.com/office/powerpoint/2010/main" val="309230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7340-9B40-21DD-2ACA-487CE12A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523E-7717-C88E-4922-0E13343BD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4404" cy="40144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Can be used in situation where </a:t>
            </a:r>
            <a:r>
              <a:rPr lang="en-US" dirty="0" err="1"/>
              <a:t>where</a:t>
            </a:r>
            <a:r>
              <a:rPr lang="en-US" dirty="0"/>
              <a:t> there is call back function is an argument</a:t>
            </a:r>
          </a:p>
          <a:p>
            <a:r>
              <a:rPr lang="en-US" dirty="0"/>
              <a:t>()=&gt;string</a:t>
            </a:r>
          </a:p>
          <a:p>
            <a:r>
              <a:rPr lang="en-US" dirty="0"/>
              <a:t>This means, a function type which accepts nothing and returns a string</a:t>
            </a:r>
          </a:p>
          <a:p>
            <a:r>
              <a:rPr lang="en-US" dirty="0"/>
              <a:t>(</a:t>
            </a:r>
            <a:r>
              <a:rPr lang="en-US" dirty="0" err="1"/>
              <a:t>num:number</a:t>
            </a:r>
            <a:r>
              <a:rPr lang="en-US" dirty="0"/>
              <a:t>)=&gt;string</a:t>
            </a:r>
          </a:p>
          <a:p>
            <a:r>
              <a:rPr lang="en-US" dirty="0"/>
              <a:t>Accepts one number argument and returns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757C4-FB0F-9666-6D70-190DED8C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78" y="215024"/>
            <a:ext cx="6982799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42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8C6C-9D1A-EBEB-66C2-3EA9EF46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and undefined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C884E-40F5-9B8C-542D-FD04AB03D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181" y="1495155"/>
            <a:ext cx="5944430" cy="3867690"/>
          </a:xfrm>
        </p:spPr>
      </p:pic>
    </p:spTree>
    <p:extLst>
      <p:ext uri="{BB962C8B-B14F-4D97-AF65-F5344CB8AC3E}">
        <p14:creationId xmlns:p14="http://schemas.microsoft.com/office/powerpoint/2010/main" val="14680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6554-C252-C810-CB22-5685427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a form with </a:t>
            </a:r>
            <a:r>
              <a:rPr lang="en-US" dirty="0" err="1"/>
              <a:t>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F26CFE-1492-481E-4536-19D70EAE4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4328"/>
            <a:ext cx="7182852" cy="3353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59123-5853-C5A8-A3BF-11F0331A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91" y="5483084"/>
            <a:ext cx="498227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F721-75ED-2944-2090-C53C6F79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not null/ optional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EDC1-FDA0-AB04-246E-AA5917856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6932" cy="358313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They are showing the error coz the </a:t>
            </a:r>
            <a:r>
              <a:rPr lang="en-US" dirty="0" err="1"/>
              <a:t>inputEl</a:t>
            </a:r>
            <a:r>
              <a:rPr lang="en-US" dirty="0"/>
              <a:t> may be null and we are asking for </a:t>
            </a:r>
            <a:r>
              <a:rPr lang="en-US" dirty="0" err="1"/>
              <a:t>null.value</a:t>
            </a:r>
            <a:r>
              <a:rPr lang="en-US" dirty="0"/>
              <a:t>. In in a general application, we need to have if clauses to avoid those errors(which is the correct practice)</a:t>
            </a:r>
          </a:p>
          <a:p>
            <a:r>
              <a:rPr lang="en-US" dirty="0"/>
              <a:t>But if it is a small application and either (</a:t>
            </a:r>
            <a:r>
              <a:rPr lang="en-US" dirty="0" err="1"/>
              <a:t>i</a:t>
            </a:r>
            <a:r>
              <a:rPr lang="en-US" dirty="0"/>
              <a:t>) we know it is not null or (ii) we don’t mind a runtime error, we can remove that error by adding a ! at the end of the statement</a:t>
            </a:r>
          </a:p>
          <a:p>
            <a:r>
              <a:rPr lang="en-US" dirty="0"/>
              <a:t>Or give a ? Where we access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28A1F-1C62-2D81-E020-44F34A590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601" y="2025794"/>
            <a:ext cx="4658375" cy="94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7B61F0-6D11-F700-9605-176D4E58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31" y="3985789"/>
            <a:ext cx="478221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7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56B76-E5C6-D50E-EC9A-46B53109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4B3D1-F500-E755-3662-37FF8A088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910" y="1825625"/>
            <a:ext cx="655218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0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E6A9-1B35-088C-F60A-AF4D0AE3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 (as)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F221-9221-EF80-40FD-2277DC16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3" y="1734270"/>
            <a:ext cx="370792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Now also there is an error, that is coz, that </a:t>
            </a:r>
            <a:r>
              <a:rPr lang="en-US" dirty="0" err="1"/>
              <a:t>ts</a:t>
            </a:r>
            <a:r>
              <a:rPr lang="en-US" dirty="0"/>
              <a:t> knows that this is an </a:t>
            </a:r>
            <a:r>
              <a:rPr lang="en-US" dirty="0" err="1"/>
              <a:t>htmlelement</a:t>
            </a:r>
            <a:r>
              <a:rPr lang="en-US" dirty="0"/>
              <a:t>. It does not know if it will have value property(</a:t>
            </a:r>
            <a:r>
              <a:rPr lang="en-US" dirty="0" err="1"/>
              <a:t>eg</a:t>
            </a:r>
            <a:r>
              <a:rPr lang="en-US" dirty="0"/>
              <a:t> p or span don’t have values</a:t>
            </a:r>
          </a:p>
          <a:p>
            <a:r>
              <a:rPr lang="en-US" dirty="0"/>
              <a:t>So we typecast that as </a:t>
            </a:r>
            <a:r>
              <a:rPr lang="en-US" dirty="0" err="1"/>
              <a:t>htmlInputElement</a:t>
            </a:r>
            <a:endParaRPr lang="en-US" dirty="0"/>
          </a:p>
          <a:p>
            <a:r>
              <a:rPr lang="en-US" dirty="0"/>
              <a:t>Now all errors are gone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5EF88-DD30-2D06-0E94-41C429AC1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15" y="1438297"/>
            <a:ext cx="738290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6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BE33-BEF6-44F8-1F08-FE263160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7390-9952-A682-6574-A0356F26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995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 function, sometimes we don’t know what kind of argument you have, so we can use any. But you are back to vanilla </a:t>
            </a:r>
            <a:r>
              <a:rPr lang="en-US" dirty="0" err="1"/>
              <a:t>js</a:t>
            </a:r>
            <a:r>
              <a:rPr lang="en-US" dirty="0"/>
              <a:t>. Where there is possibility of many errors. In the </a:t>
            </a:r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may not have a log </a:t>
            </a:r>
            <a:r>
              <a:rPr lang="en-US" dirty="0" err="1"/>
              <a:t>function.It</a:t>
            </a:r>
            <a:r>
              <a:rPr lang="en-US" dirty="0"/>
              <a:t> may not be an object. With unknown it shows the error</a:t>
            </a:r>
          </a:p>
          <a:p>
            <a:r>
              <a:rPr lang="en-US" dirty="0"/>
              <a:t>To keep it </a:t>
            </a:r>
            <a:r>
              <a:rPr lang="en-US" dirty="0" err="1"/>
              <a:t>ts</a:t>
            </a:r>
            <a:r>
              <a:rPr lang="en-US" dirty="0"/>
              <a:t>, we can use unknown , then if you don’t do many checks, it will show an error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9BDB5-BFC5-1136-D320-E68C128E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604" y="1027906"/>
            <a:ext cx="2953162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70D18D-5993-F847-7914-4B21D6F9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342" y="2552578"/>
            <a:ext cx="3162741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468544-7C4F-4032-1BA3-59150A3D3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972" y="3886723"/>
            <a:ext cx="323895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9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EC4F-54EA-5E18-F253-A1D50CE7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type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1567-7FEB-7249-83A7-A027A8F34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7536" cy="4351338"/>
          </a:xfrm>
        </p:spPr>
        <p:txBody>
          <a:bodyPr/>
          <a:lstStyle/>
          <a:p>
            <a:r>
              <a:rPr lang="en-US" dirty="0"/>
              <a:t>Add a ? After variable to show that the value of the variable is optional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36CA9-9CCE-7EFD-B39B-4CF13C36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66687"/>
            <a:ext cx="3915321" cy="1448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281E7-B568-FD3A-12E3-70A1A916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09" y="2610450"/>
            <a:ext cx="3905795" cy="1390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F4B4C-921F-2837-6518-D1D13EDB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77" y="3663098"/>
            <a:ext cx="444879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1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913D-7310-0116-B522-AC89BE5A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Nullish</a:t>
            </a:r>
            <a:r>
              <a:rPr lang="en-US" dirty="0"/>
              <a:t> coalescing (??)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BCEDC-3246-9039-6BCC-55A5A6419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678" y="2758108"/>
            <a:ext cx="8916644" cy="2486372"/>
          </a:xfrm>
        </p:spPr>
      </p:pic>
    </p:spTree>
    <p:extLst>
      <p:ext uri="{BB962C8B-B14F-4D97-AF65-F5344CB8AC3E}">
        <p14:creationId xmlns:p14="http://schemas.microsoft.com/office/powerpoint/2010/main" val="990813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05D8-3F5B-238E-C3E5-1B00AF4D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TS compiler config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6A96D-732E-4E94-B159-DBDF0EBC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9437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D316-4987-39CD-1EF7-DF5A3DAE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</a:t>
            </a:r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2CE4-86BD-E64B-4B19-0236365C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8" y="1932002"/>
            <a:ext cx="3751053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tsc</a:t>
            </a:r>
            <a:r>
              <a:rPr lang="en-US" dirty="0"/>
              <a:t> --</a:t>
            </a:r>
            <a:r>
              <a:rPr lang="en-US" dirty="0" err="1"/>
              <a:t>init</a:t>
            </a:r>
            <a:r>
              <a:rPr lang="en-US" dirty="0"/>
              <a:t> </a:t>
            </a:r>
          </a:p>
          <a:p>
            <a:r>
              <a:rPr lang="en-US" dirty="0"/>
              <a:t>This file contains the config of which version of target </a:t>
            </a:r>
            <a:r>
              <a:rPr lang="en-US" dirty="0" err="1"/>
              <a:t>js</a:t>
            </a:r>
            <a:r>
              <a:rPr lang="en-US" dirty="0"/>
              <a:t> to use, additional libraries and many other things. You can read the docs for more info</a:t>
            </a:r>
          </a:p>
          <a:p>
            <a:r>
              <a:rPr lang="en-US" dirty="0"/>
              <a:t>To use the </a:t>
            </a:r>
            <a:r>
              <a:rPr lang="en-US" dirty="0" err="1"/>
              <a:t>tsconfig</a:t>
            </a:r>
            <a:r>
              <a:rPr lang="en-US" dirty="0"/>
              <a:t> file while compiling just type </a:t>
            </a:r>
            <a:r>
              <a:rPr lang="en-US" dirty="0" err="1"/>
              <a:t>tsc</a:t>
            </a:r>
            <a:r>
              <a:rPr lang="en-US" dirty="0"/>
              <a:t> and &lt;Enter&gt;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E4B16-EEE4-AC92-577C-1C34410F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83" y="1722467"/>
            <a:ext cx="8480725" cy="47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8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9D4F-42F4-34D4-EB7F-665F9237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2E1A-A3EE-CA60-6DC8-A5D66CC2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ES2022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Good for modern browsers or Node.js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compilerOptions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esModuleInterop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F58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Ensures ESM and CJS imports work together well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skipLibCheck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F58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Ensures .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d.ts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files from 3rd libraries are not type-checked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"target"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es2022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Sets a relatively modern ECMAScript version as compilation target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allowJs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F58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Allows importing .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files into .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(helpful when migrating projects)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"strict"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F58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Ensures strict type checking (i.e., 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noImplicitAny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noUncheckedIndexedAccess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F58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Adds undefined as a value when accessing by index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noImplicitOverride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": true, // Enable this when working with classes &amp; inheritance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noUnusedLocals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F58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to avoid unused variables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NodeNext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Supports both ESM &amp; CJS modules / imports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outDir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Store compiled files in "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" folder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sourceMap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F5874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Enables source maps for easier debugging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"lib"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es2022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80CBC4"/>
                </a:solidFill>
                <a:effectLst/>
                <a:latin typeface="Consolas" panose="020B0609020204030204" pitchFamily="49" charset="0"/>
              </a:rPr>
              <a:t>dom.iterable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Or without "</a:t>
            </a:r>
            <a:r>
              <a:rPr lang="en-US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" libs when building for Node</a:t>
            </a: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27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52B7-E1BA-8730-B6CE-88C4E1B2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Ts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1E5E-4680-F371-BA8D-7F3BFB3F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12" y="1075127"/>
            <a:ext cx="10515600" cy="1478292"/>
          </a:xfrm>
        </p:spPr>
        <p:txBody>
          <a:bodyPr/>
          <a:lstStyle/>
          <a:p>
            <a:r>
              <a:rPr lang="en-US" dirty="0"/>
              <a:t>Type </a:t>
            </a:r>
            <a:r>
              <a:rPr lang="en-US" dirty="0" err="1"/>
              <a:t>tsc</a:t>
            </a:r>
            <a:r>
              <a:rPr lang="en-US" dirty="0"/>
              <a:t> in the console and &lt;Enter&gt; for using </a:t>
            </a:r>
            <a:r>
              <a:rPr lang="en-US" dirty="0" err="1"/>
              <a:t>tsconfig</a:t>
            </a:r>
            <a:r>
              <a:rPr lang="en-US" dirty="0"/>
              <a:t> file</a:t>
            </a:r>
          </a:p>
          <a:p>
            <a:r>
              <a:rPr lang="en-US" dirty="0" err="1"/>
              <a:t>tsc</a:t>
            </a:r>
            <a:r>
              <a:rPr lang="en-US" dirty="0"/>
              <a:t> –</a:t>
            </a:r>
            <a:r>
              <a:rPr lang="en-US" dirty="0" err="1"/>
              <a:t>watchmode</a:t>
            </a:r>
            <a:r>
              <a:rPr lang="en-US" dirty="0"/>
              <a:t> for automatically detecting change in a file and recompiling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F0A11E-C1FD-D345-DABC-BE45E1B68B58}"/>
              </a:ext>
            </a:extLst>
          </p:cNvPr>
          <p:cNvSpPr txBox="1">
            <a:spLocks/>
          </p:cNvSpPr>
          <p:nvPr/>
        </p:nvSpPr>
        <p:spPr>
          <a:xfrm>
            <a:off x="1119996" y="2302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type packages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23AD12-57DE-D8D1-3FFC-C54FA90841AF}"/>
              </a:ext>
            </a:extLst>
          </p:cNvPr>
          <p:cNvSpPr txBox="1">
            <a:spLocks/>
          </p:cNvSpPr>
          <p:nvPr/>
        </p:nvSpPr>
        <p:spPr>
          <a:xfrm>
            <a:off x="990601" y="3739416"/>
            <a:ext cx="10515600" cy="1478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it is a node project create </a:t>
            </a:r>
            <a:r>
              <a:rPr lang="en-US" dirty="0" err="1"/>
              <a:t>package.json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r>
              <a:rPr lang="en-US" dirty="0"/>
              <a:t>In  that give type as module</a:t>
            </a:r>
          </a:p>
          <a:p>
            <a:r>
              <a:rPr lang="en-US" dirty="0"/>
              <a:t>If the project is node or react, </a:t>
            </a:r>
            <a:r>
              <a:rPr lang="en-US" dirty="0" err="1"/>
              <a:t>ts</a:t>
            </a:r>
            <a:r>
              <a:rPr lang="en-US" dirty="0"/>
              <a:t> doesn’t know the types and it may give errors. For rectifying such errors</a:t>
            </a:r>
          </a:p>
          <a:p>
            <a:r>
              <a:rPr lang="en-US" dirty="0" err="1"/>
              <a:t>npm</a:t>
            </a:r>
            <a:r>
              <a:rPr lang="en-US" dirty="0"/>
              <a:t> install @types/node  --save-dev</a:t>
            </a:r>
          </a:p>
          <a:p>
            <a:r>
              <a:rPr lang="en-US" dirty="0"/>
              <a:t>Also in the </a:t>
            </a:r>
            <a:r>
              <a:rPr lang="en-US" dirty="0" err="1"/>
              <a:t>tsconfig</a:t>
            </a:r>
            <a:r>
              <a:rPr lang="en-US" dirty="0"/>
              <a:t>,-&gt;compiler options-&gt; types:[“node”]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49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E862-E350-F125-B3E1-C952CAB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5:Modern JS and 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DDF5-8B9F-9E84-B00F-DB1FD837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7550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 is used in old </a:t>
            </a:r>
            <a:r>
              <a:rPr lang="en-US" dirty="0" err="1"/>
              <a:t>js</a:t>
            </a:r>
            <a:r>
              <a:rPr lang="en-US" dirty="0"/>
              <a:t>. It has block scope, so it may lead to errors. So try to use let and const instead</a:t>
            </a:r>
          </a:p>
          <a:p>
            <a:r>
              <a:rPr lang="en-US" dirty="0"/>
              <a:t>If you are giving default parameters, give them at the end</a:t>
            </a:r>
          </a:p>
          <a:p>
            <a:r>
              <a:rPr lang="en-US" dirty="0"/>
              <a:t>When you write obj1=obj2, you are merely copying the reference if obj2 to obj1. To copy the contents, use the spread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A7B8-08A6-D602-9A2C-787294EB5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22" y="4649351"/>
            <a:ext cx="4477375" cy="1981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1DEA8-38B6-4830-0FFA-666FF2F2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99" y="1428810"/>
            <a:ext cx="3886742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61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1F9E-C8DA-35E7-5A43-B029FFAD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51C279-1404-FA98-9440-6A9B714F0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075" y="1690688"/>
            <a:ext cx="5075141" cy="4351338"/>
          </a:xfrm>
        </p:spPr>
      </p:pic>
    </p:spTree>
    <p:extLst>
      <p:ext uri="{BB962C8B-B14F-4D97-AF65-F5344CB8AC3E}">
        <p14:creationId xmlns:p14="http://schemas.microsoft.com/office/powerpoint/2010/main" val="6425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1172-DAA1-1E80-17FB-021FAD7D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AD4D4-07D3-BCAC-DD14-91425A345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4251"/>
            <a:ext cx="6363736" cy="4351338"/>
          </a:xfrm>
        </p:spPr>
      </p:pic>
    </p:spTree>
    <p:extLst>
      <p:ext uri="{BB962C8B-B14F-4D97-AF65-F5344CB8AC3E}">
        <p14:creationId xmlns:p14="http://schemas.microsoft.com/office/powerpoint/2010/main" val="186958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4444-AF92-8B59-6F1D-7B6957C40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and object restructuring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4B638-4FE4-ED1C-665A-8912A6ABD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6" y="2019817"/>
            <a:ext cx="979306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1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2A24-2C26-A0FF-3708-FFABA033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TS to old </a:t>
            </a:r>
            <a:r>
              <a:rPr lang="en-US" dirty="0" err="1"/>
              <a:t>js</a:t>
            </a:r>
            <a:r>
              <a:rPr lang="en-US" dirty="0"/>
              <a:t>(es5 or lesser)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0D7C-7C5E-EB56-1AE0-55ED1CEBD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tsconfig</a:t>
            </a:r>
            <a:r>
              <a:rPr lang="en-US" dirty="0"/>
              <a:t> change the target to es5</a:t>
            </a:r>
          </a:p>
          <a:p>
            <a:r>
              <a:rPr lang="en-US" dirty="0"/>
              <a:t>Now it will be generated in old </a:t>
            </a:r>
            <a:r>
              <a:rPr lang="en-US" dirty="0" err="1"/>
              <a:t>js</a:t>
            </a:r>
            <a:r>
              <a:rPr lang="en-US" dirty="0"/>
              <a:t>. The code will be longer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6BB59-646D-0EEF-FF58-D5E012EEF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30" y="3041783"/>
            <a:ext cx="3143689" cy="2810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45058-4802-185A-816A-77AD28BB4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68" y="2965572"/>
            <a:ext cx="7935432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73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59E0-E3C1-E77C-6DB2-67674EA9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Section6: classes and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634549-CB63-0259-0228-E8A85524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01" y="1756613"/>
            <a:ext cx="7735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AFFD2-48AE-BE1B-47FF-408C2B1EC8DC}"/>
              </a:ext>
            </a:extLst>
          </p:cNvPr>
          <p:cNvSpPr txBox="1"/>
          <p:nvPr/>
        </p:nvSpPr>
        <p:spPr>
          <a:xfrm>
            <a:off x="9282023" y="1690688"/>
            <a:ext cx="2553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Interfaces are TS exclusive feature</a:t>
            </a:r>
          </a:p>
        </p:txBody>
      </p:sp>
    </p:spTree>
    <p:extLst>
      <p:ext uri="{BB962C8B-B14F-4D97-AF65-F5344CB8AC3E}">
        <p14:creationId xmlns:p14="http://schemas.microsoft.com/office/powerpoint/2010/main" val="587095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2CB6-636F-EFE6-AE0E-F0744C8C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AD572-4905-74E0-F281-2973530FD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071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BE01-C3AE-2901-129B-B859C588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4352513-DBE5-3441-6A53-7E5529176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5777" y="4185324"/>
            <a:ext cx="4172532" cy="22196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8ABEE-17D8-CBA1-4CD0-709812E3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36" y="1432097"/>
            <a:ext cx="4172532" cy="2514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E640F-DD41-F705-F004-9D6A1DB86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31" y="4511375"/>
            <a:ext cx="3686689" cy="1829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B3E41D-F7A2-8DF6-D1E9-D81819842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717" y="1146984"/>
            <a:ext cx="5582429" cy="2276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AB6B7A-A949-E00B-ACAD-EEE7F5A74F07}"/>
              </a:ext>
            </a:extLst>
          </p:cNvPr>
          <p:cNvSpPr txBox="1"/>
          <p:nvPr/>
        </p:nvSpPr>
        <p:spPr>
          <a:xfrm>
            <a:off x="7919048" y="3619884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Compiled as below</a:t>
            </a:r>
          </a:p>
        </p:txBody>
      </p:sp>
    </p:spTree>
    <p:extLst>
      <p:ext uri="{BB962C8B-B14F-4D97-AF65-F5344CB8AC3E}">
        <p14:creationId xmlns:p14="http://schemas.microsoft.com/office/powerpoint/2010/main" val="2658244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FAFF-5762-CD5D-CD6C-46FE01E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Public, private, protected and </a:t>
            </a:r>
            <a:r>
              <a:rPr lang="en-US" dirty="0" err="1"/>
              <a:t>readonly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100B-CFDB-8012-EC7A-7128BB47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527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Same meaning as in C++;</a:t>
            </a:r>
          </a:p>
          <a:p>
            <a:r>
              <a:rPr lang="en-US" dirty="0"/>
              <a:t>Public variables are accessible to outside the class with . Operator</a:t>
            </a:r>
          </a:p>
          <a:p>
            <a:r>
              <a:rPr lang="en-US" dirty="0"/>
              <a:t>Private ones are  not accessible outside the class</a:t>
            </a:r>
          </a:p>
          <a:p>
            <a:r>
              <a:rPr lang="en-US" dirty="0"/>
              <a:t>Protected is accessible only to classes which are inherited from this class</a:t>
            </a:r>
          </a:p>
          <a:p>
            <a:r>
              <a:rPr lang="en-US" dirty="0" err="1"/>
              <a:t>Readonly</a:t>
            </a:r>
            <a:r>
              <a:rPr lang="en-US" dirty="0"/>
              <a:t> items are read only. You can’t modify them. But if they are an array, you can push items into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FCDC6-1413-FC85-80EE-1E3F6BD80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4171575"/>
            <a:ext cx="5391902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92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D4ED-61F0-B64F-A713-40BBBBE1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public, private and </a:t>
            </a:r>
            <a:r>
              <a:rPr lang="en-US" dirty="0" err="1"/>
              <a:t>readonly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DA3799-2BAB-8714-D1EB-A0B253CA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784" y="1881685"/>
            <a:ext cx="7754432" cy="4239217"/>
          </a:xfrm>
        </p:spPr>
      </p:pic>
    </p:spTree>
    <p:extLst>
      <p:ext uri="{BB962C8B-B14F-4D97-AF65-F5344CB8AC3E}">
        <p14:creationId xmlns:p14="http://schemas.microsoft.com/office/powerpoint/2010/main" val="291112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2399-16EB-0C27-15DF-90262E92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61B80-D028-0E7B-EC1A-9A6BD464E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Getters are like class functions(not class functions) which can return a derived value from class variables and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6EDDE-1D7D-3000-A780-9FBE259B7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37" y="2833213"/>
            <a:ext cx="8364117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26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B864-6DDF-1D7C-5EAF-DD8C4BCB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4BB1-E96F-F335-D85C-4FF4A569C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162"/>
            <a:ext cx="3449128" cy="4425801"/>
          </a:xfrm>
        </p:spPr>
        <p:txBody>
          <a:bodyPr/>
          <a:lstStyle/>
          <a:p>
            <a:r>
              <a:rPr lang="en-US" dirty="0"/>
              <a:t>If you want to validate the values before setting into the values inside a class, we can use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B4F095-450C-D45A-B0D2-403468D2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05" y="757655"/>
            <a:ext cx="4677428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44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8E1E-D2F8-77AD-FD68-EDB07C03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BC30-BF9A-4B3A-D913-353B5A428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05996" cy="4351338"/>
          </a:xfrm>
        </p:spPr>
        <p:txBody>
          <a:bodyPr/>
          <a:lstStyle/>
          <a:p>
            <a:r>
              <a:rPr lang="en-US" dirty="0"/>
              <a:t>Cannot be used in an instance, but can be used with class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00ADE-5C9D-4AB2-F86B-A260D07B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37" y="346849"/>
            <a:ext cx="4744112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1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4506-9343-C76F-AA68-CDDFFEA4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ts</a:t>
            </a:r>
            <a:r>
              <a:rPr lang="en-US" dirty="0"/>
              <a:t> file compiling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ACF2D-2D78-3214-5EA0-7FAD3957C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89073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BDE-288A-9EE3-6037-CCFB24BB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(uses extends keyword)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D6BAD-D2AC-390D-7C14-75EFE8A4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0230" cy="4351338"/>
          </a:xfrm>
        </p:spPr>
        <p:txBody>
          <a:bodyPr/>
          <a:lstStyle/>
          <a:p>
            <a:r>
              <a:rPr lang="en-US" dirty="0"/>
              <a:t>You can access everything from the parent class</a:t>
            </a:r>
          </a:p>
          <a:p>
            <a:r>
              <a:rPr lang="en-US" dirty="0"/>
              <a:t>We have to have a </a:t>
            </a:r>
            <a:r>
              <a:rPr lang="en-US" dirty="0" err="1"/>
              <a:t>contructor</a:t>
            </a:r>
            <a:r>
              <a:rPr lang="en-US" dirty="0"/>
              <a:t> and call the super() for running parent constructor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7E4FE-3F2A-7951-00E4-7D224D3F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54" y="1983634"/>
            <a:ext cx="4410691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291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E2CC-6447-95A0-834E-E4CF7CAD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protected so that child class can also access the parent class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DF772-F082-1BF3-D734-8AB9CADA5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1119"/>
            <a:ext cx="330956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77CE84-55EE-5C6C-689C-B5FC4BBF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086" y="2037706"/>
            <a:ext cx="443927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A4E-5579-7017-4333-127FFB42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50BE-7780-845F-F8C5-014F0224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59" y="1860131"/>
            <a:ext cx="4216879" cy="4351338"/>
          </a:xfrm>
        </p:spPr>
        <p:txBody>
          <a:bodyPr/>
          <a:lstStyle/>
          <a:p>
            <a:r>
              <a:rPr lang="en-US" dirty="0"/>
              <a:t>Abstract class is a base class which cannot be instantiated by itself.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0DE3B-F14D-103D-72AB-36839FD4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391" y="0"/>
            <a:ext cx="7309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EB68-FFA2-F8C1-25B5-29BB4149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AB1E4B-3027-4A18-CDBA-240FB71B8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205" y="1690688"/>
            <a:ext cx="773571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DD1669-D14B-5F2C-7B2A-C60729BE416B}"/>
              </a:ext>
            </a:extLst>
          </p:cNvPr>
          <p:cNvSpPr txBox="1"/>
          <p:nvPr/>
        </p:nvSpPr>
        <p:spPr>
          <a:xfrm>
            <a:off x="9264770" y="1690688"/>
            <a:ext cx="24240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Interfaces are unique to TS</a:t>
            </a:r>
          </a:p>
          <a:p>
            <a:r>
              <a:rPr lang="en-US" dirty="0"/>
              <a:t>Interface is like a type for an object but with functions also</a:t>
            </a:r>
          </a:p>
          <a:p>
            <a:r>
              <a:rPr lang="en-US" dirty="0"/>
              <a:t>You don’t have to give values, implement functionality etc. it just needs the variable, function name and their types. If they are functions, they also needs the return type</a:t>
            </a:r>
          </a:p>
        </p:txBody>
      </p:sp>
    </p:spTree>
    <p:extLst>
      <p:ext uri="{BB962C8B-B14F-4D97-AF65-F5344CB8AC3E}">
        <p14:creationId xmlns:p14="http://schemas.microsoft.com/office/powerpoint/2010/main" val="2027533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14F96-12D5-2580-452B-60271F86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eg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6D579A-1962-E59D-A3BB-1D0BBFF91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049" y="1799745"/>
            <a:ext cx="4575812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F63267-1E10-0A89-99C8-93DE0C18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960" y="1690688"/>
            <a:ext cx="259116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21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4703-612B-AD37-4DC2-F666A97D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7" y="252981"/>
            <a:ext cx="394083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type and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6A71-F677-6A11-DA3F-BDBC41AD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7" y="1932805"/>
            <a:ext cx="3690668" cy="41919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Interface supports declaration merging-&gt; means at any point if we want to add more things in an interface, we can add at that point itself. It will be automatically merged.</a:t>
            </a:r>
          </a:p>
          <a:p>
            <a:r>
              <a:rPr lang="en-US" dirty="0"/>
              <a:t>With types, we have to go back to the type declaration and modify it</a:t>
            </a:r>
          </a:p>
          <a:p>
            <a:r>
              <a:rPr lang="en-US" dirty="0"/>
              <a:t>Interfaces can be used to define type of functions also</a:t>
            </a:r>
          </a:p>
          <a:p>
            <a:r>
              <a:rPr lang="en-US" dirty="0"/>
              <a:t>Interfaces can be used to force us and other developers working in the project to implement an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20A0F-16B5-8AA0-CEFC-398F94DF3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91" y="125273"/>
            <a:ext cx="4887007" cy="629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BC3E5-3B06-151B-882D-D1648754E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237" y="625604"/>
            <a:ext cx="322942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969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0FC00-7922-FA52-11F3-2115C481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4AAE-01F5-14CE-708E-239A8160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55498" cy="4351338"/>
          </a:xfrm>
        </p:spPr>
        <p:txBody>
          <a:bodyPr/>
          <a:lstStyle/>
          <a:p>
            <a:r>
              <a:rPr lang="en-US" dirty="0"/>
              <a:t>This forces the class to have the items in the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35F28-B131-E872-8273-C1CC7CD3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316" y="1825625"/>
            <a:ext cx="686848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38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6DB1-49A5-71F2-8A40-7E40AB84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</a:t>
            </a:r>
            <a:r>
              <a:rPr lang="en-US" dirty="0" err="1"/>
              <a:t>basetypes</a:t>
            </a:r>
            <a:r>
              <a:rPr lang="en-US" dirty="0"/>
              <a:t> with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9CC39-CA05-0394-C55E-A23AA8616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8556"/>
            <a:ext cx="9850225" cy="2372056"/>
          </a:xfrm>
        </p:spPr>
      </p:pic>
    </p:spTree>
    <p:extLst>
      <p:ext uri="{BB962C8B-B14F-4D97-AF65-F5344CB8AC3E}">
        <p14:creationId xmlns:p14="http://schemas.microsoft.com/office/powerpoint/2010/main" val="64296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BB39-0CC2-7DE9-FD87-31D8C1F0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can extend from other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AA870-BDA7-0597-6E99-D060B0F47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306" y="1690688"/>
            <a:ext cx="5150179" cy="4351338"/>
          </a:xfrm>
        </p:spPr>
      </p:pic>
    </p:spTree>
    <p:extLst>
      <p:ext uri="{BB962C8B-B14F-4D97-AF65-F5344CB8AC3E}">
        <p14:creationId xmlns:p14="http://schemas.microsoft.com/office/powerpoint/2010/main" val="2382753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E873-2EE0-63ED-0A1E-289CE3DD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54D7-1C31-24AD-6F32-18801B94E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CD78-1789-E3C0-C726-9DAE6FA6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fixing in vs code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132E-163C-DE10-1648-FE89546AA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me</a:t>
            </a:r>
            <a:r>
              <a:rPr lang="nn-NO" b="0" i="1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n-NO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i="1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nn-NO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asha</a:t>
            </a:r>
            <a:r>
              <a:rPr lang="nn-NO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i="1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(me);</a:t>
            </a:r>
          </a:p>
          <a:p>
            <a:pPr marL="0" indent="0">
              <a:buNone/>
            </a:pPr>
            <a:r>
              <a:rPr lang="en-US" dirty="0"/>
              <a:t>Gives an error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Cannot redeclare block-scoped variable 'me’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To fix that, add export {} at the end of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buNone/>
            </a:pPr>
            <a:r>
              <a:rPr lang="en-US" dirty="0"/>
              <a:t>JS also has types,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typeof</a:t>
            </a:r>
            <a:r>
              <a:rPr lang="en-US" dirty="0"/>
              <a:t>(name) gives string. But just that it does not have explicit type assignments like in TS</a:t>
            </a:r>
          </a:p>
        </p:txBody>
      </p:sp>
    </p:spTree>
    <p:extLst>
      <p:ext uri="{BB962C8B-B14F-4D97-AF65-F5344CB8AC3E}">
        <p14:creationId xmlns:p14="http://schemas.microsoft.com/office/powerpoint/2010/main" val="1741358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DA4D-B3DF-5987-A13F-5D74BCCD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E82F-EE01-98B5-1D3A-2EBE866F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48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7BEE-0F99-DCCA-4665-3BF67A3C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EEFC-85C4-65B0-8A9F-3651823D4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0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D04C-562F-44D1-B7F1-D2F07DC0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8EBE-EE10-90E8-1DAE-6F450D26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97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244F-4597-BBA7-72B6-064A993D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49EA-88A5-FC60-DA1E-A866B36D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5B79-55F4-80E0-2CBF-BEE91E9C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Infered</a:t>
            </a:r>
            <a:r>
              <a:rPr lang="en-US" dirty="0"/>
              <a:t>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7E921-899A-2D16-BCF2-21263D397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284" y="1981712"/>
            <a:ext cx="7211431" cy="4039164"/>
          </a:xfrm>
        </p:spPr>
      </p:pic>
    </p:spTree>
    <p:extLst>
      <p:ext uri="{BB962C8B-B14F-4D97-AF65-F5344CB8AC3E}">
        <p14:creationId xmlns:p14="http://schemas.microsoft.com/office/powerpoint/2010/main" val="243666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0E53-D88F-0331-1886-231E61AA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</a:t>
            </a:r>
            <a:r>
              <a:rPr lang="en-US" dirty="0" err="1"/>
              <a:t>ts</a:t>
            </a:r>
            <a:r>
              <a:rPr lang="en-US" dirty="0"/>
              <a:t>	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A596E-455A-6A39-BC97-4CA5E7281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6170"/>
            <a:ext cx="4658375" cy="3829584"/>
          </a:xfrm>
        </p:spPr>
      </p:pic>
    </p:spTree>
    <p:extLst>
      <p:ext uri="{BB962C8B-B14F-4D97-AF65-F5344CB8AC3E}">
        <p14:creationId xmlns:p14="http://schemas.microsoft.com/office/powerpoint/2010/main" val="4015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380E-19E5-FB89-25E6-C9E01B6A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28469-CE4F-5A6A-7AFE-9DCAD8C9B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67974" cy="4351338"/>
          </a:xfrm>
        </p:spPr>
        <p:txBody>
          <a:bodyPr/>
          <a:lstStyle/>
          <a:p>
            <a:r>
              <a:rPr lang="en-US" dirty="0"/>
              <a:t>Use “any” as a type</a:t>
            </a:r>
          </a:p>
          <a:p>
            <a:r>
              <a:rPr lang="en-US" dirty="0"/>
              <a:t>Union type: use or operator to specify the types you want</a:t>
            </a:r>
          </a:p>
          <a:p>
            <a:r>
              <a:rPr lang="en-US" dirty="0"/>
              <a:t>Be as specific as you possibly can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9BB44-4B4C-2459-370E-56F25BC85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27" y="731621"/>
            <a:ext cx="6477904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8672-BA0C-0FEA-CC26-CDEBC4509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types, tuples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C05F1B-7AFA-4E8F-B5CA-C0ED04326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4" y="1407374"/>
            <a:ext cx="6706536" cy="3639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BC743A-FCB9-25DE-8C5A-00A500A4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73" y="4521508"/>
            <a:ext cx="768774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31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1373</Words>
  <Application>Microsoft Office PowerPoint</Application>
  <PresentationFormat>Widescreen</PresentationFormat>
  <Paragraphs>128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Aptos</vt:lpstr>
      <vt:lpstr>Aptos Display</vt:lpstr>
      <vt:lpstr>Arial</vt:lpstr>
      <vt:lpstr>Consolas</vt:lpstr>
      <vt:lpstr>Office Theme</vt:lpstr>
      <vt:lpstr>Typescript</vt:lpstr>
      <vt:lpstr>PowerPoint Presentation</vt:lpstr>
      <vt:lpstr>PowerPoint Presentation</vt:lpstr>
      <vt:lpstr>Basic ts file compiling</vt:lpstr>
      <vt:lpstr>Error fixing in vs code </vt:lpstr>
      <vt:lpstr>Infered type</vt:lpstr>
      <vt:lpstr>Functions and ts </vt:lpstr>
      <vt:lpstr>flexibility</vt:lpstr>
      <vt:lpstr>Arrays and types, tuples</vt:lpstr>
      <vt:lpstr>Objects </vt:lpstr>
      <vt:lpstr>Type for representing any non null/undefined value {}</vt:lpstr>
      <vt:lpstr>Enums-select the value from a list of allowed values</vt:lpstr>
      <vt:lpstr>Type alias / custom types</vt:lpstr>
      <vt:lpstr>Setting Function return types</vt:lpstr>
      <vt:lpstr>Never type</vt:lpstr>
      <vt:lpstr>Function type</vt:lpstr>
      <vt:lpstr>Null and undefined type</vt:lpstr>
      <vt:lpstr>Imagine a form with ts</vt:lpstr>
      <vt:lpstr>Forced not null/ optional chaining</vt:lpstr>
      <vt:lpstr>Typecasting (as)</vt:lpstr>
      <vt:lpstr>Unknown type</vt:lpstr>
      <vt:lpstr>Optional type (?)</vt:lpstr>
      <vt:lpstr>Nullish coalescing (??)</vt:lpstr>
      <vt:lpstr>Section 3: TS compiler config</vt:lpstr>
      <vt:lpstr>To create tsconfig.json</vt:lpstr>
      <vt:lpstr>Tsconfig.json</vt:lpstr>
      <vt:lpstr>Ts compiler</vt:lpstr>
      <vt:lpstr>Section 5:Modern JS and TS</vt:lpstr>
      <vt:lpstr>Rest parameters</vt:lpstr>
      <vt:lpstr>Array and object restructuring</vt:lpstr>
      <vt:lpstr>Convert TS to old js(es5 or lesser)</vt:lpstr>
      <vt:lpstr>Section6: classes and interfaces</vt:lpstr>
      <vt:lpstr>Classes</vt:lpstr>
      <vt:lpstr>classes</vt:lpstr>
      <vt:lpstr>Public, private, protected and readonly</vt:lpstr>
      <vt:lpstr>Example for public, private and readonly</vt:lpstr>
      <vt:lpstr>getters</vt:lpstr>
      <vt:lpstr>setters</vt:lpstr>
      <vt:lpstr>static</vt:lpstr>
      <vt:lpstr>Inheritance (uses extends keyword)</vt:lpstr>
      <vt:lpstr>Using protected so that child class can also access the parent class variables</vt:lpstr>
      <vt:lpstr>Abstract class</vt:lpstr>
      <vt:lpstr>interfaces</vt:lpstr>
      <vt:lpstr>Interface eg</vt:lpstr>
      <vt:lpstr>Difference between type and interface</vt:lpstr>
      <vt:lpstr>Implementing interface</vt:lpstr>
      <vt:lpstr>Ensuring basetypes with interfaces</vt:lpstr>
      <vt:lpstr>Interfaces can extend from other 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 Luckins</dc:creator>
  <cp:lastModifiedBy>Asha Luckins</cp:lastModifiedBy>
  <cp:revision>12</cp:revision>
  <dcterms:created xsi:type="dcterms:W3CDTF">2025-08-18T17:03:46Z</dcterms:created>
  <dcterms:modified xsi:type="dcterms:W3CDTF">2025-08-20T00:10:52Z</dcterms:modified>
</cp:coreProperties>
</file>