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202F4-45AD-487B-9514-EEDF821508E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065BB1-4653-4141-A52E-0B9D348FC031}">
      <dgm:prSet/>
      <dgm:spPr/>
      <dgm:t>
        <a:bodyPr/>
        <a:lstStyle/>
        <a:p>
          <a:pPr rtl="0"/>
          <a:r>
            <a:rPr lang="en-IN" smtClean="0"/>
            <a:t>App</a:t>
          </a:r>
          <a:endParaRPr lang="en-IN"/>
        </a:p>
      </dgm:t>
    </dgm:pt>
    <dgm:pt modelId="{07D66877-C4DB-4F73-99CD-42B48BB88D92}" type="parTrans" cxnId="{C57E9161-4CA1-4F40-9E3F-A15812FA3437}">
      <dgm:prSet/>
      <dgm:spPr/>
      <dgm:t>
        <a:bodyPr/>
        <a:lstStyle/>
        <a:p>
          <a:endParaRPr lang="en-US"/>
        </a:p>
      </dgm:t>
    </dgm:pt>
    <dgm:pt modelId="{981EF5B7-1BD8-41F2-84EB-A73F6D351094}" type="sibTrans" cxnId="{C57E9161-4CA1-4F40-9E3F-A15812FA3437}">
      <dgm:prSet/>
      <dgm:spPr/>
      <dgm:t>
        <a:bodyPr/>
        <a:lstStyle/>
        <a:p>
          <a:endParaRPr lang="en-US"/>
        </a:p>
      </dgm:t>
    </dgm:pt>
    <dgm:pt modelId="{958FF4BC-852D-4494-B288-1FDF64093215}">
      <dgm:prSet/>
      <dgm:spPr/>
      <dgm:t>
        <a:bodyPr/>
        <a:lstStyle/>
        <a:p>
          <a:pPr rtl="0"/>
          <a:r>
            <a:rPr lang="en-IN" smtClean="0"/>
            <a:t>NewUserForm</a:t>
          </a:r>
          <a:endParaRPr lang="en-IN"/>
        </a:p>
      </dgm:t>
    </dgm:pt>
    <dgm:pt modelId="{F1787AD3-DAFD-4B84-8B66-AF279B8C0320}" type="parTrans" cxnId="{74B8BFB1-2A6A-43FE-9AD5-8F95D75D80A1}">
      <dgm:prSet/>
      <dgm:spPr/>
      <dgm:t>
        <a:bodyPr/>
        <a:lstStyle/>
        <a:p>
          <a:endParaRPr lang="en-US"/>
        </a:p>
      </dgm:t>
    </dgm:pt>
    <dgm:pt modelId="{3674023C-4535-45E0-8935-EC9354ABFBBE}" type="sibTrans" cxnId="{74B8BFB1-2A6A-43FE-9AD5-8F95D75D80A1}">
      <dgm:prSet/>
      <dgm:spPr/>
      <dgm:t>
        <a:bodyPr/>
        <a:lstStyle/>
        <a:p>
          <a:endParaRPr lang="en-US"/>
        </a:p>
      </dgm:t>
    </dgm:pt>
    <dgm:pt modelId="{744A91DF-CC9B-4C34-BD99-02724025D8E3}">
      <dgm:prSet/>
      <dgm:spPr/>
      <dgm:t>
        <a:bodyPr/>
        <a:lstStyle/>
        <a:p>
          <a:pPr rtl="0"/>
          <a:r>
            <a:rPr lang="en-IN" smtClean="0"/>
            <a:t>UserDataList</a:t>
          </a:r>
          <a:endParaRPr lang="en-IN"/>
        </a:p>
      </dgm:t>
    </dgm:pt>
    <dgm:pt modelId="{2F582F6B-41B8-4FF5-9811-3E21A9EFF32B}" type="parTrans" cxnId="{83102AA5-DA77-49E1-ABCF-21D87A4CA807}">
      <dgm:prSet/>
      <dgm:spPr/>
      <dgm:t>
        <a:bodyPr/>
        <a:lstStyle/>
        <a:p>
          <a:endParaRPr lang="en-US"/>
        </a:p>
      </dgm:t>
    </dgm:pt>
    <dgm:pt modelId="{E10A5B74-8631-426B-A4C5-36A8628A67DD}" type="sibTrans" cxnId="{83102AA5-DA77-49E1-ABCF-21D87A4CA807}">
      <dgm:prSet/>
      <dgm:spPr/>
      <dgm:t>
        <a:bodyPr/>
        <a:lstStyle/>
        <a:p>
          <a:endParaRPr lang="en-US"/>
        </a:p>
      </dgm:t>
    </dgm:pt>
    <dgm:pt modelId="{D435A632-31C5-426B-AF9F-5FBB3529B2CA}">
      <dgm:prSet/>
      <dgm:spPr/>
      <dgm:t>
        <a:bodyPr/>
        <a:lstStyle/>
        <a:p>
          <a:pPr rtl="0"/>
          <a:r>
            <a:rPr lang="en-IN" smtClean="0"/>
            <a:t>Reusable components</a:t>
          </a:r>
          <a:endParaRPr lang="en-IN"/>
        </a:p>
      </dgm:t>
    </dgm:pt>
    <dgm:pt modelId="{2C234519-EDC6-46FC-A72F-76B7C06FB614}" type="parTrans" cxnId="{4AEB8CCA-3105-45F3-95BF-4E4135D696F0}">
      <dgm:prSet/>
      <dgm:spPr/>
      <dgm:t>
        <a:bodyPr/>
        <a:lstStyle/>
        <a:p>
          <a:endParaRPr lang="en-US"/>
        </a:p>
      </dgm:t>
    </dgm:pt>
    <dgm:pt modelId="{27A17064-3185-49EC-9D59-D97F33CF93F3}" type="sibTrans" cxnId="{4AEB8CCA-3105-45F3-95BF-4E4135D696F0}">
      <dgm:prSet/>
      <dgm:spPr/>
      <dgm:t>
        <a:bodyPr/>
        <a:lstStyle/>
        <a:p>
          <a:endParaRPr lang="en-US"/>
        </a:p>
      </dgm:t>
    </dgm:pt>
    <dgm:pt modelId="{A6F60DB3-3BF6-4E44-B7C9-728DD69C95C0}">
      <dgm:prSet/>
      <dgm:spPr/>
      <dgm:t>
        <a:bodyPr/>
        <a:lstStyle/>
        <a:p>
          <a:pPr rtl="0"/>
          <a:r>
            <a:rPr lang="en-IN" smtClean="0"/>
            <a:t>Card</a:t>
          </a:r>
          <a:endParaRPr lang="en-IN"/>
        </a:p>
      </dgm:t>
    </dgm:pt>
    <dgm:pt modelId="{DB627E9E-C45D-4864-A273-24445890A65A}" type="parTrans" cxnId="{3C9845BE-3BD7-4C57-9163-2EF130E176F5}">
      <dgm:prSet/>
      <dgm:spPr/>
      <dgm:t>
        <a:bodyPr/>
        <a:lstStyle/>
        <a:p>
          <a:endParaRPr lang="en-US"/>
        </a:p>
      </dgm:t>
    </dgm:pt>
    <dgm:pt modelId="{A4A51641-C75E-4DE9-BF3D-24F7C22E17BF}" type="sibTrans" cxnId="{3C9845BE-3BD7-4C57-9163-2EF130E176F5}">
      <dgm:prSet/>
      <dgm:spPr/>
      <dgm:t>
        <a:bodyPr/>
        <a:lstStyle/>
        <a:p>
          <a:endParaRPr lang="en-US"/>
        </a:p>
      </dgm:t>
    </dgm:pt>
    <dgm:pt modelId="{62168CB3-E101-4051-B555-228FE135AFEA}">
      <dgm:prSet/>
      <dgm:spPr/>
      <dgm:t>
        <a:bodyPr/>
        <a:lstStyle/>
        <a:p>
          <a:pPr rtl="0"/>
          <a:r>
            <a:rPr lang="en-IN" smtClean="0"/>
            <a:t>Used in new user form, userDataList, ErrorModal</a:t>
          </a:r>
          <a:endParaRPr lang="en-IN"/>
        </a:p>
      </dgm:t>
    </dgm:pt>
    <dgm:pt modelId="{73BF1378-9FED-42A0-8CCB-3EC89BD00D76}" type="parTrans" cxnId="{2614D4DE-698E-4D71-97D4-E5D5CA5DF60D}">
      <dgm:prSet/>
      <dgm:spPr/>
      <dgm:t>
        <a:bodyPr/>
        <a:lstStyle/>
        <a:p>
          <a:endParaRPr lang="en-US"/>
        </a:p>
      </dgm:t>
    </dgm:pt>
    <dgm:pt modelId="{5C54AA8F-AF52-42E6-AF2C-280D5A1B5409}" type="sibTrans" cxnId="{2614D4DE-698E-4D71-97D4-E5D5CA5DF60D}">
      <dgm:prSet/>
      <dgm:spPr/>
      <dgm:t>
        <a:bodyPr/>
        <a:lstStyle/>
        <a:p>
          <a:endParaRPr lang="en-US"/>
        </a:p>
      </dgm:t>
    </dgm:pt>
    <dgm:pt modelId="{4F3D805B-4D0D-4BF7-857C-2F515580D9E8}">
      <dgm:prSet/>
      <dgm:spPr/>
      <dgm:t>
        <a:bodyPr/>
        <a:lstStyle/>
        <a:p>
          <a:pPr rtl="0"/>
          <a:r>
            <a:rPr lang="en-IN" smtClean="0"/>
            <a:t>Button</a:t>
          </a:r>
          <a:endParaRPr lang="en-IN"/>
        </a:p>
      </dgm:t>
    </dgm:pt>
    <dgm:pt modelId="{42E3CEF1-2B2F-4671-A338-C07A49D9A818}" type="parTrans" cxnId="{09947B86-E248-4DD9-B624-7047D37A0784}">
      <dgm:prSet/>
      <dgm:spPr/>
      <dgm:t>
        <a:bodyPr/>
        <a:lstStyle/>
        <a:p>
          <a:endParaRPr lang="en-US"/>
        </a:p>
      </dgm:t>
    </dgm:pt>
    <dgm:pt modelId="{432B8E16-6896-46D1-A645-71C50B5DBD49}" type="sibTrans" cxnId="{09947B86-E248-4DD9-B624-7047D37A0784}">
      <dgm:prSet/>
      <dgm:spPr/>
      <dgm:t>
        <a:bodyPr/>
        <a:lstStyle/>
        <a:p>
          <a:endParaRPr lang="en-US"/>
        </a:p>
      </dgm:t>
    </dgm:pt>
    <dgm:pt modelId="{CDD1109D-64FC-4406-BA74-CE8D20FC5A81}">
      <dgm:prSet/>
      <dgm:spPr/>
      <dgm:t>
        <a:bodyPr/>
        <a:lstStyle/>
        <a:p>
          <a:pPr rtl="0"/>
          <a:r>
            <a:rPr lang="en-IN" smtClean="0"/>
            <a:t>Used in NewUserForm and ErrorModal</a:t>
          </a:r>
          <a:endParaRPr lang="en-IN"/>
        </a:p>
      </dgm:t>
    </dgm:pt>
    <dgm:pt modelId="{33404609-8DEF-4444-B23D-8ECED567111E}" type="parTrans" cxnId="{C2E88DD8-B115-42A6-B843-A659EB43DB0A}">
      <dgm:prSet/>
      <dgm:spPr/>
      <dgm:t>
        <a:bodyPr/>
        <a:lstStyle/>
        <a:p>
          <a:endParaRPr lang="en-US"/>
        </a:p>
      </dgm:t>
    </dgm:pt>
    <dgm:pt modelId="{2CBCD729-5D5C-432C-B471-69D10607AEF3}" type="sibTrans" cxnId="{C2E88DD8-B115-42A6-B843-A659EB43DB0A}">
      <dgm:prSet/>
      <dgm:spPr/>
      <dgm:t>
        <a:bodyPr/>
        <a:lstStyle/>
        <a:p>
          <a:endParaRPr lang="en-US"/>
        </a:p>
      </dgm:t>
    </dgm:pt>
    <dgm:pt modelId="{C32C4140-7E3E-470C-A247-A04D6C9C084D}">
      <dgm:prSet/>
      <dgm:spPr/>
      <dgm:t>
        <a:bodyPr/>
        <a:lstStyle/>
        <a:p>
          <a:pPr rtl="0"/>
          <a:r>
            <a:rPr lang="en-IN" smtClean="0"/>
            <a:t>ErrorModal</a:t>
          </a:r>
          <a:endParaRPr lang="en-IN"/>
        </a:p>
      </dgm:t>
    </dgm:pt>
    <dgm:pt modelId="{404E972C-0DDC-48DE-83AF-C3770E23744A}" type="parTrans" cxnId="{E015A08B-96F2-458A-8D9B-1B5475949004}">
      <dgm:prSet/>
      <dgm:spPr/>
      <dgm:t>
        <a:bodyPr/>
        <a:lstStyle/>
        <a:p>
          <a:endParaRPr lang="en-US"/>
        </a:p>
      </dgm:t>
    </dgm:pt>
    <dgm:pt modelId="{392254C4-3247-480B-9531-0444668A640C}" type="sibTrans" cxnId="{E015A08B-96F2-458A-8D9B-1B5475949004}">
      <dgm:prSet/>
      <dgm:spPr/>
      <dgm:t>
        <a:bodyPr/>
        <a:lstStyle/>
        <a:p>
          <a:endParaRPr lang="en-US"/>
        </a:p>
      </dgm:t>
    </dgm:pt>
    <dgm:pt modelId="{2C10D3BF-F4CC-40D3-86B1-5C8846202908}">
      <dgm:prSet/>
      <dgm:spPr/>
      <dgm:t>
        <a:bodyPr/>
        <a:lstStyle/>
        <a:p>
          <a:pPr rtl="0"/>
          <a:r>
            <a:rPr lang="en-IN" smtClean="0"/>
            <a:t>Used in NewUserForm to show alerts which is pretty</a:t>
          </a:r>
          <a:endParaRPr lang="en-IN"/>
        </a:p>
      </dgm:t>
    </dgm:pt>
    <dgm:pt modelId="{B0A8136E-AE9D-43FE-A91A-C5094E264DFF}" type="parTrans" cxnId="{8E598819-22CB-45B7-B609-10674A211AD2}">
      <dgm:prSet/>
      <dgm:spPr/>
      <dgm:t>
        <a:bodyPr/>
        <a:lstStyle/>
        <a:p>
          <a:endParaRPr lang="en-US"/>
        </a:p>
      </dgm:t>
    </dgm:pt>
    <dgm:pt modelId="{88D49525-68AF-4999-A8D9-DCDEA3731AC7}" type="sibTrans" cxnId="{8E598819-22CB-45B7-B609-10674A211AD2}">
      <dgm:prSet/>
      <dgm:spPr/>
      <dgm:t>
        <a:bodyPr/>
        <a:lstStyle/>
        <a:p>
          <a:endParaRPr lang="en-US"/>
        </a:p>
      </dgm:t>
    </dgm:pt>
    <dgm:pt modelId="{5CC8930E-11B6-47F1-B99D-6E8BEA20696F}" type="pres">
      <dgm:prSet presAssocID="{34D202F4-45AD-487B-9514-EEDF821508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6A38FA-303E-44C2-A27C-63DCFE6DE801}" type="pres">
      <dgm:prSet presAssocID="{05065BB1-4653-4141-A52E-0B9D348FC031}" presName="hierRoot1" presStyleCnt="0">
        <dgm:presLayoutVars>
          <dgm:hierBranch val="init"/>
        </dgm:presLayoutVars>
      </dgm:prSet>
      <dgm:spPr/>
    </dgm:pt>
    <dgm:pt modelId="{64FA189A-7213-447B-ADEE-BA3416A65389}" type="pres">
      <dgm:prSet presAssocID="{05065BB1-4653-4141-A52E-0B9D348FC031}" presName="rootComposite1" presStyleCnt="0"/>
      <dgm:spPr/>
    </dgm:pt>
    <dgm:pt modelId="{01F6E4C4-908B-470B-BAB0-2F8DD1C1C056}" type="pres">
      <dgm:prSet presAssocID="{05065BB1-4653-4141-A52E-0B9D348FC031}" presName="rootText1" presStyleLbl="node0" presStyleIdx="0" presStyleCnt="2">
        <dgm:presLayoutVars>
          <dgm:chPref val="3"/>
        </dgm:presLayoutVars>
      </dgm:prSet>
      <dgm:spPr/>
    </dgm:pt>
    <dgm:pt modelId="{FC4F4990-D67E-440F-9AD0-F9C31003CE90}" type="pres">
      <dgm:prSet presAssocID="{05065BB1-4653-4141-A52E-0B9D348FC031}" presName="rootConnector1" presStyleLbl="node1" presStyleIdx="0" presStyleCnt="0"/>
      <dgm:spPr/>
    </dgm:pt>
    <dgm:pt modelId="{EA97BEA6-A407-4E8C-935B-14DC7CA56EE4}" type="pres">
      <dgm:prSet presAssocID="{05065BB1-4653-4141-A52E-0B9D348FC031}" presName="hierChild2" presStyleCnt="0"/>
      <dgm:spPr/>
    </dgm:pt>
    <dgm:pt modelId="{FB9F163D-A4CA-4BDB-AFB7-1ACD21CF62C2}" type="pres">
      <dgm:prSet presAssocID="{F1787AD3-DAFD-4B84-8B66-AF279B8C0320}" presName="Name37" presStyleLbl="parChTrans1D2" presStyleIdx="0" presStyleCnt="5"/>
      <dgm:spPr/>
    </dgm:pt>
    <dgm:pt modelId="{E5680754-C231-44CA-94FF-6ADA5099B448}" type="pres">
      <dgm:prSet presAssocID="{958FF4BC-852D-4494-B288-1FDF64093215}" presName="hierRoot2" presStyleCnt="0">
        <dgm:presLayoutVars>
          <dgm:hierBranch val="init"/>
        </dgm:presLayoutVars>
      </dgm:prSet>
      <dgm:spPr/>
    </dgm:pt>
    <dgm:pt modelId="{CED05F86-C642-4C19-A95B-394A1AC1CEDF}" type="pres">
      <dgm:prSet presAssocID="{958FF4BC-852D-4494-B288-1FDF64093215}" presName="rootComposite" presStyleCnt="0"/>
      <dgm:spPr/>
    </dgm:pt>
    <dgm:pt modelId="{3D87091D-2B2C-4C32-B835-8FEA324CF0BD}" type="pres">
      <dgm:prSet presAssocID="{958FF4BC-852D-4494-B288-1FDF64093215}" presName="rootText" presStyleLbl="node2" presStyleIdx="0" presStyleCnt="5">
        <dgm:presLayoutVars>
          <dgm:chPref val="3"/>
        </dgm:presLayoutVars>
      </dgm:prSet>
      <dgm:spPr/>
    </dgm:pt>
    <dgm:pt modelId="{117C6F9F-CE6E-428B-8E7F-2A1506D4C46C}" type="pres">
      <dgm:prSet presAssocID="{958FF4BC-852D-4494-B288-1FDF64093215}" presName="rootConnector" presStyleLbl="node2" presStyleIdx="0" presStyleCnt="5"/>
      <dgm:spPr/>
    </dgm:pt>
    <dgm:pt modelId="{9EEF5CC1-93D9-483B-B07B-F2D04785A7F1}" type="pres">
      <dgm:prSet presAssocID="{958FF4BC-852D-4494-B288-1FDF64093215}" presName="hierChild4" presStyleCnt="0"/>
      <dgm:spPr/>
    </dgm:pt>
    <dgm:pt modelId="{DC7AAF46-D617-43A7-A39B-9BBF78140794}" type="pres">
      <dgm:prSet presAssocID="{958FF4BC-852D-4494-B288-1FDF64093215}" presName="hierChild5" presStyleCnt="0"/>
      <dgm:spPr/>
    </dgm:pt>
    <dgm:pt modelId="{67877A1C-F58C-4BB8-B2B9-EB9034546966}" type="pres">
      <dgm:prSet presAssocID="{2F582F6B-41B8-4FF5-9811-3E21A9EFF32B}" presName="Name37" presStyleLbl="parChTrans1D2" presStyleIdx="1" presStyleCnt="5"/>
      <dgm:spPr/>
    </dgm:pt>
    <dgm:pt modelId="{9B3F9ACB-29DF-4D64-B554-9C3F844E0CFD}" type="pres">
      <dgm:prSet presAssocID="{744A91DF-CC9B-4C34-BD99-02724025D8E3}" presName="hierRoot2" presStyleCnt="0">
        <dgm:presLayoutVars>
          <dgm:hierBranch val="init"/>
        </dgm:presLayoutVars>
      </dgm:prSet>
      <dgm:spPr/>
    </dgm:pt>
    <dgm:pt modelId="{D3AE8530-5596-458A-9A38-D5242D6198A6}" type="pres">
      <dgm:prSet presAssocID="{744A91DF-CC9B-4C34-BD99-02724025D8E3}" presName="rootComposite" presStyleCnt="0"/>
      <dgm:spPr/>
    </dgm:pt>
    <dgm:pt modelId="{6B5CA518-9969-44DA-A4E5-FA24288DB738}" type="pres">
      <dgm:prSet presAssocID="{744A91DF-CC9B-4C34-BD99-02724025D8E3}" presName="rootText" presStyleLbl="node2" presStyleIdx="1" presStyleCnt="5">
        <dgm:presLayoutVars>
          <dgm:chPref val="3"/>
        </dgm:presLayoutVars>
      </dgm:prSet>
      <dgm:spPr/>
    </dgm:pt>
    <dgm:pt modelId="{D34D04CB-9EC7-4457-AC81-EB1DA8FEEEC6}" type="pres">
      <dgm:prSet presAssocID="{744A91DF-CC9B-4C34-BD99-02724025D8E3}" presName="rootConnector" presStyleLbl="node2" presStyleIdx="1" presStyleCnt="5"/>
      <dgm:spPr/>
    </dgm:pt>
    <dgm:pt modelId="{ACE7AF7A-067C-4056-978D-73FDC8238BF6}" type="pres">
      <dgm:prSet presAssocID="{744A91DF-CC9B-4C34-BD99-02724025D8E3}" presName="hierChild4" presStyleCnt="0"/>
      <dgm:spPr/>
    </dgm:pt>
    <dgm:pt modelId="{DF588BF6-AD03-4FB6-BC2B-640BB3743112}" type="pres">
      <dgm:prSet presAssocID="{744A91DF-CC9B-4C34-BD99-02724025D8E3}" presName="hierChild5" presStyleCnt="0"/>
      <dgm:spPr/>
    </dgm:pt>
    <dgm:pt modelId="{6832BE68-A513-413D-B34A-D29A7DAF9407}" type="pres">
      <dgm:prSet presAssocID="{05065BB1-4653-4141-A52E-0B9D348FC031}" presName="hierChild3" presStyleCnt="0"/>
      <dgm:spPr/>
    </dgm:pt>
    <dgm:pt modelId="{6E72A2E0-FFA6-4A14-96E9-698AC3BA808F}" type="pres">
      <dgm:prSet presAssocID="{D435A632-31C5-426B-AF9F-5FBB3529B2CA}" presName="hierRoot1" presStyleCnt="0">
        <dgm:presLayoutVars>
          <dgm:hierBranch val="init"/>
        </dgm:presLayoutVars>
      </dgm:prSet>
      <dgm:spPr/>
    </dgm:pt>
    <dgm:pt modelId="{AF0CB413-C24D-4464-B844-7BAB0F721550}" type="pres">
      <dgm:prSet presAssocID="{D435A632-31C5-426B-AF9F-5FBB3529B2CA}" presName="rootComposite1" presStyleCnt="0"/>
      <dgm:spPr/>
    </dgm:pt>
    <dgm:pt modelId="{D83305EC-A32F-4789-A3C5-8E4D6DC34CFF}" type="pres">
      <dgm:prSet presAssocID="{D435A632-31C5-426B-AF9F-5FBB3529B2CA}" presName="rootText1" presStyleLbl="node0" presStyleIdx="1" presStyleCnt="2">
        <dgm:presLayoutVars>
          <dgm:chPref val="3"/>
        </dgm:presLayoutVars>
      </dgm:prSet>
      <dgm:spPr/>
    </dgm:pt>
    <dgm:pt modelId="{01BE6C28-6B13-4377-ADB2-9B8F8A82AC96}" type="pres">
      <dgm:prSet presAssocID="{D435A632-31C5-426B-AF9F-5FBB3529B2CA}" presName="rootConnector1" presStyleLbl="node1" presStyleIdx="0" presStyleCnt="0"/>
      <dgm:spPr/>
    </dgm:pt>
    <dgm:pt modelId="{BDED3145-89AE-4EA4-9FED-A01ED6D6E408}" type="pres">
      <dgm:prSet presAssocID="{D435A632-31C5-426B-AF9F-5FBB3529B2CA}" presName="hierChild2" presStyleCnt="0"/>
      <dgm:spPr/>
    </dgm:pt>
    <dgm:pt modelId="{DC00903F-DC40-4C6C-8388-AA6EC0BFA6C2}" type="pres">
      <dgm:prSet presAssocID="{DB627E9E-C45D-4864-A273-24445890A65A}" presName="Name37" presStyleLbl="parChTrans1D2" presStyleIdx="2" presStyleCnt="5"/>
      <dgm:spPr/>
    </dgm:pt>
    <dgm:pt modelId="{B453CD8F-57A5-4C88-82DB-D74378531F7B}" type="pres">
      <dgm:prSet presAssocID="{A6F60DB3-3BF6-4E44-B7C9-728DD69C95C0}" presName="hierRoot2" presStyleCnt="0">
        <dgm:presLayoutVars>
          <dgm:hierBranch val="init"/>
        </dgm:presLayoutVars>
      </dgm:prSet>
      <dgm:spPr/>
    </dgm:pt>
    <dgm:pt modelId="{08C28CEB-DA8B-460D-A7E9-EA7B31B81788}" type="pres">
      <dgm:prSet presAssocID="{A6F60DB3-3BF6-4E44-B7C9-728DD69C95C0}" presName="rootComposite" presStyleCnt="0"/>
      <dgm:spPr/>
    </dgm:pt>
    <dgm:pt modelId="{13AB461A-1224-4991-BF65-94F081563D8F}" type="pres">
      <dgm:prSet presAssocID="{A6F60DB3-3BF6-4E44-B7C9-728DD69C95C0}" presName="rootText" presStyleLbl="node2" presStyleIdx="2" presStyleCnt="5">
        <dgm:presLayoutVars>
          <dgm:chPref val="3"/>
        </dgm:presLayoutVars>
      </dgm:prSet>
      <dgm:spPr/>
    </dgm:pt>
    <dgm:pt modelId="{32AC12FC-5CF9-4DD0-B21A-FFB8A06C799A}" type="pres">
      <dgm:prSet presAssocID="{A6F60DB3-3BF6-4E44-B7C9-728DD69C95C0}" presName="rootConnector" presStyleLbl="node2" presStyleIdx="2" presStyleCnt="5"/>
      <dgm:spPr/>
    </dgm:pt>
    <dgm:pt modelId="{6BED5F63-4AD6-452F-BD2C-C565D162E639}" type="pres">
      <dgm:prSet presAssocID="{A6F60DB3-3BF6-4E44-B7C9-728DD69C95C0}" presName="hierChild4" presStyleCnt="0"/>
      <dgm:spPr/>
    </dgm:pt>
    <dgm:pt modelId="{20D9689B-EEBB-452A-8056-F00F3D843491}" type="pres">
      <dgm:prSet presAssocID="{73BF1378-9FED-42A0-8CCB-3EC89BD00D76}" presName="Name37" presStyleLbl="parChTrans1D3" presStyleIdx="0" presStyleCnt="3"/>
      <dgm:spPr/>
    </dgm:pt>
    <dgm:pt modelId="{861E3751-6B32-40D3-AD9B-BFF24D6A11AE}" type="pres">
      <dgm:prSet presAssocID="{62168CB3-E101-4051-B555-228FE135AFEA}" presName="hierRoot2" presStyleCnt="0">
        <dgm:presLayoutVars>
          <dgm:hierBranch val="init"/>
        </dgm:presLayoutVars>
      </dgm:prSet>
      <dgm:spPr/>
    </dgm:pt>
    <dgm:pt modelId="{835721F2-4CE4-4054-85C8-1E076758493F}" type="pres">
      <dgm:prSet presAssocID="{62168CB3-E101-4051-B555-228FE135AFEA}" presName="rootComposite" presStyleCnt="0"/>
      <dgm:spPr/>
    </dgm:pt>
    <dgm:pt modelId="{F91C4856-BF00-48D7-A81E-BEE5EEED4A5F}" type="pres">
      <dgm:prSet presAssocID="{62168CB3-E101-4051-B555-228FE135AFEA}" presName="rootText" presStyleLbl="node3" presStyleIdx="0" presStyleCnt="3">
        <dgm:presLayoutVars>
          <dgm:chPref val="3"/>
        </dgm:presLayoutVars>
      </dgm:prSet>
      <dgm:spPr/>
    </dgm:pt>
    <dgm:pt modelId="{558BF6E2-A57B-47B7-9D97-501AF1FC6C65}" type="pres">
      <dgm:prSet presAssocID="{62168CB3-E101-4051-B555-228FE135AFEA}" presName="rootConnector" presStyleLbl="node3" presStyleIdx="0" presStyleCnt="3"/>
      <dgm:spPr/>
    </dgm:pt>
    <dgm:pt modelId="{FCC1F2BE-1873-42B4-9E20-0EC69661A090}" type="pres">
      <dgm:prSet presAssocID="{62168CB3-E101-4051-B555-228FE135AFEA}" presName="hierChild4" presStyleCnt="0"/>
      <dgm:spPr/>
    </dgm:pt>
    <dgm:pt modelId="{747A893D-353F-4067-B5FB-B30A49FB9989}" type="pres">
      <dgm:prSet presAssocID="{62168CB3-E101-4051-B555-228FE135AFEA}" presName="hierChild5" presStyleCnt="0"/>
      <dgm:spPr/>
    </dgm:pt>
    <dgm:pt modelId="{70891B17-F8E8-497A-B807-1C56081F49D3}" type="pres">
      <dgm:prSet presAssocID="{A6F60DB3-3BF6-4E44-B7C9-728DD69C95C0}" presName="hierChild5" presStyleCnt="0"/>
      <dgm:spPr/>
    </dgm:pt>
    <dgm:pt modelId="{7EC14713-1A98-403F-B275-44ABD826ED78}" type="pres">
      <dgm:prSet presAssocID="{42E3CEF1-2B2F-4671-A338-C07A49D9A818}" presName="Name37" presStyleLbl="parChTrans1D2" presStyleIdx="3" presStyleCnt="5"/>
      <dgm:spPr/>
    </dgm:pt>
    <dgm:pt modelId="{3DF3ECF4-B711-4534-952A-7ACB90A8A4AB}" type="pres">
      <dgm:prSet presAssocID="{4F3D805B-4D0D-4BF7-857C-2F515580D9E8}" presName="hierRoot2" presStyleCnt="0">
        <dgm:presLayoutVars>
          <dgm:hierBranch val="init"/>
        </dgm:presLayoutVars>
      </dgm:prSet>
      <dgm:spPr/>
    </dgm:pt>
    <dgm:pt modelId="{535259B9-E0BE-455B-A17E-CD3FC770D1FA}" type="pres">
      <dgm:prSet presAssocID="{4F3D805B-4D0D-4BF7-857C-2F515580D9E8}" presName="rootComposite" presStyleCnt="0"/>
      <dgm:spPr/>
    </dgm:pt>
    <dgm:pt modelId="{FCEE3E18-4E92-4263-AE9C-C9C80AF3E6ED}" type="pres">
      <dgm:prSet presAssocID="{4F3D805B-4D0D-4BF7-857C-2F515580D9E8}" presName="rootText" presStyleLbl="node2" presStyleIdx="3" presStyleCnt="5">
        <dgm:presLayoutVars>
          <dgm:chPref val="3"/>
        </dgm:presLayoutVars>
      </dgm:prSet>
      <dgm:spPr/>
    </dgm:pt>
    <dgm:pt modelId="{C6AAB7EE-FC08-47F6-9E29-0E92192B3829}" type="pres">
      <dgm:prSet presAssocID="{4F3D805B-4D0D-4BF7-857C-2F515580D9E8}" presName="rootConnector" presStyleLbl="node2" presStyleIdx="3" presStyleCnt="5"/>
      <dgm:spPr/>
    </dgm:pt>
    <dgm:pt modelId="{F699F3F6-7A6A-4640-B74A-2480A8A39A46}" type="pres">
      <dgm:prSet presAssocID="{4F3D805B-4D0D-4BF7-857C-2F515580D9E8}" presName="hierChild4" presStyleCnt="0"/>
      <dgm:spPr/>
    </dgm:pt>
    <dgm:pt modelId="{88EFF599-E576-4CF6-BA2E-5CCE254A8C77}" type="pres">
      <dgm:prSet presAssocID="{33404609-8DEF-4444-B23D-8ECED567111E}" presName="Name37" presStyleLbl="parChTrans1D3" presStyleIdx="1" presStyleCnt="3"/>
      <dgm:spPr/>
    </dgm:pt>
    <dgm:pt modelId="{2E7C916E-10AA-4E72-A895-4D23F80E5380}" type="pres">
      <dgm:prSet presAssocID="{CDD1109D-64FC-4406-BA74-CE8D20FC5A81}" presName="hierRoot2" presStyleCnt="0">
        <dgm:presLayoutVars>
          <dgm:hierBranch val="init"/>
        </dgm:presLayoutVars>
      </dgm:prSet>
      <dgm:spPr/>
    </dgm:pt>
    <dgm:pt modelId="{A7890184-892F-4AEC-BFF9-EA3910BB2615}" type="pres">
      <dgm:prSet presAssocID="{CDD1109D-64FC-4406-BA74-CE8D20FC5A81}" presName="rootComposite" presStyleCnt="0"/>
      <dgm:spPr/>
    </dgm:pt>
    <dgm:pt modelId="{C98B61A6-2E84-4E7E-A320-CA751D0A0D2F}" type="pres">
      <dgm:prSet presAssocID="{CDD1109D-64FC-4406-BA74-CE8D20FC5A81}" presName="rootText" presStyleLbl="node3" presStyleIdx="1" presStyleCnt="3">
        <dgm:presLayoutVars>
          <dgm:chPref val="3"/>
        </dgm:presLayoutVars>
      </dgm:prSet>
      <dgm:spPr/>
    </dgm:pt>
    <dgm:pt modelId="{AA419D9C-97E9-43B5-973F-9F75B74F8E48}" type="pres">
      <dgm:prSet presAssocID="{CDD1109D-64FC-4406-BA74-CE8D20FC5A81}" presName="rootConnector" presStyleLbl="node3" presStyleIdx="1" presStyleCnt="3"/>
      <dgm:spPr/>
    </dgm:pt>
    <dgm:pt modelId="{0F163211-93C2-4FB3-B9FA-96B4CD5C499A}" type="pres">
      <dgm:prSet presAssocID="{CDD1109D-64FC-4406-BA74-CE8D20FC5A81}" presName="hierChild4" presStyleCnt="0"/>
      <dgm:spPr/>
    </dgm:pt>
    <dgm:pt modelId="{87A5B661-7A4F-45D1-BC2B-843C38CFCAB6}" type="pres">
      <dgm:prSet presAssocID="{CDD1109D-64FC-4406-BA74-CE8D20FC5A81}" presName="hierChild5" presStyleCnt="0"/>
      <dgm:spPr/>
    </dgm:pt>
    <dgm:pt modelId="{F52C0C48-F181-4089-A6DC-4017DC1E1564}" type="pres">
      <dgm:prSet presAssocID="{4F3D805B-4D0D-4BF7-857C-2F515580D9E8}" presName="hierChild5" presStyleCnt="0"/>
      <dgm:spPr/>
    </dgm:pt>
    <dgm:pt modelId="{42361670-017B-4CF3-AE5C-4CDDCD2A0CC2}" type="pres">
      <dgm:prSet presAssocID="{404E972C-0DDC-48DE-83AF-C3770E23744A}" presName="Name37" presStyleLbl="parChTrans1D2" presStyleIdx="4" presStyleCnt="5"/>
      <dgm:spPr/>
    </dgm:pt>
    <dgm:pt modelId="{4B273F05-192B-488B-A939-ECE969FC8AD4}" type="pres">
      <dgm:prSet presAssocID="{C32C4140-7E3E-470C-A247-A04D6C9C084D}" presName="hierRoot2" presStyleCnt="0">
        <dgm:presLayoutVars>
          <dgm:hierBranch val="init"/>
        </dgm:presLayoutVars>
      </dgm:prSet>
      <dgm:spPr/>
    </dgm:pt>
    <dgm:pt modelId="{47B34122-2557-49C4-9816-CD524F25E81C}" type="pres">
      <dgm:prSet presAssocID="{C32C4140-7E3E-470C-A247-A04D6C9C084D}" presName="rootComposite" presStyleCnt="0"/>
      <dgm:spPr/>
    </dgm:pt>
    <dgm:pt modelId="{0C2E1C7D-1B7E-4659-A0EC-948A25F2D739}" type="pres">
      <dgm:prSet presAssocID="{C32C4140-7E3E-470C-A247-A04D6C9C084D}" presName="rootText" presStyleLbl="node2" presStyleIdx="4" presStyleCnt="5">
        <dgm:presLayoutVars>
          <dgm:chPref val="3"/>
        </dgm:presLayoutVars>
      </dgm:prSet>
      <dgm:spPr/>
    </dgm:pt>
    <dgm:pt modelId="{B0D2A4BC-A415-4D3C-BA78-DE99F3865E78}" type="pres">
      <dgm:prSet presAssocID="{C32C4140-7E3E-470C-A247-A04D6C9C084D}" presName="rootConnector" presStyleLbl="node2" presStyleIdx="4" presStyleCnt="5"/>
      <dgm:spPr/>
    </dgm:pt>
    <dgm:pt modelId="{C0D42A7F-F315-4733-80CD-8B56BE0AA8CB}" type="pres">
      <dgm:prSet presAssocID="{C32C4140-7E3E-470C-A247-A04D6C9C084D}" presName="hierChild4" presStyleCnt="0"/>
      <dgm:spPr/>
    </dgm:pt>
    <dgm:pt modelId="{3F6D1ECC-78CA-4DAA-945B-0E7054931660}" type="pres">
      <dgm:prSet presAssocID="{B0A8136E-AE9D-43FE-A91A-C5094E264DFF}" presName="Name37" presStyleLbl="parChTrans1D3" presStyleIdx="2" presStyleCnt="3"/>
      <dgm:spPr/>
    </dgm:pt>
    <dgm:pt modelId="{B7A62287-CE28-4A1A-B73F-38B4AF8C5BEB}" type="pres">
      <dgm:prSet presAssocID="{2C10D3BF-F4CC-40D3-86B1-5C8846202908}" presName="hierRoot2" presStyleCnt="0">
        <dgm:presLayoutVars>
          <dgm:hierBranch val="init"/>
        </dgm:presLayoutVars>
      </dgm:prSet>
      <dgm:spPr/>
    </dgm:pt>
    <dgm:pt modelId="{0493A8B1-B435-47FB-BB38-31F7C551503C}" type="pres">
      <dgm:prSet presAssocID="{2C10D3BF-F4CC-40D3-86B1-5C8846202908}" presName="rootComposite" presStyleCnt="0"/>
      <dgm:spPr/>
    </dgm:pt>
    <dgm:pt modelId="{62CB6862-095A-4E83-8E53-D9ED8DF0EB09}" type="pres">
      <dgm:prSet presAssocID="{2C10D3BF-F4CC-40D3-86B1-5C8846202908}" presName="rootText" presStyleLbl="node3" presStyleIdx="2" presStyleCnt="3">
        <dgm:presLayoutVars>
          <dgm:chPref val="3"/>
        </dgm:presLayoutVars>
      </dgm:prSet>
      <dgm:spPr/>
    </dgm:pt>
    <dgm:pt modelId="{CA5B7D6F-3CA4-494E-9347-156C6472E2FF}" type="pres">
      <dgm:prSet presAssocID="{2C10D3BF-F4CC-40D3-86B1-5C8846202908}" presName="rootConnector" presStyleLbl="node3" presStyleIdx="2" presStyleCnt="3"/>
      <dgm:spPr/>
    </dgm:pt>
    <dgm:pt modelId="{2168CD93-C5F7-4A05-A248-D41E9625DEC0}" type="pres">
      <dgm:prSet presAssocID="{2C10D3BF-F4CC-40D3-86B1-5C8846202908}" presName="hierChild4" presStyleCnt="0"/>
      <dgm:spPr/>
    </dgm:pt>
    <dgm:pt modelId="{63C20422-E60B-449A-AA4A-BB74528CAC1A}" type="pres">
      <dgm:prSet presAssocID="{2C10D3BF-F4CC-40D3-86B1-5C8846202908}" presName="hierChild5" presStyleCnt="0"/>
      <dgm:spPr/>
    </dgm:pt>
    <dgm:pt modelId="{E65DEBA2-BD22-418F-A3E9-777D3457E8DF}" type="pres">
      <dgm:prSet presAssocID="{C32C4140-7E3E-470C-A247-A04D6C9C084D}" presName="hierChild5" presStyleCnt="0"/>
      <dgm:spPr/>
    </dgm:pt>
    <dgm:pt modelId="{2B5BC52B-BED6-42C7-B2D5-59898221E44C}" type="pres">
      <dgm:prSet presAssocID="{D435A632-31C5-426B-AF9F-5FBB3529B2CA}" presName="hierChild3" presStyleCnt="0"/>
      <dgm:spPr/>
    </dgm:pt>
  </dgm:ptLst>
  <dgm:cxnLst>
    <dgm:cxn modelId="{37E947F6-0201-49E2-AE19-C9F1794056C4}" type="presOf" srcId="{CDD1109D-64FC-4406-BA74-CE8D20FC5A81}" destId="{C98B61A6-2E84-4E7E-A320-CA751D0A0D2F}" srcOrd="0" destOrd="0" presId="urn:microsoft.com/office/officeart/2005/8/layout/orgChart1"/>
    <dgm:cxn modelId="{C57E9161-4CA1-4F40-9E3F-A15812FA3437}" srcId="{34D202F4-45AD-487B-9514-EEDF821508E9}" destId="{05065BB1-4653-4141-A52E-0B9D348FC031}" srcOrd="0" destOrd="0" parTransId="{07D66877-C4DB-4F73-99CD-42B48BB88D92}" sibTransId="{981EF5B7-1BD8-41F2-84EB-A73F6D351094}"/>
    <dgm:cxn modelId="{94F0DCF2-F58A-464C-AB5B-774E8C79CA69}" type="presOf" srcId="{4F3D805B-4D0D-4BF7-857C-2F515580D9E8}" destId="{FCEE3E18-4E92-4263-AE9C-C9C80AF3E6ED}" srcOrd="0" destOrd="0" presId="urn:microsoft.com/office/officeart/2005/8/layout/orgChart1"/>
    <dgm:cxn modelId="{9D7795F0-5F21-468F-BC59-93C927B5CB9E}" type="presOf" srcId="{A6F60DB3-3BF6-4E44-B7C9-728DD69C95C0}" destId="{32AC12FC-5CF9-4DD0-B21A-FFB8A06C799A}" srcOrd="1" destOrd="0" presId="urn:microsoft.com/office/officeart/2005/8/layout/orgChart1"/>
    <dgm:cxn modelId="{3F01AD59-9738-4984-8A5B-1B69CC6BE54F}" type="presOf" srcId="{744A91DF-CC9B-4C34-BD99-02724025D8E3}" destId="{6B5CA518-9969-44DA-A4E5-FA24288DB738}" srcOrd="0" destOrd="0" presId="urn:microsoft.com/office/officeart/2005/8/layout/orgChart1"/>
    <dgm:cxn modelId="{09947B86-E248-4DD9-B624-7047D37A0784}" srcId="{D435A632-31C5-426B-AF9F-5FBB3529B2CA}" destId="{4F3D805B-4D0D-4BF7-857C-2F515580D9E8}" srcOrd="1" destOrd="0" parTransId="{42E3CEF1-2B2F-4671-A338-C07A49D9A818}" sibTransId="{432B8E16-6896-46D1-A645-71C50B5DBD49}"/>
    <dgm:cxn modelId="{8F3841B0-8C9C-4EDD-8327-2843CC485125}" type="presOf" srcId="{A6F60DB3-3BF6-4E44-B7C9-728DD69C95C0}" destId="{13AB461A-1224-4991-BF65-94F081563D8F}" srcOrd="0" destOrd="0" presId="urn:microsoft.com/office/officeart/2005/8/layout/orgChart1"/>
    <dgm:cxn modelId="{300E580D-5B2B-41F0-89DA-15022D1A9A68}" type="presOf" srcId="{D435A632-31C5-426B-AF9F-5FBB3529B2CA}" destId="{D83305EC-A32F-4789-A3C5-8E4D6DC34CFF}" srcOrd="0" destOrd="0" presId="urn:microsoft.com/office/officeart/2005/8/layout/orgChart1"/>
    <dgm:cxn modelId="{FB7FF50E-9D4E-425D-B335-CA0B38CFF396}" type="presOf" srcId="{C32C4140-7E3E-470C-A247-A04D6C9C084D}" destId="{B0D2A4BC-A415-4D3C-BA78-DE99F3865E78}" srcOrd="1" destOrd="0" presId="urn:microsoft.com/office/officeart/2005/8/layout/orgChart1"/>
    <dgm:cxn modelId="{8E598819-22CB-45B7-B609-10674A211AD2}" srcId="{C32C4140-7E3E-470C-A247-A04D6C9C084D}" destId="{2C10D3BF-F4CC-40D3-86B1-5C8846202908}" srcOrd="0" destOrd="0" parTransId="{B0A8136E-AE9D-43FE-A91A-C5094E264DFF}" sibTransId="{88D49525-68AF-4999-A8D9-DCDEA3731AC7}"/>
    <dgm:cxn modelId="{AA4C963C-82C9-4B6C-AAA8-CD64D65F9BB3}" type="presOf" srcId="{2F582F6B-41B8-4FF5-9811-3E21A9EFF32B}" destId="{67877A1C-F58C-4BB8-B2B9-EB9034546966}" srcOrd="0" destOrd="0" presId="urn:microsoft.com/office/officeart/2005/8/layout/orgChart1"/>
    <dgm:cxn modelId="{AD62CE48-035F-4B7E-AB4C-A7E82F680B08}" type="presOf" srcId="{62168CB3-E101-4051-B555-228FE135AFEA}" destId="{558BF6E2-A57B-47B7-9D97-501AF1FC6C65}" srcOrd="1" destOrd="0" presId="urn:microsoft.com/office/officeart/2005/8/layout/orgChart1"/>
    <dgm:cxn modelId="{3D858168-F04B-484D-A210-7ED36C67AB10}" type="presOf" srcId="{C32C4140-7E3E-470C-A247-A04D6C9C084D}" destId="{0C2E1C7D-1B7E-4659-A0EC-948A25F2D739}" srcOrd="0" destOrd="0" presId="urn:microsoft.com/office/officeart/2005/8/layout/orgChart1"/>
    <dgm:cxn modelId="{903C6EC1-D340-45A9-83BE-DAF5A666AEAC}" type="presOf" srcId="{73BF1378-9FED-42A0-8CCB-3EC89BD00D76}" destId="{20D9689B-EEBB-452A-8056-F00F3D843491}" srcOrd="0" destOrd="0" presId="urn:microsoft.com/office/officeart/2005/8/layout/orgChart1"/>
    <dgm:cxn modelId="{CE4F8434-3BE4-4282-ACF8-56130F0E7A3F}" type="presOf" srcId="{744A91DF-CC9B-4C34-BD99-02724025D8E3}" destId="{D34D04CB-9EC7-4457-AC81-EB1DA8FEEEC6}" srcOrd="1" destOrd="0" presId="urn:microsoft.com/office/officeart/2005/8/layout/orgChart1"/>
    <dgm:cxn modelId="{3C9845BE-3BD7-4C57-9163-2EF130E176F5}" srcId="{D435A632-31C5-426B-AF9F-5FBB3529B2CA}" destId="{A6F60DB3-3BF6-4E44-B7C9-728DD69C95C0}" srcOrd="0" destOrd="0" parTransId="{DB627E9E-C45D-4864-A273-24445890A65A}" sibTransId="{A4A51641-C75E-4DE9-BF3D-24F7C22E17BF}"/>
    <dgm:cxn modelId="{E015A08B-96F2-458A-8D9B-1B5475949004}" srcId="{D435A632-31C5-426B-AF9F-5FBB3529B2CA}" destId="{C32C4140-7E3E-470C-A247-A04D6C9C084D}" srcOrd="2" destOrd="0" parTransId="{404E972C-0DDC-48DE-83AF-C3770E23744A}" sibTransId="{392254C4-3247-480B-9531-0444668A640C}"/>
    <dgm:cxn modelId="{9C199E7A-C864-4C00-9A31-C7F77C944DDF}" type="presOf" srcId="{05065BB1-4653-4141-A52E-0B9D348FC031}" destId="{01F6E4C4-908B-470B-BAB0-2F8DD1C1C056}" srcOrd="0" destOrd="0" presId="urn:microsoft.com/office/officeart/2005/8/layout/orgChart1"/>
    <dgm:cxn modelId="{93660170-8886-44DA-8871-EEA675BE6A6C}" type="presOf" srcId="{958FF4BC-852D-4494-B288-1FDF64093215}" destId="{3D87091D-2B2C-4C32-B835-8FEA324CF0BD}" srcOrd="0" destOrd="0" presId="urn:microsoft.com/office/officeart/2005/8/layout/orgChart1"/>
    <dgm:cxn modelId="{4AEB8CCA-3105-45F3-95BF-4E4135D696F0}" srcId="{34D202F4-45AD-487B-9514-EEDF821508E9}" destId="{D435A632-31C5-426B-AF9F-5FBB3529B2CA}" srcOrd="1" destOrd="0" parTransId="{2C234519-EDC6-46FC-A72F-76B7C06FB614}" sibTransId="{27A17064-3185-49EC-9D59-D97F33CF93F3}"/>
    <dgm:cxn modelId="{1FDFD5BE-4FC5-490B-9D30-134AE6F4F6F7}" type="presOf" srcId="{958FF4BC-852D-4494-B288-1FDF64093215}" destId="{117C6F9F-CE6E-428B-8E7F-2A1506D4C46C}" srcOrd="1" destOrd="0" presId="urn:microsoft.com/office/officeart/2005/8/layout/orgChart1"/>
    <dgm:cxn modelId="{B5831D79-F0C7-4C7E-9615-CAF33D8693CD}" type="presOf" srcId="{CDD1109D-64FC-4406-BA74-CE8D20FC5A81}" destId="{AA419D9C-97E9-43B5-973F-9F75B74F8E48}" srcOrd="1" destOrd="0" presId="urn:microsoft.com/office/officeart/2005/8/layout/orgChart1"/>
    <dgm:cxn modelId="{2614D4DE-698E-4D71-97D4-E5D5CA5DF60D}" srcId="{A6F60DB3-3BF6-4E44-B7C9-728DD69C95C0}" destId="{62168CB3-E101-4051-B555-228FE135AFEA}" srcOrd="0" destOrd="0" parTransId="{73BF1378-9FED-42A0-8CCB-3EC89BD00D76}" sibTransId="{5C54AA8F-AF52-42E6-AF2C-280D5A1B5409}"/>
    <dgm:cxn modelId="{83102AA5-DA77-49E1-ABCF-21D87A4CA807}" srcId="{05065BB1-4653-4141-A52E-0B9D348FC031}" destId="{744A91DF-CC9B-4C34-BD99-02724025D8E3}" srcOrd="1" destOrd="0" parTransId="{2F582F6B-41B8-4FF5-9811-3E21A9EFF32B}" sibTransId="{E10A5B74-8631-426B-A4C5-36A8628A67DD}"/>
    <dgm:cxn modelId="{F35BB8F6-09A5-4F2B-B53E-E5A2D4784740}" type="presOf" srcId="{62168CB3-E101-4051-B555-228FE135AFEA}" destId="{F91C4856-BF00-48D7-A81E-BEE5EEED4A5F}" srcOrd="0" destOrd="0" presId="urn:microsoft.com/office/officeart/2005/8/layout/orgChart1"/>
    <dgm:cxn modelId="{6F03A200-373F-45B1-86B5-C68D79979295}" type="presOf" srcId="{05065BB1-4653-4141-A52E-0B9D348FC031}" destId="{FC4F4990-D67E-440F-9AD0-F9C31003CE90}" srcOrd="1" destOrd="0" presId="urn:microsoft.com/office/officeart/2005/8/layout/orgChart1"/>
    <dgm:cxn modelId="{A8790ACA-B12F-4E11-A4C7-424DA971814B}" type="presOf" srcId="{34D202F4-45AD-487B-9514-EEDF821508E9}" destId="{5CC8930E-11B6-47F1-B99D-6E8BEA20696F}" srcOrd="0" destOrd="0" presId="urn:microsoft.com/office/officeart/2005/8/layout/orgChart1"/>
    <dgm:cxn modelId="{74B8BFB1-2A6A-43FE-9AD5-8F95D75D80A1}" srcId="{05065BB1-4653-4141-A52E-0B9D348FC031}" destId="{958FF4BC-852D-4494-B288-1FDF64093215}" srcOrd="0" destOrd="0" parTransId="{F1787AD3-DAFD-4B84-8B66-AF279B8C0320}" sibTransId="{3674023C-4535-45E0-8935-EC9354ABFBBE}"/>
    <dgm:cxn modelId="{3CEB29BF-B6D3-4C9E-B870-36CDF86B87C9}" type="presOf" srcId="{DB627E9E-C45D-4864-A273-24445890A65A}" destId="{DC00903F-DC40-4C6C-8388-AA6EC0BFA6C2}" srcOrd="0" destOrd="0" presId="urn:microsoft.com/office/officeart/2005/8/layout/orgChart1"/>
    <dgm:cxn modelId="{A4E30C8F-10F6-4209-933B-735D8EBD0F47}" type="presOf" srcId="{4F3D805B-4D0D-4BF7-857C-2F515580D9E8}" destId="{C6AAB7EE-FC08-47F6-9E29-0E92192B3829}" srcOrd="1" destOrd="0" presId="urn:microsoft.com/office/officeart/2005/8/layout/orgChart1"/>
    <dgm:cxn modelId="{E3CCDE13-7056-4FE3-9D1D-A533B18F6311}" type="presOf" srcId="{33404609-8DEF-4444-B23D-8ECED567111E}" destId="{88EFF599-E576-4CF6-BA2E-5CCE254A8C77}" srcOrd="0" destOrd="0" presId="urn:microsoft.com/office/officeart/2005/8/layout/orgChart1"/>
    <dgm:cxn modelId="{8D1EF147-D440-41D1-A2F2-6B1963D22B01}" type="presOf" srcId="{404E972C-0DDC-48DE-83AF-C3770E23744A}" destId="{42361670-017B-4CF3-AE5C-4CDDCD2A0CC2}" srcOrd="0" destOrd="0" presId="urn:microsoft.com/office/officeart/2005/8/layout/orgChart1"/>
    <dgm:cxn modelId="{81A29114-D736-4081-83F3-C406CD13E79F}" type="presOf" srcId="{D435A632-31C5-426B-AF9F-5FBB3529B2CA}" destId="{01BE6C28-6B13-4377-ADB2-9B8F8A82AC96}" srcOrd="1" destOrd="0" presId="urn:microsoft.com/office/officeart/2005/8/layout/orgChart1"/>
    <dgm:cxn modelId="{C2E88DD8-B115-42A6-B843-A659EB43DB0A}" srcId="{4F3D805B-4D0D-4BF7-857C-2F515580D9E8}" destId="{CDD1109D-64FC-4406-BA74-CE8D20FC5A81}" srcOrd="0" destOrd="0" parTransId="{33404609-8DEF-4444-B23D-8ECED567111E}" sibTransId="{2CBCD729-5D5C-432C-B471-69D10607AEF3}"/>
    <dgm:cxn modelId="{857E785D-4738-4618-9661-FD9BD277E5BC}" type="presOf" srcId="{F1787AD3-DAFD-4B84-8B66-AF279B8C0320}" destId="{FB9F163D-A4CA-4BDB-AFB7-1ACD21CF62C2}" srcOrd="0" destOrd="0" presId="urn:microsoft.com/office/officeart/2005/8/layout/orgChart1"/>
    <dgm:cxn modelId="{4E85F6AF-622C-44EF-881E-4752D8B26BFE}" type="presOf" srcId="{42E3CEF1-2B2F-4671-A338-C07A49D9A818}" destId="{7EC14713-1A98-403F-B275-44ABD826ED78}" srcOrd="0" destOrd="0" presId="urn:microsoft.com/office/officeart/2005/8/layout/orgChart1"/>
    <dgm:cxn modelId="{4C906933-BF7F-493B-B1B7-23CF5B340A4A}" type="presOf" srcId="{2C10D3BF-F4CC-40D3-86B1-5C8846202908}" destId="{CA5B7D6F-3CA4-494E-9347-156C6472E2FF}" srcOrd="1" destOrd="0" presId="urn:microsoft.com/office/officeart/2005/8/layout/orgChart1"/>
    <dgm:cxn modelId="{5D7A92E2-7D55-4C09-BA47-DDB7071642DE}" type="presOf" srcId="{B0A8136E-AE9D-43FE-A91A-C5094E264DFF}" destId="{3F6D1ECC-78CA-4DAA-945B-0E7054931660}" srcOrd="0" destOrd="0" presId="urn:microsoft.com/office/officeart/2005/8/layout/orgChart1"/>
    <dgm:cxn modelId="{CCD93F61-2D0D-4C32-8781-C54F779DCA94}" type="presOf" srcId="{2C10D3BF-F4CC-40D3-86B1-5C8846202908}" destId="{62CB6862-095A-4E83-8E53-D9ED8DF0EB09}" srcOrd="0" destOrd="0" presId="urn:microsoft.com/office/officeart/2005/8/layout/orgChart1"/>
    <dgm:cxn modelId="{2D4D7155-EC54-4FED-8AC1-D8D82DEEF61E}" type="presParOf" srcId="{5CC8930E-11B6-47F1-B99D-6E8BEA20696F}" destId="{2C6A38FA-303E-44C2-A27C-63DCFE6DE801}" srcOrd="0" destOrd="0" presId="urn:microsoft.com/office/officeart/2005/8/layout/orgChart1"/>
    <dgm:cxn modelId="{24C60971-E0E6-488D-89AF-C8E3D4AA0A50}" type="presParOf" srcId="{2C6A38FA-303E-44C2-A27C-63DCFE6DE801}" destId="{64FA189A-7213-447B-ADEE-BA3416A65389}" srcOrd="0" destOrd="0" presId="urn:microsoft.com/office/officeart/2005/8/layout/orgChart1"/>
    <dgm:cxn modelId="{387DE997-458D-4733-8054-48D29981DF08}" type="presParOf" srcId="{64FA189A-7213-447B-ADEE-BA3416A65389}" destId="{01F6E4C4-908B-470B-BAB0-2F8DD1C1C056}" srcOrd="0" destOrd="0" presId="urn:microsoft.com/office/officeart/2005/8/layout/orgChart1"/>
    <dgm:cxn modelId="{3C26D5D2-7D80-4AE2-853F-BC88A722C51E}" type="presParOf" srcId="{64FA189A-7213-447B-ADEE-BA3416A65389}" destId="{FC4F4990-D67E-440F-9AD0-F9C31003CE90}" srcOrd="1" destOrd="0" presId="urn:microsoft.com/office/officeart/2005/8/layout/orgChart1"/>
    <dgm:cxn modelId="{7915CA33-DBC6-4DD7-B9F9-AE9CBC8CF343}" type="presParOf" srcId="{2C6A38FA-303E-44C2-A27C-63DCFE6DE801}" destId="{EA97BEA6-A407-4E8C-935B-14DC7CA56EE4}" srcOrd="1" destOrd="0" presId="urn:microsoft.com/office/officeart/2005/8/layout/orgChart1"/>
    <dgm:cxn modelId="{3821DF52-8E2F-4139-869D-EBC9AFA3BF06}" type="presParOf" srcId="{EA97BEA6-A407-4E8C-935B-14DC7CA56EE4}" destId="{FB9F163D-A4CA-4BDB-AFB7-1ACD21CF62C2}" srcOrd="0" destOrd="0" presId="urn:microsoft.com/office/officeart/2005/8/layout/orgChart1"/>
    <dgm:cxn modelId="{FFEC6D25-64B5-4224-8AA9-AC4ECDE9A1BE}" type="presParOf" srcId="{EA97BEA6-A407-4E8C-935B-14DC7CA56EE4}" destId="{E5680754-C231-44CA-94FF-6ADA5099B448}" srcOrd="1" destOrd="0" presId="urn:microsoft.com/office/officeart/2005/8/layout/orgChart1"/>
    <dgm:cxn modelId="{C288FD99-7DBF-468E-9364-FE3AF595D1BB}" type="presParOf" srcId="{E5680754-C231-44CA-94FF-6ADA5099B448}" destId="{CED05F86-C642-4C19-A95B-394A1AC1CEDF}" srcOrd="0" destOrd="0" presId="urn:microsoft.com/office/officeart/2005/8/layout/orgChart1"/>
    <dgm:cxn modelId="{3A5C4485-959B-419D-BB3B-26DCFFD18EBC}" type="presParOf" srcId="{CED05F86-C642-4C19-A95B-394A1AC1CEDF}" destId="{3D87091D-2B2C-4C32-B835-8FEA324CF0BD}" srcOrd="0" destOrd="0" presId="urn:microsoft.com/office/officeart/2005/8/layout/orgChart1"/>
    <dgm:cxn modelId="{86220EDA-4DAA-49AC-9BC0-8E4E481D4663}" type="presParOf" srcId="{CED05F86-C642-4C19-A95B-394A1AC1CEDF}" destId="{117C6F9F-CE6E-428B-8E7F-2A1506D4C46C}" srcOrd="1" destOrd="0" presId="urn:microsoft.com/office/officeart/2005/8/layout/orgChart1"/>
    <dgm:cxn modelId="{60A838BC-0653-4841-8BDF-3D1BF92BE014}" type="presParOf" srcId="{E5680754-C231-44CA-94FF-6ADA5099B448}" destId="{9EEF5CC1-93D9-483B-B07B-F2D04785A7F1}" srcOrd="1" destOrd="0" presId="urn:microsoft.com/office/officeart/2005/8/layout/orgChart1"/>
    <dgm:cxn modelId="{E8BAE67D-6944-4F79-B831-3DED5B296529}" type="presParOf" srcId="{E5680754-C231-44CA-94FF-6ADA5099B448}" destId="{DC7AAF46-D617-43A7-A39B-9BBF78140794}" srcOrd="2" destOrd="0" presId="urn:microsoft.com/office/officeart/2005/8/layout/orgChart1"/>
    <dgm:cxn modelId="{BA8A76BE-A1CF-44F8-8083-352B009F2EF2}" type="presParOf" srcId="{EA97BEA6-A407-4E8C-935B-14DC7CA56EE4}" destId="{67877A1C-F58C-4BB8-B2B9-EB9034546966}" srcOrd="2" destOrd="0" presId="urn:microsoft.com/office/officeart/2005/8/layout/orgChart1"/>
    <dgm:cxn modelId="{FC89F50A-4D0D-4938-A0A9-CC7EA4A51AB2}" type="presParOf" srcId="{EA97BEA6-A407-4E8C-935B-14DC7CA56EE4}" destId="{9B3F9ACB-29DF-4D64-B554-9C3F844E0CFD}" srcOrd="3" destOrd="0" presId="urn:microsoft.com/office/officeart/2005/8/layout/orgChart1"/>
    <dgm:cxn modelId="{39B88A6A-A3EE-4F93-B29D-85A5C34C5C87}" type="presParOf" srcId="{9B3F9ACB-29DF-4D64-B554-9C3F844E0CFD}" destId="{D3AE8530-5596-458A-9A38-D5242D6198A6}" srcOrd="0" destOrd="0" presId="urn:microsoft.com/office/officeart/2005/8/layout/orgChart1"/>
    <dgm:cxn modelId="{5618FF8A-1715-4F9B-AE1C-DA57784B3E54}" type="presParOf" srcId="{D3AE8530-5596-458A-9A38-D5242D6198A6}" destId="{6B5CA518-9969-44DA-A4E5-FA24288DB738}" srcOrd="0" destOrd="0" presId="urn:microsoft.com/office/officeart/2005/8/layout/orgChart1"/>
    <dgm:cxn modelId="{F1990915-9549-4093-BBA6-4B5DE4D2E7B3}" type="presParOf" srcId="{D3AE8530-5596-458A-9A38-D5242D6198A6}" destId="{D34D04CB-9EC7-4457-AC81-EB1DA8FEEEC6}" srcOrd="1" destOrd="0" presId="urn:microsoft.com/office/officeart/2005/8/layout/orgChart1"/>
    <dgm:cxn modelId="{5D4FF49A-5E26-4D0B-9F8C-B5F54B54F544}" type="presParOf" srcId="{9B3F9ACB-29DF-4D64-B554-9C3F844E0CFD}" destId="{ACE7AF7A-067C-4056-978D-73FDC8238BF6}" srcOrd="1" destOrd="0" presId="urn:microsoft.com/office/officeart/2005/8/layout/orgChart1"/>
    <dgm:cxn modelId="{BAB3D1D0-BF7B-4FAB-9A96-8E2C4983D29B}" type="presParOf" srcId="{9B3F9ACB-29DF-4D64-B554-9C3F844E0CFD}" destId="{DF588BF6-AD03-4FB6-BC2B-640BB3743112}" srcOrd="2" destOrd="0" presId="urn:microsoft.com/office/officeart/2005/8/layout/orgChart1"/>
    <dgm:cxn modelId="{C3E7D042-E6F3-4E4E-B031-4DED31D3B1D4}" type="presParOf" srcId="{2C6A38FA-303E-44C2-A27C-63DCFE6DE801}" destId="{6832BE68-A513-413D-B34A-D29A7DAF9407}" srcOrd="2" destOrd="0" presId="urn:microsoft.com/office/officeart/2005/8/layout/orgChart1"/>
    <dgm:cxn modelId="{20410907-7BEC-47D5-BAF7-912CE5941C1F}" type="presParOf" srcId="{5CC8930E-11B6-47F1-B99D-6E8BEA20696F}" destId="{6E72A2E0-FFA6-4A14-96E9-698AC3BA808F}" srcOrd="1" destOrd="0" presId="urn:microsoft.com/office/officeart/2005/8/layout/orgChart1"/>
    <dgm:cxn modelId="{4184CA6D-2B2D-4FE9-A542-5FC65080480A}" type="presParOf" srcId="{6E72A2E0-FFA6-4A14-96E9-698AC3BA808F}" destId="{AF0CB413-C24D-4464-B844-7BAB0F721550}" srcOrd="0" destOrd="0" presId="urn:microsoft.com/office/officeart/2005/8/layout/orgChart1"/>
    <dgm:cxn modelId="{0107E8F0-4A2E-4CBD-B6C6-15BC2381839D}" type="presParOf" srcId="{AF0CB413-C24D-4464-B844-7BAB0F721550}" destId="{D83305EC-A32F-4789-A3C5-8E4D6DC34CFF}" srcOrd="0" destOrd="0" presId="urn:microsoft.com/office/officeart/2005/8/layout/orgChart1"/>
    <dgm:cxn modelId="{4E4A6E07-11BA-48A8-A5E4-4C5BE30E4F28}" type="presParOf" srcId="{AF0CB413-C24D-4464-B844-7BAB0F721550}" destId="{01BE6C28-6B13-4377-ADB2-9B8F8A82AC96}" srcOrd="1" destOrd="0" presId="urn:microsoft.com/office/officeart/2005/8/layout/orgChart1"/>
    <dgm:cxn modelId="{3EC4B403-F80C-4267-ADA7-3949A146EA15}" type="presParOf" srcId="{6E72A2E0-FFA6-4A14-96E9-698AC3BA808F}" destId="{BDED3145-89AE-4EA4-9FED-A01ED6D6E408}" srcOrd="1" destOrd="0" presId="urn:microsoft.com/office/officeart/2005/8/layout/orgChart1"/>
    <dgm:cxn modelId="{3F729693-DB04-483D-8966-A08D4274C156}" type="presParOf" srcId="{BDED3145-89AE-4EA4-9FED-A01ED6D6E408}" destId="{DC00903F-DC40-4C6C-8388-AA6EC0BFA6C2}" srcOrd="0" destOrd="0" presId="urn:microsoft.com/office/officeart/2005/8/layout/orgChart1"/>
    <dgm:cxn modelId="{8E2DADB7-01ED-40CB-83AA-3E874915F53C}" type="presParOf" srcId="{BDED3145-89AE-4EA4-9FED-A01ED6D6E408}" destId="{B453CD8F-57A5-4C88-82DB-D74378531F7B}" srcOrd="1" destOrd="0" presId="urn:microsoft.com/office/officeart/2005/8/layout/orgChart1"/>
    <dgm:cxn modelId="{3C21F246-74CF-449A-9CDB-6B88291B5AE9}" type="presParOf" srcId="{B453CD8F-57A5-4C88-82DB-D74378531F7B}" destId="{08C28CEB-DA8B-460D-A7E9-EA7B31B81788}" srcOrd="0" destOrd="0" presId="urn:microsoft.com/office/officeart/2005/8/layout/orgChart1"/>
    <dgm:cxn modelId="{C5EBC008-27F3-48DF-A011-24CAB6139E07}" type="presParOf" srcId="{08C28CEB-DA8B-460D-A7E9-EA7B31B81788}" destId="{13AB461A-1224-4991-BF65-94F081563D8F}" srcOrd="0" destOrd="0" presId="urn:microsoft.com/office/officeart/2005/8/layout/orgChart1"/>
    <dgm:cxn modelId="{51664C3B-CDF3-47D6-A907-DBB82D960E1C}" type="presParOf" srcId="{08C28CEB-DA8B-460D-A7E9-EA7B31B81788}" destId="{32AC12FC-5CF9-4DD0-B21A-FFB8A06C799A}" srcOrd="1" destOrd="0" presId="urn:microsoft.com/office/officeart/2005/8/layout/orgChart1"/>
    <dgm:cxn modelId="{A81A4C06-F0E6-4602-95B8-28D9FA041823}" type="presParOf" srcId="{B453CD8F-57A5-4C88-82DB-D74378531F7B}" destId="{6BED5F63-4AD6-452F-BD2C-C565D162E639}" srcOrd="1" destOrd="0" presId="urn:microsoft.com/office/officeart/2005/8/layout/orgChart1"/>
    <dgm:cxn modelId="{C47C89E1-120A-419D-A5B9-528F46D8D9E3}" type="presParOf" srcId="{6BED5F63-4AD6-452F-BD2C-C565D162E639}" destId="{20D9689B-EEBB-452A-8056-F00F3D843491}" srcOrd="0" destOrd="0" presId="urn:microsoft.com/office/officeart/2005/8/layout/orgChart1"/>
    <dgm:cxn modelId="{7934844E-C5BB-40F9-92A4-0CEB571A2C8B}" type="presParOf" srcId="{6BED5F63-4AD6-452F-BD2C-C565D162E639}" destId="{861E3751-6B32-40D3-AD9B-BFF24D6A11AE}" srcOrd="1" destOrd="0" presId="urn:microsoft.com/office/officeart/2005/8/layout/orgChart1"/>
    <dgm:cxn modelId="{7B1534B8-2F64-49B9-875A-9140AEC9056F}" type="presParOf" srcId="{861E3751-6B32-40D3-AD9B-BFF24D6A11AE}" destId="{835721F2-4CE4-4054-85C8-1E076758493F}" srcOrd="0" destOrd="0" presId="urn:microsoft.com/office/officeart/2005/8/layout/orgChart1"/>
    <dgm:cxn modelId="{861336F7-B8B4-42F6-8906-DC510DEDC057}" type="presParOf" srcId="{835721F2-4CE4-4054-85C8-1E076758493F}" destId="{F91C4856-BF00-48D7-A81E-BEE5EEED4A5F}" srcOrd="0" destOrd="0" presId="urn:microsoft.com/office/officeart/2005/8/layout/orgChart1"/>
    <dgm:cxn modelId="{CB04821C-26DF-4DD1-B086-CDC0D6CB5B36}" type="presParOf" srcId="{835721F2-4CE4-4054-85C8-1E076758493F}" destId="{558BF6E2-A57B-47B7-9D97-501AF1FC6C65}" srcOrd="1" destOrd="0" presId="urn:microsoft.com/office/officeart/2005/8/layout/orgChart1"/>
    <dgm:cxn modelId="{C859B7FF-7B1B-45CB-B401-3638D7DB969B}" type="presParOf" srcId="{861E3751-6B32-40D3-AD9B-BFF24D6A11AE}" destId="{FCC1F2BE-1873-42B4-9E20-0EC69661A090}" srcOrd="1" destOrd="0" presId="urn:microsoft.com/office/officeart/2005/8/layout/orgChart1"/>
    <dgm:cxn modelId="{B744F9C6-ED5F-405B-A864-C43C1520E310}" type="presParOf" srcId="{861E3751-6B32-40D3-AD9B-BFF24D6A11AE}" destId="{747A893D-353F-4067-B5FB-B30A49FB9989}" srcOrd="2" destOrd="0" presId="urn:microsoft.com/office/officeart/2005/8/layout/orgChart1"/>
    <dgm:cxn modelId="{3E55209C-47F8-4D2B-B404-287D96B76B28}" type="presParOf" srcId="{B453CD8F-57A5-4C88-82DB-D74378531F7B}" destId="{70891B17-F8E8-497A-B807-1C56081F49D3}" srcOrd="2" destOrd="0" presId="urn:microsoft.com/office/officeart/2005/8/layout/orgChart1"/>
    <dgm:cxn modelId="{1694C240-7182-43FA-8A57-67FE5B5B768B}" type="presParOf" srcId="{BDED3145-89AE-4EA4-9FED-A01ED6D6E408}" destId="{7EC14713-1A98-403F-B275-44ABD826ED78}" srcOrd="2" destOrd="0" presId="urn:microsoft.com/office/officeart/2005/8/layout/orgChart1"/>
    <dgm:cxn modelId="{30B62D1D-AC2A-4709-BCBF-C9BBB9EC4107}" type="presParOf" srcId="{BDED3145-89AE-4EA4-9FED-A01ED6D6E408}" destId="{3DF3ECF4-B711-4534-952A-7ACB90A8A4AB}" srcOrd="3" destOrd="0" presId="urn:microsoft.com/office/officeart/2005/8/layout/orgChart1"/>
    <dgm:cxn modelId="{9D758473-EBC8-4F16-9271-210365C24132}" type="presParOf" srcId="{3DF3ECF4-B711-4534-952A-7ACB90A8A4AB}" destId="{535259B9-E0BE-455B-A17E-CD3FC770D1FA}" srcOrd="0" destOrd="0" presId="urn:microsoft.com/office/officeart/2005/8/layout/orgChart1"/>
    <dgm:cxn modelId="{C3D51220-3CAD-4C45-BAF9-AD53DFD206D7}" type="presParOf" srcId="{535259B9-E0BE-455B-A17E-CD3FC770D1FA}" destId="{FCEE3E18-4E92-4263-AE9C-C9C80AF3E6ED}" srcOrd="0" destOrd="0" presId="urn:microsoft.com/office/officeart/2005/8/layout/orgChart1"/>
    <dgm:cxn modelId="{9369897F-EBEB-4B6F-B402-2CCE21357136}" type="presParOf" srcId="{535259B9-E0BE-455B-A17E-CD3FC770D1FA}" destId="{C6AAB7EE-FC08-47F6-9E29-0E92192B3829}" srcOrd="1" destOrd="0" presId="urn:microsoft.com/office/officeart/2005/8/layout/orgChart1"/>
    <dgm:cxn modelId="{43FEA868-EF71-4342-9662-E85E24607B16}" type="presParOf" srcId="{3DF3ECF4-B711-4534-952A-7ACB90A8A4AB}" destId="{F699F3F6-7A6A-4640-B74A-2480A8A39A46}" srcOrd="1" destOrd="0" presId="urn:microsoft.com/office/officeart/2005/8/layout/orgChart1"/>
    <dgm:cxn modelId="{EB6CB67A-A88D-4DB6-BB56-4602B8013D1E}" type="presParOf" srcId="{F699F3F6-7A6A-4640-B74A-2480A8A39A46}" destId="{88EFF599-E576-4CF6-BA2E-5CCE254A8C77}" srcOrd="0" destOrd="0" presId="urn:microsoft.com/office/officeart/2005/8/layout/orgChart1"/>
    <dgm:cxn modelId="{18997365-6FEF-4E23-803D-6B122C28B20F}" type="presParOf" srcId="{F699F3F6-7A6A-4640-B74A-2480A8A39A46}" destId="{2E7C916E-10AA-4E72-A895-4D23F80E5380}" srcOrd="1" destOrd="0" presId="urn:microsoft.com/office/officeart/2005/8/layout/orgChart1"/>
    <dgm:cxn modelId="{DF4FBB58-3526-4B6A-9E13-CBC9540A7CE0}" type="presParOf" srcId="{2E7C916E-10AA-4E72-A895-4D23F80E5380}" destId="{A7890184-892F-4AEC-BFF9-EA3910BB2615}" srcOrd="0" destOrd="0" presId="urn:microsoft.com/office/officeart/2005/8/layout/orgChart1"/>
    <dgm:cxn modelId="{7B68D502-3D9D-43CC-AFD9-4E0E9EAAA0B8}" type="presParOf" srcId="{A7890184-892F-4AEC-BFF9-EA3910BB2615}" destId="{C98B61A6-2E84-4E7E-A320-CA751D0A0D2F}" srcOrd="0" destOrd="0" presId="urn:microsoft.com/office/officeart/2005/8/layout/orgChart1"/>
    <dgm:cxn modelId="{7EA0D5D7-5B66-4B9B-B957-D13D2A808A75}" type="presParOf" srcId="{A7890184-892F-4AEC-BFF9-EA3910BB2615}" destId="{AA419D9C-97E9-43B5-973F-9F75B74F8E48}" srcOrd="1" destOrd="0" presId="urn:microsoft.com/office/officeart/2005/8/layout/orgChart1"/>
    <dgm:cxn modelId="{9FB8A491-8C09-4114-97CC-A77F5C36DBC2}" type="presParOf" srcId="{2E7C916E-10AA-4E72-A895-4D23F80E5380}" destId="{0F163211-93C2-4FB3-B9FA-96B4CD5C499A}" srcOrd="1" destOrd="0" presId="urn:microsoft.com/office/officeart/2005/8/layout/orgChart1"/>
    <dgm:cxn modelId="{E5E03500-555F-4BAC-A297-CC5A87E0A6D7}" type="presParOf" srcId="{2E7C916E-10AA-4E72-A895-4D23F80E5380}" destId="{87A5B661-7A4F-45D1-BC2B-843C38CFCAB6}" srcOrd="2" destOrd="0" presId="urn:microsoft.com/office/officeart/2005/8/layout/orgChart1"/>
    <dgm:cxn modelId="{65E05733-9F11-4CFF-AC96-062B9E13F908}" type="presParOf" srcId="{3DF3ECF4-B711-4534-952A-7ACB90A8A4AB}" destId="{F52C0C48-F181-4089-A6DC-4017DC1E1564}" srcOrd="2" destOrd="0" presId="urn:microsoft.com/office/officeart/2005/8/layout/orgChart1"/>
    <dgm:cxn modelId="{C7792BD4-4FBE-4953-AA92-10E7D5CF3405}" type="presParOf" srcId="{BDED3145-89AE-4EA4-9FED-A01ED6D6E408}" destId="{42361670-017B-4CF3-AE5C-4CDDCD2A0CC2}" srcOrd="4" destOrd="0" presId="urn:microsoft.com/office/officeart/2005/8/layout/orgChart1"/>
    <dgm:cxn modelId="{41A4E917-E387-4056-9BCA-0FFE9F1FFB10}" type="presParOf" srcId="{BDED3145-89AE-4EA4-9FED-A01ED6D6E408}" destId="{4B273F05-192B-488B-A939-ECE969FC8AD4}" srcOrd="5" destOrd="0" presId="urn:microsoft.com/office/officeart/2005/8/layout/orgChart1"/>
    <dgm:cxn modelId="{767BA9CD-521A-4421-80D0-ECA4397AA8B8}" type="presParOf" srcId="{4B273F05-192B-488B-A939-ECE969FC8AD4}" destId="{47B34122-2557-49C4-9816-CD524F25E81C}" srcOrd="0" destOrd="0" presId="urn:microsoft.com/office/officeart/2005/8/layout/orgChart1"/>
    <dgm:cxn modelId="{BCB08495-45F2-418D-A36A-F0EE8FD661FC}" type="presParOf" srcId="{47B34122-2557-49C4-9816-CD524F25E81C}" destId="{0C2E1C7D-1B7E-4659-A0EC-948A25F2D739}" srcOrd="0" destOrd="0" presId="urn:microsoft.com/office/officeart/2005/8/layout/orgChart1"/>
    <dgm:cxn modelId="{4A270A77-8EA0-4730-982B-F0D68B1D2E30}" type="presParOf" srcId="{47B34122-2557-49C4-9816-CD524F25E81C}" destId="{B0D2A4BC-A415-4D3C-BA78-DE99F3865E78}" srcOrd="1" destOrd="0" presId="urn:microsoft.com/office/officeart/2005/8/layout/orgChart1"/>
    <dgm:cxn modelId="{ED50311A-5147-474B-8B0D-8C06A744F3EC}" type="presParOf" srcId="{4B273F05-192B-488B-A939-ECE969FC8AD4}" destId="{C0D42A7F-F315-4733-80CD-8B56BE0AA8CB}" srcOrd="1" destOrd="0" presId="urn:microsoft.com/office/officeart/2005/8/layout/orgChart1"/>
    <dgm:cxn modelId="{8476D4F5-5086-490B-8961-362E0D1EF284}" type="presParOf" srcId="{C0D42A7F-F315-4733-80CD-8B56BE0AA8CB}" destId="{3F6D1ECC-78CA-4DAA-945B-0E7054931660}" srcOrd="0" destOrd="0" presId="urn:microsoft.com/office/officeart/2005/8/layout/orgChart1"/>
    <dgm:cxn modelId="{E92D5AD5-C950-4BA8-B494-3B3E77AA2C51}" type="presParOf" srcId="{C0D42A7F-F315-4733-80CD-8B56BE0AA8CB}" destId="{B7A62287-CE28-4A1A-B73F-38B4AF8C5BEB}" srcOrd="1" destOrd="0" presId="urn:microsoft.com/office/officeart/2005/8/layout/orgChart1"/>
    <dgm:cxn modelId="{141EFF45-0777-48CC-9B8B-9272FEDB092F}" type="presParOf" srcId="{B7A62287-CE28-4A1A-B73F-38B4AF8C5BEB}" destId="{0493A8B1-B435-47FB-BB38-31F7C551503C}" srcOrd="0" destOrd="0" presId="urn:microsoft.com/office/officeart/2005/8/layout/orgChart1"/>
    <dgm:cxn modelId="{76B0F478-948F-4163-A43E-4BA680F08303}" type="presParOf" srcId="{0493A8B1-B435-47FB-BB38-31F7C551503C}" destId="{62CB6862-095A-4E83-8E53-D9ED8DF0EB09}" srcOrd="0" destOrd="0" presId="urn:microsoft.com/office/officeart/2005/8/layout/orgChart1"/>
    <dgm:cxn modelId="{C5039816-755E-44B3-94BD-4711D48C5504}" type="presParOf" srcId="{0493A8B1-B435-47FB-BB38-31F7C551503C}" destId="{CA5B7D6F-3CA4-494E-9347-156C6472E2FF}" srcOrd="1" destOrd="0" presId="urn:microsoft.com/office/officeart/2005/8/layout/orgChart1"/>
    <dgm:cxn modelId="{E71AABAF-8970-4F5A-8454-05AA0A3A8B7B}" type="presParOf" srcId="{B7A62287-CE28-4A1A-B73F-38B4AF8C5BEB}" destId="{2168CD93-C5F7-4A05-A248-D41E9625DEC0}" srcOrd="1" destOrd="0" presId="urn:microsoft.com/office/officeart/2005/8/layout/orgChart1"/>
    <dgm:cxn modelId="{7138FF42-DCA5-4BF0-92AD-44481A5F6349}" type="presParOf" srcId="{B7A62287-CE28-4A1A-B73F-38B4AF8C5BEB}" destId="{63C20422-E60B-449A-AA4A-BB74528CAC1A}" srcOrd="2" destOrd="0" presId="urn:microsoft.com/office/officeart/2005/8/layout/orgChart1"/>
    <dgm:cxn modelId="{71D271B6-661F-43A4-8740-0D0019984376}" type="presParOf" srcId="{4B273F05-192B-488B-A939-ECE969FC8AD4}" destId="{E65DEBA2-BD22-418F-A3E9-777D3457E8DF}" srcOrd="2" destOrd="0" presId="urn:microsoft.com/office/officeart/2005/8/layout/orgChart1"/>
    <dgm:cxn modelId="{0AD8FDA8-56EA-4516-B89D-4F7A13D3AB46}" type="presParOf" srcId="{6E72A2E0-FFA6-4A14-96E9-698AC3BA808F}" destId="{2B5BC52B-BED6-42C7-B2D5-59898221E4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D1ECC-78CA-4DAA-945B-0E7054931660}">
      <dsp:nvSpPr>
        <dsp:cNvPr id="0" name=""/>
        <dsp:cNvSpPr/>
      </dsp:nvSpPr>
      <dsp:spPr>
        <a:xfrm>
          <a:off x="8529516" y="2607293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1670-017B-4CF3-AE5C-4CDDCD2A0CC2}">
      <dsp:nvSpPr>
        <dsp:cNvPr id="0" name=""/>
        <dsp:cNvSpPr/>
      </dsp:nvSpPr>
      <dsp:spPr>
        <a:xfrm>
          <a:off x="7131051" y="1381479"/>
          <a:ext cx="2089064" cy="36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82"/>
              </a:lnTo>
              <a:lnTo>
                <a:pt x="2089064" y="181282"/>
              </a:lnTo>
              <a:lnTo>
                <a:pt x="2089064" y="3625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FF599-E576-4CF6-BA2E-5CCE254A8C77}">
      <dsp:nvSpPr>
        <dsp:cNvPr id="0" name=""/>
        <dsp:cNvSpPr/>
      </dsp:nvSpPr>
      <dsp:spPr>
        <a:xfrm>
          <a:off x="6440451" y="2607293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14713-1A98-403F-B275-44ABD826ED78}">
      <dsp:nvSpPr>
        <dsp:cNvPr id="0" name=""/>
        <dsp:cNvSpPr/>
      </dsp:nvSpPr>
      <dsp:spPr>
        <a:xfrm>
          <a:off x="7085331" y="1381479"/>
          <a:ext cx="91440" cy="362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5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9689B-EEBB-452A-8056-F00F3D843491}">
      <dsp:nvSpPr>
        <dsp:cNvPr id="0" name=""/>
        <dsp:cNvSpPr/>
      </dsp:nvSpPr>
      <dsp:spPr>
        <a:xfrm>
          <a:off x="4351387" y="2607293"/>
          <a:ext cx="258974" cy="794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189"/>
              </a:lnTo>
              <a:lnTo>
                <a:pt x="258974" y="7941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0903F-DC40-4C6C-8388-AA6EC0BFA6C2}">
      <dsp:nvSpPr>
        <dsp:cNvPr id="0" name=""/>
        <dsp:cNvSpPr/>
      </dsp:nvSpPr>
      <dsp:spPr>
        <a:xfrm>
          <a:off x="5041987" y="1381479"/>
          <a:ext cx="2089064" cy="362564"/>
        </a:xfrm>
        <a:custGeom>
          <a:avLst/>
          <a:gdLst/>
          <a:ahLst/>
          <a:cxnLst/>
          <a:rect l="0" t="0" r="0" b="0"/>
          <a:pathLst>
            <a:path>
              <a:moveTo>
                <a:pt x="2089064" y="0"/>
              </a:moveTo>
              <a:lnTo>
                <a:pt x="2089064" y="181282"/>
              </a:lnTo>
              <a:lnTo>
                <a:pt x="0" y="181282"/>
              </a:lnTo>
              <a:lnTo>
                <a:pt x="0" y="3625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77A1C-F58C-4BB8-B2B9-EB9034546966}">
      <dsp:nvSpPr>
        <dsp:cNvPr id="0" name=""/>
        <dsp:cNvSpPr/>
      </dsp:nvSpPr>
      <dsp:spPr>
        <a:xfrm>
          <a:off x="1908391" y="1381479"/>
          <a:ext cx="1044532" cy="36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82"/>
              </a:lnTo>
              <a:lnTo>
                <a:pt x="1044532" y="181282"/>
              </a:lnTo>
              <a:lnTo>
                <a:pt x="1044532" y="3625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163D-A4CA-4BDB-AFB7-1ACD21CF62C2}">
      <dsp:nvSpPr>
        <dsp:cNvPr id="0" name=""/>
        <dsp:cNvSpPr/>
      </dsp:nvSpPr>
      <dsp:spPr>
        <a:xfrm>
          <a:off x="863859" y="1381479"/>
          <a:ext cx="1044532" cy="362564"/>
        </a:xfrm>
        <a:custGeom>
          <a:avLst/>
          <a:gdLst/>
          <a:ahLst/>
          <a:cxnLst/>
          <a:rect l="0" t="0" r="0" b="0"/>
          <a:pathLst>
            <a:path>
              <a:moveTo>
                <a:pt x="1044532" y="0"/>
              </a:moveTo>
              <a:lnTo>
                <a:pt x="1044532" y="181282"/>
              </a:lnTo>
              <a:lnTo>
                <a:pt x="0" y="181282"/>
              </a:lnTo>
              <a:lnTo>
                <a:pt x="0" y="3625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6E4C4-908B-470B-BAB0-2F8DD1C1C056}">
      <dsp:nvSpPr>
        <dsp:cNvPr id="0" name=""/>
        <dsp:cNvSpPr/>
      </dsp:nvSpPr>
      <dsp:spPr>
        <a:xfrm>
          <a:off x="1045141" y="518229"/>
          <a:ext cx="1726499" cy="8632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App</a:t>
          </a:r>
          <a:endParaRPr lang="en-IN" sz="1500" kern="1200"/>
        </a:p>
      </dsp:txBody>
      <dsp:txXfrm>
        <a:off x="1045141" y="518229"/>
        <a:ext cx="1726499" cy="863249"/>
      </dsp:txXfrm>
    </dsp:sp>
    <dsp:sp modelId="{3D87091D-2B2C-4C32-B835-8FEA324CF0BD}">
      <dsp:nvSpPr>
        <dsp:cNvPr id="0" name=""/>
        <dsp:cNvSpPr/>
      </dsp:nvSpPr>
      <dsp:spPr>
        <a:xfrm>
          <a:off x="609" y="1744044"/>
          <a:ext cx="1726499" cy="863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NewUserForm</a:t>
          </a:r>
          <a:endParaRPr lang="en-IN" sz="1500" kern="1200"/>
        </a:p>
      </dsp:txBody>
      <dsp:txXfrm>
        <a:off x="609" y="1744044"/>
        <a:ext cx="1726499" cy="863249"/>
      </dsp:txXfrm>
    </dsp:sp>
    <dsp:sp modelId="{6B5CA518-9969-44DA-A4E5-FA24288DB738}">
      <dsp:nvSpPr>
        <dsp:cNvPr id="0" name=""/>
        <dsp:cNvSpPr/>
      </dsp:nvSpPr>
      <dsp:spPr>
        <a:xfrm>
          <a:off x="2089673" y="1744044"/>
          <a:ext cx="1726499" cy="863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UserDataList</a:t>
          </a:r>
          <a:endParaRPr lang="en-IN" sz="1500" kern="1200"/>
        </a:p>
      </dsp:txBody>
      <dsp:txXfrm>
        <a:off x="2089673" y="1744044"/>
        <a:ext cx="1726499" cy="863249"/>
      </dsp:txXfrm>
    </dsp:sp>
    <dsp:sp modelId="{D83305EC-A32F-4789-A3C5-8E4D6DC34CFF}">
      <dsp:nvSpPr>
        <dsp:cNvPr id="0" name=""/>
        <dsp:cNvSpPr/>
      </dsp:nvSpPr>
      <dsp:spPr>
        <a:xfrm>
          <a:off x="6267802" y="518229"/>
          <a:ext cx="1726499" cy="8632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Reusable components</a:t>
          </a:r>
          <a:endParaRPr lang="en-IN" sz="1500" kern="1200"/>
        </a:p>
      </dsp:txBody>
      <dsp:txXfrm>
        <a:off x="6267802" y="518229"/>
        <a:ext cx="1726499" cy="863249"/>
      </dsp:txXfrm>
    </dsp:sp>
    <dsp:sp modelId="{13AB461A-1224-4991-BF65-94F081563D8F}">
      <dsp:nvSpPr>
        <dsp:cNvPr id="0" name=""/>
        <dsp:cNvSpPr/>
      </dsp:nvSpPr>
      <dsp:spPr>
        <a:xfrm>
          <a:off x="4178737" y="1744044"/>
          <a:ext cx="1726499" cy="863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Card</a:t>
          </a:r>
          <a:endParaRPr lang="en-IN" sz="1500" kern="1200"/>
        </a:p>
      </dsp:txBody>
      <dsp:txXfrm>
        <a:off x="4178737" y="1744044"/>
        <a:ext cx="1726499" cy="863249"/>
      </dsp:txXfrm>
    </dsp:sp>
    <dsp:sp modelId="{F91C4856-BF00-48D7-A81E-BEE5EEED4A5F}">
      <dsp:nvSpPr>
        <dsp:cNvPr id="0" name=""/>
        <dsp:cNvSpPr/>
      </dsp:nvSpPr>
      <dsp:spPr>
        <a:xfrm>
          <a:off x="4610362" y="2969858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Used in new user form, userDataList, ErrorModal</a:t>
          </a:r>
          <a:endParaRPr lang="en-IN" sz="1500" kern="1200"/>
        </a:p>
      </dsp:txBody>
      <dsp:txXfrm>
        <a:off x="4610362" y="2969858"/>
        <a:ext cx="1726499" cy="863249"/>
      </dsp:txXfrm>
    </dsp:sp>
    <dsp:sp modelId="{FCEE3E18-4E92-4263-AE9C-C9C80AF3E6ED}">
      <dsp:nvSpPr>
        <dsp:cNvPr id="0" name=""/>
        <dsp:cNvSpPr/>
      </dsp:nvSpPr>
      <dsp:spPr>
        <a:xfrm>
          <a:off x="6267802" y="1744044"/>
          <a:ext cx="1726499" cy="863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Button</a:t>
          </a:r>
          <a:endParaRPr lang="en-IN" sz="1500" kern="1200"/>
        </a:p>
      </dsp:txBody>
      <dsp:txXfrm>
        <a:off x="6267802" y="1744044"/>
        <a:ext cx="1726499" cy="863249"/>
      </dsp:txXfrm>
    </dsp:sp>
    <dsp:sp modelId="{C98B61A6-2E84-4E7E-A320-CA751D0A0D2F}">
      <dsp:nvSpPr>
        <dsp:cNvPr id="0" name=""/>
        <dsp:cNvSpPr/>
      </dsp:nvSpPr>
      <dsp:spPr>
        <a:xfrm>
          <a:off x="6699426" y="2969858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Used in NewUserForm and ErrorModal</a:t>
          </a:r>
          <a:endParaRPr lang="en-IN" sz="1500" kern="1200"/>
        </a:p>
      </dsp:txBody>
      <dsp:txXfrm>
        <a:off x="6699426" y="2969858"/>
        <a:ext cx="1726499" cy="863249"/>
      </dsp:txXfrm>
    </dsp:sp>
    <dsp:sp modelId="{0C2E1C7D-1B7E-4659-A0EC-948A25F2D739}">
      <dsp:nvSpPr>
        <dsp:cNvPr id="0" name=""/>
        <dsp:cNvSpPr/>
      </dsp:nvSpPr>
      <dsp:spPr>
        <a:xfrm>
          <a:off x="8356866" y="1744044"/>
          <a:ext cx="1726499" cy="8632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ErrorModal</a:t>
          </a:r>
          <a:endParaRPr lang="en-IN" sz="1500" kern="1200"/>
        </a:p>
      </dsp:txBody>
      <dsp:txXfrm>
        <a:off x="8356866" y="1744044"/>
        <a:ext cx="1726499" cy="863249"/>
      </dsp:txXfrm>
    </dsp:sp>
    <dsp:sp modelId="{62CB6862-095A-4E83-8E53-D9ED8DF0EB09}">
      <dsp:nvSpPr>
        <dsp:cNvPr id="0" name=""/>
        <dsp:cNvSpPr/>
      </dsp:nvSpPr>
      <dsp:spPr>
        <a:xfrm>
          <a:off x="8788491" y="2969858"/>
          <a:ext cx="1726499" cy="863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Used in NewUserForm to show alerts which is pretty</a:t>
          </a:r>
          <a:endParaRPr lang="en-IN" sz="1500" kern="1200"/>
        </a:p>
      </dsp:txBody>
      <dsp:txXfrm>
        <a:off x="8788491" y="2969858"/>
        <a:ext cx="1726499" cy="86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4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0FA1-9ECD-4EBB-8B60-6BF5069CEFB9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79DE-A6F8-46F2-B72D-3636CC9A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problem-username and age collection and display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768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8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Practice problem-username and age collection and display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problem-username and age collection and display </dc:title>
  <dc:creator>Asha L</dc:creator>
  <cp:lastModifiedBy>Asha L</cp:lastModifiedBy>
  <cp:revision>2</cp:revision>
  <dcterms:created xsi:type="dcterms:W3CDTF">2023-01-17T07:05:30Z</dcterms:created>
  <dcterms:modified xsi:type="dcterms:W3CDTF">2023-01-17T07:09:28Z</dcterms:modified>
</cp:coreProperties>
</file>