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 autoAdjust="0"/>
    <p:restoredTop sz="94693"/>
  </p:normalViewPr>
  <p:slideViewPr>
    <p:cSldViewPr snapToGrid="0">
      <p:cViewPr varScale="1">
        <p:scale>
          <a:sx n="200" d="100"/>
          <a:sy n="200" d="100"/>
        </p:scale>
        <p:origin x="4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03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101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148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73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6659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39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418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4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427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54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152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F379AB4-6401-4E85-9EAD-0706BE1B20CD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BBCAE0-1170-4BCF-B0E8-A96D2ED70C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0119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swinburnelhcc@gmail.co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28BF-0CE5-8B7D-9FFC-2B8324DA7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SLHCC HACKATHON 2025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1C6DE-66FD-E733-E8C2-E2345B709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BY SLHCC COMMITTEE</a:t>
            </a:r>
          </a:p>
          <a:p>
            <a:r>
              <a:rPr lang="en-GB" dirty="0"/>
              <a:t>Dylan (President)</a:t>
            </a:r>
          </a:p>
          <a:p>
            <a:r>
              <a:rPr lang="en-GB" dirty="0"/>
              <a:t>Dani (Secretary)</a:t>
            </a:r>
          </a:p>
          <a:p>
            <a:r>
              <a:rPr lang="en-GB" dirty="0"/>
              <a:t>Henry (Treasurer)</a:t>
            </a:r>
            <a:endParaRPr lang="en-AU" dirty="0"/>
          </a:p>
        </p:txBody>
      </p:sp>
      <p:pic>
        <p:nvPicPr>
          <p:cNvPr id="5" name="Picture 4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32E3331C-53AF-A479-FB57-F0DC0BDAC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469" y="502674"/>
            <a:ext cx="1023062" cy="1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3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1E0C-78F2-B1C6-A3E9-014CB905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WELCOME!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0FA60-F004-49DA-606F-BB140BB5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Welcome to the SLHCC Hackathon for 2025.</a:t>
            </a:r>
            <a:r>
              <a:rPr lang="en-AU" dirty="0"/>
              <a:t> We hope you enjoy this event.</a:t>
            </a:r>
          </a:p>
          <a:p>
            <a:r>
              <a:rPr lang="en-AU" dirty="0"/>
              <a:t>A hackathon is where you compete against others by building quality software against each other.</a:t>
            </a:r>
            <a:endParaRPr lang="en-GB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FDEC17E4-3F51-63E9-EE3E-5A65B4553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38" y="5779053"/>
            <a:ext cx="1023062" cy="1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6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841B-2995-46D5-9F0D-78EE9EFD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&amp; DETAILS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E9A1-84DB-32D0-65FA-2F63415E9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You will have 4 days to build your own </a:t>
            </a:r>
            <a:r>
              <a:rPr lang="en-GB" b="1" u="sng" dirty="0"/>
              <a:t>code editor / IDE application</a:t>
            </a:r>
            <a:r>
              <a:rPr lang="en-GB" dirty="0"/>
              <a:t>. This must be a Desktop application e.g. an application that runs as an executable (.exe for Windows, .app for Mac or a Linux desktop executable). It cannot be a Web or Mobile app.</a:t>
            </a:r>
          </a:p>
          <a:p>
            <a:r>
              <a:rPr lang="en-GB" dirty="0"/>
              <a:t>The features / complexity of your IDE app is up to you. Be creative and use your time effectively!</a:t>
            </a:r>
          </a:p>
          <a:p>
            <a:r>
              <a:rPr lang="en-GB" dirty="0"/>
              <a:t>Some languages/frameworks that can be used are (but not limited to): C#, </a:t>
            </a:r>
            <a:r>
              <a:rPr lang="en-GB" dirty="0" err="1"/>
              <a:t>Electron.js</a:t>
            </a:r>
            <a:r>
              <a:rPr lang="en-GB" dirty="0"/>
              <a:t>, C++, Swift (macOS only), Python and more.</a:t>
            </a:r>
          </a:p>
          <a:p>
            <a:r>
              <a:rPr lang="en-GB" dirty="0"/>
              <a:t>Time: 4 days (Starts on Monday the 14th of July @ 12:00pm and ends on Friday the 18th of July @ 11:00am</a:t>
            </a:r>
          </a:p>
          <a:p>
            <a:r>
              <a:rPr lang="en-GB" dirty="0"/>
              <a:t>Will be running online.</a:t>
            </a:r>
          </a:p>
          <a:p>
            <a:r>
              <a:rPr lang="en-GB" dirty="0"/>
              <a:t>Individuals only (no teams).</a:t>
            </a:r>
          </a:p>
          <a:p>
            <a:r>
              <a:rPr lang="en-GB" dirty="0"/>
              <a:t>Committee members not eligible for final scores but can participate non-competitively. 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A52DD3F4-79A2-72A3-8F97-2CED69C03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38" y="5779053"/>
            <a:ext cx="1023062" cy="1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1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390F-9B22-3D25-F686-67E5F856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</a:t>
            </a:r>
            <a:r>
              <a:rPr lang="en-GB" dirty="0" err="1"/>
              <a:t>conT.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C647-AC79-1ACC-0764-FE61C5BC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You are more than welcome to meet up with others on campus to work on it together, but you must submit a different solution each. You can share your solutions with each other (this isn't like an assignment), but make sure you both have a different app when you submit.</a:t>
            </a:r>
          </a:p>
          <a:p>
            <a:pPr fontAlgn="base"/>
            <a:r>
              <a:rPr lang="en-GB" dirty="0"/>
              <a:t>AI assistance is allowed, but the recommendation is to really practice and improve your skills. So, I would say only use it if you get really stuck.</a:t>
            </a:r>
          </a:p>
          <a:p>
            <a:pPr fontAlgn="base"/>
            <a:r>
              <a:rPr lang="en-GB" dirty="0"/>
              <a:t>Committee can participate </a:t>
            </a:r>
            <a:r>
              <a:rPr lang="en-GB" b="1" dirty="0"/>
              <a:t>BUT will NOT receive a final score/leader board position - basically we are there building an app but aren't being competitive to keep it fair.</a:t>
            </a:r>
            <a:endParaRPr lang="en-GB" dirty="0"/>
          </a:p>
          <a:p>
            <a:endParaRPr lang="en-AU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A4B712C7-7CB8-5457-C875-93499F5C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38" y="5779053"/>
            <a:ext cx="1023062" cy="1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1086-BF1C-09EA-C913-1974C67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GRADING SCHEME (What to expect AFTER THE HACKATHON)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2F62-B3CE-F85E-DE79-58E525DBE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Quality (25%)</a:t>
            </a:r>
          </a:p>
          <a:p>
            <a:r>
              <a:rPr lang="en-GB" dirty="0"/>
              <a:t>UI/UX (25%)</a:t>
            </a:r>
          </a:p>
          <a:p>
            <a:r>
              <a:rPr lang="en-GB" dirty="0"/>
              <a:t>Functionality (25%)</a:t>
            </a:r>
          </a:p>
          <a:p>
            <a:r>
              <a:rPr lang="en-GB" dirty="0"/>
              <a:t>Performance (25%)</a:t>
            </a:r>
          </a:p>
          <a:p>
            <a:pPr marL="0" indent="0">
              <a:buNone/>
            </a:pPr>
            <a:r>
              <a:rPr lang="en-GB" dirty="0"/>
              <a:t>You will receive a Discord Message with your result as a PDF after the hackathon. The rubric should already be posted in the hackathon chat on Discord.</a:t>
            </a:r>
          </a:p>
          <a:p>
            <a:endParaRPr lang="en-AU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8E7DBD27-DBBA-A721-198D-24524EBE7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38" y="5779053"/>
            <a:ext cx="1023062" cy="1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20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B89D-E0EF-C230-C260-91E1D805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HACKATHON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3E50-13DA-D32A-E3D4-E3693F82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11:00am, coding will stop, and the committee will take 30-60 minutes to grade all submissions. </a:t>
            </a:r>
            <a:r>
              <a:rPr lang="en-US" b="1" dirty="0"/>
              <a:t>You will need to demo your application on a Voice Call with a committee member AND share the code either: whilst on the demo call or via a GitHub link for review.</a:t>
            </a:r>
          </a:p>
          <a:p>
            <a:r>
              <a:rPr lang="en-US" dirty="0"/>
              <a:t>Top 3 will win a prize. Prize is to be determined but should be announced soon.</a:t>
            </a:r>
          </a:p>
          <a:p>
            <a:r>
              <a:rPr lang="en-US" dirty="0"/>
              <a:t>Prizes will be organized with the SSA (Swinburne Student Association) for funding. Please bare with us, we will have something for the winners asap. Will stay connected with the Top 3 after the Hackathon.</a:t>
            </a:r>
          </a:p>
          <a:p>
            <a:r>
              <a:rPr lang="en-US" dirty="0"/>
              <a:t>All participants will receive a Participation certificate.</a:t>
            </a:r>
          </a:p>
          <a:p>
            <a:r>
              <a:rPr lang="en-US" dirty="0"/>
              <a:t>Top 3 will receive an additional Winners certificate.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5FBA44D5-514E-6422-E627-45CF98A08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38" y="5779053"/>
            <a:ext cx="1023062" cy="1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4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669E-9527-F4EF-6DE8-2A96C6ECF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661E-CDFC-210F-5201-D5FBFAA80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Message a Committee Member on Discord or send an email to </a:t>
            </a:r>
            <a:r>
              <a:rPr lang="en-GB" dirty="0">
                <a:hlinkClick r:id="rId2"/>
              </a:rPr>
              <a:t>swinburnelhcc@gmail.com</a:t>
            </a:r>
            <a:r>
              <a:rPr lang="en-GB" dirty="0"/>
              <a:t>. Dylan will be monitoring the email throughout the hackathon, so you can expect a response within 10 minutes max.</a:t>
            </a:r>
            <a:endParaRPr lang="en-AU" dirty="0"/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1CB1F52B-6533-92F4-4D2C-F7CB693B3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38" y="5779053"/>
            <a:ext cx="1023062" cy="1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1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A757-61F1-C0E4-FA06-A40988C8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HAPPY HACKING!</a:t>
            </a:r>
          </a:p>
        </p:txBody>
      </p:sp>
      <p:pic>
        <p:nvPicPr>
          <p:cNvPr id="4" name="Picture 3" descr="A penguin and computer on a red background&#10;&#10;AI-generated content may be incorrect.">
            <a:extLst>
              <a:ext uri="{FF2B5EF4-FFF2-40B4-BE49-F238E27FC236}">
                <a16:creationId xmlns:a16="http://schemas.microsoft.com/office/drawing/2014/main" id="{EEB0B558-CF0D-512E-40EF-2A46AACDF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460" y="527603"/>
            <a:ext cx="1023062" cy="107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832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162</TotalTime>
  <Words>564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</vt:lpstr>
      <vt:lpstr>Banded</vt:lpstr>
      <vt:lpstr>SLHCC HACKATHON 2025</vt:lpstr>
      <vt:lpstr>WELCOME!</vt:lpstr>
      <vt:lpstr>RULES &amp; DETAILS</vt:lpstr>
      <vt:lpstr>RULES conT.</vt:lpstr>
      <vt:lpstr>GRADING SCHEME (What to expect AFTER THE HACKATHON)</vt:lpstr>
      <vt:lpstr>AFTER THE HACKATHON CONT.</vt:lpstr>
      <vt:lpstr>QUESTIONS?</vt:lpstr>
      <vt:lpstr>HAPPY HACKING!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ARMSTRONG</dc:creator>
  <cp:lastModifiedBy>Dylan Armstrong</cp:lastModifiedBy>
  <cp:revision>27</cp:revision>
  <dcterms:created xsi:type="dcterms:W3CDTF">2025-06-30T12:09:32Z</dcterms:created>
  <dcterms:modified xsi:type="dcterms:W3CDTF">2025-07-14T01:19:11Z</dcterms:modified>
</cp:coreProperties>
</file>