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9" r:id="rId3"/>
    <p:sldId id="271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300" r:id="rId13"/>
    <p:sldId id="288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7349630045" TargetMode="External"/><Relationship Id="rId2" Type="http://schemas.openxmlformats.org/officeDocument/2006/relationships/hyperlink" Target="abhigna11.11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8861361696" TargetMode="External"/><Relationship Id="rId4" Type="http://schemas.openxmlformats.org/officeDocument/2006/relationships/hyperlink" Target="ashwijkumar4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403985"/>
            <a:ext cx="10972800" cy="4896485"/>
          </a:xfrm>
        </p:spPr>
        <p:txBody>
          <a:bodyPr/>
          <a:lstStyle/>
          <a:p>
            <a:pPr algn="ctr"/>
            <a:r>
              <a:rPr lang="en-US" sz="17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ACE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/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</a:br>
            <a:r>
              <a:rPr lang="en-US" sz="32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Artificial Computer Education</a:t>
            </a:r>
            <a:br>
              <a:rPr lang="en-US" sz="32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</a:br>
            <a:r>
              <a:rPr lang="en-US" sz="32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/>
            </a:r>
            <a:br>
              <a:rPr lang="en-US" sz="32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</a:br>
            <a:r>
              <a:rPr lang="en-US" sz="32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/>
            </a:r>
            <a:br>
              <a:rPr lang="en-US" sz="32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</a:br>
            <a:r>
              <a:rPr lang="en-US" sz="32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/>
            </a:r>
            <a:br>
              <a:rPr lang="en-US" sz="32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</a:br>
            <a:r>
              <a:rPr lang="en-US" sz="24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LET'S </a:t>
            </a:r>
            <a:r>
              <a:rPr lang="en-US" sz="2400" b="1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ACE </a:t>
            </a:r>
            <a:r>
              <a:rPr lang="en-US" sz="2400" dirty="0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IT!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528955"/>
            <a:ext cx="11473180" cy="5998210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</a:rPr>
              <a:t>Progress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</a:rPr>
              <a:t>	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There are two buttons here which indicate the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progress 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of the student.</a:t>
            </a:r>
          </a:p>
          <a:p>
            <a:pPr lvl="1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</a:rPr>
              <a:t>Current Progress</a:t>
            </a:r>
          </a:p>
          <a:p>
            <a:pPr marL="457200" lvl="1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	The students can view their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 current progress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 here.</a:t>
            </a:r>
          </a:p>
          <a:p>
            <a:pPr lvl="1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</a:rPr>
              <a:t>Future Progress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	The students 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view their future progress, which is predicted using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Machine Learning algorithm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 (Random Forest).</a:t>
            </a:r>
            <a:endParaRPr lang="en-US" sz="2000" b="1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000" b="1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The data collected will be used for further research on the learning style of each student. By identifying their learning patterns, the coaching can be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further personalized to each student.</a:t>
            </a:r>
            <a:endParaRPr lang="en-US" sz="200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	All in all, ACE aims to provide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an incredible, one of a kind learning experience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, which develops students' knowledge from the very roots, giving them in depth understanding of a subject that they love. 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	Come,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join hands with ACE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and together,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LET'S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ACE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IT!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817245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Frequently Asked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1193800"/>
            <a:ext cx="11473180" cy="533336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b="1">
                <a:latin typeface="Microsoft YaHei" panose="020B0503020204020204" charset="-122"/>
                <a:ea typeface="Microsoft YaHei" panose="020B0503020204020204" charset="-122"/>
              </a:rPr>
              <a:t>Internet is not available or fast enough in all the places. What can be done about that?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1400">
                <a:latin typeface="Microsoft YaHei" panose="020B0503020204020204" charset="-122"/>
                <a:ea typeface="Microsoft YaHei" panose="020B0503020204020204" charset="-122"/>
              </a:rPr>
              <a:t>This project has a vast area for development, and will need a lot of time to be implemented. By the time a full fledged application is launched, it is safe to assume that tech will be cheaper and internet will be available at every nook and corner.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sz="14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b="1">
                <a:latin typeface="Microsoft YaHei" panose="020B0503020204020204" charset="-122"/>
                <a:ea typeface="Microsoft YaHei" panose="020B0503020204020204" charset="-122"/>
              </a:rPr>
              <a:t>Is this only limited to online mode? 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1400">
                <a:latin typeface="Microsoft YaHei" panose="020B0503020204020204" charset="-122"/>
                <a:ea typeface="Microsoft YaHei" panose="020B0503020204020204" charset="-122"/>
              </a:rPr>
              <a:t>No. This is not a completely online education system. Some of the pragrams will be 100% offline, but not all programs are completely online. Because, for practical exposure, online mode is not satisfactory.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sz="14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400" b="1">
                <a:latin typeface="Microsoft YaHei" panose="020B0503020204020204" charset="-122"/>
                <a:ea typeface="Microsoft YaHei" panose="020B0503020204020204" charset="-122"/>
              </a:rPr>
              <a:t>What is the algorithm used to predict the scores and why is that particular algorithm used?</a:t>
            </a:r>
            <a:endParaRPr lang="en-US" sz="14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1400">
                <a:latin typeface="Microsoft YaHei" panose="020B0503020204020204" charset="-122"/>
                <a:ea typeface="Microsoft YaHei" panose="020B0503020204020204" charset="-122"/>
              </a:rPr>
              <a:t>ans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sz="14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14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817245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Future Implementations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1193800"/>
            <a:ext cx="11473180" cy="533336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An application that can be accessed to all types of devices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Addition of multiple domains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Expert tutors for all specific domains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Both Online and Offline medium of education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Implementation of various criterias to study the students' learning pattern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817245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Team AA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" y="1193800"/>
            <a:ext cx="5539105" cy="1479550"/>
          </a:xfrm>
        </p:spPr>
        <p:txBody>
          <a:bodyPr/>
          <a:lstStyle/>
          <a:p>
            <a:pPr marL="0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Abhigna KV</a:t>
            </a:r>
          </a:p>
          <a:p>
            <a:pPr marL="0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effectLst/>
                <a:latin typeface="Microsoft YaHei" panose="020B0503020204020204" charset="-122"/>
                <a:ea typeface="Microsoft YaHei" panose="020B0503020204020204" charset="-122"/>
                <a:hlinkClick r:id="rId2" action="ppaction://hlinkfile"/>
              </a:rPr>
              <a:t>abhigna11.11@gmail.com</a:t>
            </a:r>
            <a:endParaRPr lang="en-US" sz="2000">
              <a:effectLst/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effectLst/>
                <a:latin typeface="Microsoft YaHei" panose="020B0503020204020204" charset="-122"/>
                <a:ea typeface="Microsoft YaHei" panose="020B0503020204020204" charset="-122"/>
                <a:hlinkClick r:id="rId3" action="ppaction://hlinkfile"/>
              </a:rPr>
              <a:t>7349630045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6264910" y="1193800"/>
            <a:ext cx="5539105" cy="1479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Ashwij Kumar</a:t>
            </a:r>
          </a:p>
          <a:p>
            <a:pPr marL="0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hlinkClick r:id="rId4" action="ppaction://hlinkfile"/>
              </a:rPr>
              <a:t>ashwijkumar4@gmail.com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l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  <a:hlinkClick r:id="rId5" action="ppaction://hlinkfile"/>
              </a:rPr>
              <a:t>8861361696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359410" y="2878455"/>
            <a:ext cx="11473180" cy="35610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b="1">
                <a:effectLst/>
                <a:latin typeface="Microsoft YaHei" panose="020B0503020204020204" charset="-122"/>
                <a:ea typeface="Microsoft YaHei" panose="020B0503020204020204" charset="-122"/>
              </a:rPr>
              <a:t>Google Drive Link</a:t>
            </a:r>
          </a:p>
          <a:p>
            <a:pPr marL="0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817245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ACE </a:t>
            </a: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-</a:t>
            </a: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Artificial Computer Education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1193800"/>
            <a:ext cx="11473180" cy="5333365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Learning is pivotal for a student's success in academics and life.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The Digital Age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is deeply shaping the way students learn and will also determine their future prospects. With the use of technology, we aim to provide students a learning platform where they can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learn, engage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and be excited about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paving their own path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to discover the world. 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WHAT IS ACE?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ACE (Artificial Computer Education)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is an automated education system, which uses technology to create a personalized learning experience for each learner. 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Artificial Intelligence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is used to identify the learning pattern of the student. Then, a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unique curicullum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is formed to guide the student to learn at his own pace.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ACE provides an opportunity to the students to pursue their passion and achieve their goals. It instills a sense of satisfaction in them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, and they will live a life with no regrets.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817245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What is our Motive?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1193800"/>
            <a:ext cx="11473180" cy="533336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sz="2100" b="1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evolutionize the current education system:</a:t>
            </a:r>
            <a:endParaRPr lang="en-US" sz="21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	By providing a platform for children to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study what they love</a:t>
            </a: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, and help them pursue the same in their future. Our goal is to offer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highly adaptive, engaging and effective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education</a:t>
            </a: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. 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1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	</a:t>
            </a:r>
            <a:r>
              <a:rPr lang="en-US" sz="2100" dirty="0" smtClean="0">
                <a:latin typeface="Microsoft YaHei" panose="020B0503020204020204" charset="-122"/>
                <a:ea typeface="Microsoft YaHei" panose="020B0503020204020204" charset="-122"/>
              </a:rPr>
              <a:t>The student </a:t>
            </a: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can choose from an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ocean of domains</a:t>
            </a: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, ranging from Computers to Crafts, and Singing to Science. And this choice is done by their own discretion. There is also an option to choose an 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elective 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of </a:t>
            </a:r>
            <a:r>
              <a:rPr lang="en-US" sz="2100" smtClean="0">
                <a:latin typeface="Microsoft YaHei" panose="020B0503020204020204" charset="-122"/>
                <a:ea typeface="Microsoft YaHei" panose="020B0503020204020204" charset="-122"/>
              </a:rPr>
              <a:t>their </a:t>
            </a: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own choice. Helping the </a:t>
            </a: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student </a:t>
            </a: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find their interests and hidden talents, and supporting them will result in a successful life!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	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	In the end, all that matters is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Happiness</a:t>
            </a:r>
            <a:r>
              <a:rPr lang="en-US" sz="2100" dirty="0">
                <a:latin typeface="Microsoft YaHei" panose="020B0503020204020204" charset="-122"/>
                <a:ea typeface="Microsoft YaHei" panose="020B0503020204020204" charset="-122"/>
              </a:rPr>
              <a:t>. Living by your own choices, making your own decisions, and living life without regrets is something that everyone desires.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817245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What is wrong in the current Education System?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1193800"/>
            <a:ext cx="11473180" cy="533336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Options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Not all courses are available in all institutes, due to lack of teaching professionals.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Practical Knowledge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The current system falls short in providing practical exposure. It's easy to forget 	what you read, but it is almost impossible to forget what you experience.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Social Etiquette and Life Skills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Minimal importance is given to Social Etiquette. Good manners show the best 	you have to offer and encourage others to be their best.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Motive of Exams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Only answer to a question is asked, rather than a solution to a problem. Marks 	are used to judge a student.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528955"/>
            <a:ext cx="11473180" cy="5998210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Coaching Centers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Breeding engineers and doctors at a young itself, rather than letting children 	explore their potentials.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Originality of Assignments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Assignments given are same throughout, and students tend to copy from peers, 	or plagiarize from the Internet. 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Oratory skills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Students are not confident to speak before 50 people, or give a presentation.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Non mainstream career options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Braiwashing students to become doctors or engineers.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Outdated Syllabus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Science books do not talk about things discovered or invented in the recent past.</a:t>
            </a: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Reservation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Truly talented students do not get the chance they deserve due to this.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817245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How does ACE solve this?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1193800"/>
            <a:ext cx="11473180" cy="533336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AI-Based Personalized Learning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ACE is an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automated education system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which offers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personalized learning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for each student with an education that is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highly adaptive, engaging and effective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. With the help of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Artificial Intelligence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, the learning pattern of the student is identified and a unique curriculum is created to assist the student to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learn at his own pace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. 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Ocean of options to choose from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The student has the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liberty to choose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the subjects he loves and of his/her interest. A wide range of options are available for the student to choose from, ranging from Physics to Painting, and Geometry to Drama. 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Along with the the core subject, there will be an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elective of his/her choice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. This could be a hobby or any other subject, which the student loves to do.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549275"/>
            <a:ext cx="11473180" cy="5977890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Inclusive of Fundamental Subjects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Apart from core and elective subjects, mandatory subjects like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Maths, Science, Social Etiquette and Language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 are included, as these subjects are the most fundamental subjects and shape a person's life.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Practicality in subjects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	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Hands on learning and practical exposure 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is given high priority.	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</a:rPr>
              <a:t>Importance of </a:t>
            </a:r>
            <a:r>
              <a:rPr lang="en-US" sz="2100" b="1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Social Etiquette &amp; Life Skills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</a:rPr>
              <a:t>	At ACE, we give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utmost imortance to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Social Etiquette &amp; Life Skills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. Here, the child is extensively educated on the customary code of polite behaviour in the society. 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	The student is taught how to value and respect others. He/She is made to realise the importance of promoting kindness, consideration, and humility. Etiquette gives the confidence to deal with different situations in life.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10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1835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817245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How are students selected?</a:t>
            </a:r>
            <a:endParaRPr 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1193800"/>
            <a:ext cx="11473180" cy="5333365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	During the registration process, the student has to fill in all the neccessary details. The details can also be edited later.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10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	After registration, the student has to choose his hobbies, one of which would be an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Elective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. Then he/she is asked to choose a subject they are interested to pursue. This will be their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Core subject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. There is an option to choose one or more Core electives.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	Based on the choices done, a test will be conducted. The solutions of the student will be thoroughly evaluated. Extensive evaluation is done in order to get a deep understanding of the child. Once the student clears the tests, he will be given access to </a:t>
            </a:r>
            <a:r>
              <a:rPr lang="en-US" sz="2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The ACE Application</a:t>
            </a:r>
            <a:r>
              <a:rPr lang="en-US" sz="21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. Based on the results, the child will be allotted a personalized routine to follow. </a:t>
            </a:r>
            <a:endParaRPr lang="en-US" sz="21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555"/>
            <a:ext cx="10972800" cy="817245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What are the Funtionalities of The ACE Application?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410" y="1193800"/>
            <a:ext cx="11473180" cy="5333365"/>
          </a:xfr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</a:rPr>
              <a:t>Classroom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	This is the most important aspect of the application. All subject related content is available here. The student can browse through the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lessons and attend letures. Multiple workshops, webinars, competitions and quizzes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 are regularly conducted here, where the student can explore and keep themselves curious.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</a:rPr>
              <a:t>Schedule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	Weekly schedule can be viewed here. This schedule is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varied every week</a:t>
            </a: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 according to the student's learning pattern. Timings can be altered according to the student's will.</a:t>
            </a: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>
                <a:latin typeface="Microsoft YaHei" panose="020B0503020204020204" charset="-122"/>
                <a:ea typeface="Microsoft YaHei" panose="020B0503020204020204" charset="-122"/>
              </a:rPr>
              <a:t>Contents</a:t>
            </a:r>
            <a:endParaRPr lang="en-US" sz="200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000">
                <a:latin typeface="Microsoft YaHei" panose="020B0503020204020204" charset="-122"/>
                <a:ea typeface="Microsoft YaHei" panose="020B0503020204020204" charset="-122"/>
              </a:rPr>
              <a:t>	All the topics to be taught are listed here in this section.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YaHei</vt:lpstr>
      <vt:lpstr>SimSun</vt:lpstr>
      <vt:lpstr>Arial</vt:lpstr>
      <vt:lpstr>Calibri</vt:lpstr>
      <vt:lpstr>Wingdings</vt:lpstr>
      <vt:lpstr>Default Design</vt:lpstr>
      <vt:lpstr>ACE Artificial Computer Education    LET'S ACE IT!</vt:lpstr>
      <vt:lpstr>ACE -Artificial Computer Education</vt:lpstr>
      <vt:lpstr>What is our Motive?</vt:lpstr>
      <vt:lpstr>What is wrong in the current Education System?</vt:lpstr>
      <vt:lpstr>PowerPoint Presentation</vt:lpstr>
      <vt:lpstr>How does ACE solve this?</vt:lpstr>
      <vt:lpstr>PowerPoint Presentation</vt:lpstr>
      <vt:lpstr>How are students selected?</vt:lpstr>
      <vt:lpstr>What are the Funtionalities of The ACE Application?</vt:lpstr>
      <vt:lpstr>PowerPoint Presentation</vt:lpstr>
      <vt:lpstr>Frequently Asked Questions</vt:lpstr>
      <vt:lpstr>Future Implementations</vt:lpstr>
      <vt:lpstr>Team 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-Artificial Computer Education</dc:title>
  <dc:creator>ashwi</dc:creator>
  <cp:lastModifiedBy>Abhigna</cp:lastModifiedBy>
  <cp:revision>52</cp:revision>
  <dcterms:created xsi:type="dcterms:W3CDTF">2020-11-21T13:59:00Z</dcterms:created>
  <dcterms:modified xsi:type="dcterms:W3CDTF">2020-11-22T08:36:28Z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