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6" r:id="rId5"/>
    <p:sldId id="267" r:id="rId6"/>
    <p:sldId id="259" r:id="rId7"/>
    <p:sldId id="260" r:id="rId8"/>
    <p:sldId id="258" r:id="rId9"/>
    <p:sldId id="269" r:id="rId10"/>
    <p:sldId id="270" r:id="rId11"/>
    <p:sldId id="262" r:id="rId12"/>
    <p:sldId id="271" r:id="rId13"/>
    <p:sldId id="263" r:id="rId14"/>
    <p:sldId id="272" r:id="rId15"/>
    <p:sldId id="273" r:id="rId16"/>
    <p:sldId id="274"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7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361E3AD-9BC4-40CB-90C3-23DA67161890}" type="datetimeFigureOut">
              <a:rPr lang="en-GB" smtClean="0"/>
              <a:t>28/10/2018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50E086-42C0-4EAD-AD6B-8E01172CC8EC}" type="slidenum">
              <a:rPr lang="en-GB" smtClean="0"/>
              <a:t>‹#›</a:t>
            </a:fld>
            <a:endParaRPr lang="en-GB"/>
          </a:p>
        </p:txBody>
      </p:sp>
    </p:spTree>
    <p:extLst>
      <p:ext uri="{BB962C8B-B14F-4D97-AF65-F5344CB8AC3E}">
        <p14:creationId xmlns:p14="http://schemas.microsoft.com/office/powerpoint/2010/main" val="1558672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361E3AD-9BC4-40CB-90C3-23DA67161890}" type="datetimeFigureOut">
              <a:rPr lang="en-GB" smtClean="0"/>
              <a:t>28/10/2018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50E086-42C0-4EAD-AD6B-8E01172CC8EC}" type="slidenum">
              <a:rPr lang="en-GB" smtClean="0"/>
              <a:t>‹#›</a:t>
            </a:fld>
            <a:endParaRPr lang="en-GB"/>
          </a:p>
        </p:txBody>
      </p:sp>
    </p:spTree>
    <p:extLst>
      <p:ext uri="{BB962C8B-B14F-4D97-AF65-F5344CB8AC3E}">
        <p14:creationId xmlns:p14="http://schemas.microsoft.com/office/powerpoint/2010/main" val="3957528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361E3AD-9BC4-40CB-90C3-23DA67161890}" type="datetimeFigureOut">
              <a:rPr lang="en-GB" smtClean="0"/>
              <a:t>28/10/2018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50E086-42C0-4EAD-AD6B-8E01172CC8EC}" type="slidenum">
              <a:rPr lang="en-GB" smtClean="0"/>
              <a:t>‹#›</a:t>
            </a:fld>
            <a:endParaRPr lang="en-GB"/>
          </a:p>
        </p:txBody>
      </p:sp>
    </p:spTree>
    <p:extLst>
      <p:ext uri="{BB962C8B-B14F-4D97-AF65-F5344CB8AC3E}">
        <p14:creationId xmlns:p14="http://schemas.microsoft.com/office/powerpoint/2010/main" val="1559691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361E3AD-9BC4-40CB-90C3-23DA67161890}" type="datetimeFigureOut">
              <a:rPr lang="en-GB" smtClean="0"/>
              <a:t>28/10/2018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50E086-42C0-4EAD-AD6B-8E01172CC8EC}" type="slidenum">
              <a:rPr lang="en-GB" smtClean="0"/>
              <a:t>‹#›</a:t>
            </a:fld>
            <a:endParaRPr lang="en-GB"/>
          </a:p>
        </p:txBody>
      </p:sp>
    </p:spTree>
    <p:extLst>
      <p:ext uri="{BB962C8B-B14F-4D97-AF65-F5344CB8AC3E}">
        <p14:creationId xmlns:p14="http://schemas.microsoft.com/office/powerpoint/2010/main" val="3180707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61E3AD-9BC4-40CB-90C3-23DA67161890}" type="datetimeFigureOut">
              <a:rPr lang="en-GB" smtClean="0"/>
              <a:t>28/10/2018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50E086-42C0-4EAD-AD6B-8E01172CC8EC}" type="slidenum">
              <a:rPr lang="en-GB" smtClean="0"/>
              <a:t>‹#›</a:t>
            </a:fld>
            <a:endParaRPr lang="en-GB"/>
          </a:p>
        </p:txBody>
      </p:sp>
    </p:spTree>
    <p:extLst>
      <p:ext uri="{BB962C8B-B14F-4D97-AF65-F5344CB8AC3E}">
        <p14:creationId xmlns:p14="http://schemas.microsoft.com/office/powerpoint/2010/main" val="2672237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361E3AD-9BC4-40CB-90C3-23DA67161890}" type="datetimeFigureOut">
              <a:rPr lang="en-GB" smtClean="0"/>
              <a:t>28/10/2018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50E086-42C0-4EAD-AD6B-8E01172CC8EC}" type="slidenum">
              <a:rPr lang="en-GB" smtClean="0"/>
              <a:t>‹#›</a:t>
            </a:fld>
            <a:endParaRPr lang="en-GB"/>
          </a:p>
        </p:txBody>
      </p:sp>
    </p:spTree>
    <p:extLst>
      <p:ext uri="{BB962C8B-B14F-4D97-AF65-F5344CB8AC3E}">
        <p14:creationId xmlns:p14="http://schemas.microsoft.com/office/powerpoint/2010/main" val="1116922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361E3AD-9BC4-40CB-90C3-23DA67161890}" type="datetimeFigureOut">
              <a:rPr lang="en-GB" smtClean="0"/>
              <a:t>28/10/2018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850E086-42C0-4EAD-AD6B-8E01172CC8EC}" type="slidenum">
              <a:rPr lang="en-GB" smtClean="0"/>
              <a:t>‹#›</a:t>
            </a:fld>
            <a:endParaRPr lang="en-GB"/>
          </a:p>
        </p:txBody>
      </p:sp>
    </p:spTree>
    <p:extLst>
      <p:ext uri="{BB962C8B-B14F-4D97-AF65-F5344CB8AC3E}">
        <p14:creationId xmlns:p14="http://schemas.microsoft.com/office/powerpoint/2010/main" val="299498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361E3AD-9BC4-40CB-90C3-23DA67161890}" type="datetimeFigureOut">
              <a:rPr lang="en-GB" smtClean="0"/>
              <a:t>28/10/2018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850E086-42C0-4EAD-AD6B-8E01172CC8EC}" type="slidenum">
              <a:rPr lang="en-GB" smtClean="0"/>
              <a:t>‹#›</a:t>
            </a:fld>
            <a:endParaRPr lang="en-GB"/>
          </a:p>
        </p:txBody>
      </p:sp>
    </p:spTree>
    <p:extLst>
      <p:ext uri="{BB962C8B-B14F-4D97-AF65-F5344CB8AC3E}">
        <p14:creationId xmlns:p14="http://schemas.microsoft.com/office/powerpoint/2010/main" val="985934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61E3AD-9BC4-40CB-90C3-23DA67161890}" type="datetimeFigureOut">
              <a:rPr lang="en-GB" smtClean="0"/>
              <a:t>28/10/2018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850E086-42C0-4EAD-AD6B-8E01172CC8EC}" type="slidenum">
              <a:rPr lang="en-GB" smtClean="0"/>
              <a:t>‹#›</a:t>
            </a:fld>
            <a:endParaRPr lang="en-GB"/>
          </a:p>
        </p:txBody>
      </p:sp>
    </p:spTree>
    <p:extLst>
      <p:ext uri="{BB962C8B-B14F-4D97-AF65-F5344CB8AC3E}">
        <p14:creationId xmlns:p14="http://schemas.microsoft.com/office/powerpoint/2010/main" val="798503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61E3AD-9BC4-40CB-90C3-23DA67161890}" type="datetimeFigureOut">
              <a:rPr lang="en-GB" smtClean="0"/>
              <a:t>28/10/2018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50E086-42C0-4EAD-AD6B-8E01172CC8EC}" type="slidenum">
              <a:rPr lang="en-GB" smtClean="0"/>
              <a:t>‹#›</a:t>
            </a:fld>
            <a:endParaRPr lang="en-GB"/>
          </a:p>
        </p:txBody>
      </p:sp>
    </p:spTree>
    <p:extLst>
      <p:ext uri="{BB962C8B-B14F-4D97-AF65-F5344CB8AC3E}">
        <p14:creationId xmlns:p14="http://schemas.microsoft.com/office/powerpoint/2010/main" val="22484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61E3AD-9BC4-40CB-90C3-23DA67161890}" type="datetimeFigureOut">
              <a:rPr lang="en-GB" smtClean="0"/>
              <a:t>28/10/2018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50E086-42C0-4EAD-AD6B-8E01172CC8EC}" type="slidenum">
              <a:rPr lang="en-GB" smtClean="0"/>
              <a:t>‹#›</a:t>
            </a:fld>
            <a:endParaRPr lang="en-GB"/>
          </a:p>
        </p:txBody>
      </p:sp>
    </p:spTree>
    <p:extLst>
      <p:ext uri="{BB962C8B-B14F-4D97-AF65-F5344CB8AC3E}">
        <p14:creationId xmlns:p14="http://schemas.microsoft.com/office/powerpoint/2010/main" val="3673844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9000"/>
            <a:lum/>
          </a:blip>
          <a:srcRect/>
          <a:stretch>
            <a:fillRect l="1000" t="1000" r="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61E3AD-9BC4-40CB-90C3-23DA67161890}" type="datetimeFigureOut">
              <a:rPr lang="en-GB" smtClean="0"/>
              <a:t>28/10/2018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0E086-42C0-4EAD-AD6B-8E01172CC8EC}" type="slidenum">
              <a:rPr lang="en-GB" smtClean="0"/>
              <a:t>‹#›</a:t>
            </a:fld>
            <a:endParaRPr lang="en-GB"/>
          </a:p>
        </p:txBody>
      </p:sp>
    </p:spTree>
    <p:extLst>
      <p:ext uri="{BB962C8B-B14F-4D97-AF65-F5344CB8AC3E}">
        <p14:creationId xmlns:p14="http://schemas.microsoft.com/office/powerpoint/2010/main" val="2190176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332656"/>
            <a:ext cx="7772400" cy="4608512"/>
          </a:xfrm>
        </p:spPr>
        <p:txBody>
          <a:bodyPr/>
          <a:lstStyle/>
          <a:p>
            <a:r>
              <a:rPr lang="en-US" dirty="0" smtClean="0"/>
              <a:t>ROOM VENTILATION &amp; CONTROL SYSTEM</a:t>
            </a:r>
            <a:endParaRPr lang="en-GB" dirty="0"/>
          </a:p>
        </p:txBody>
      </p:sp>
      <p:sp>
        <p:nvSpPr>
          <p:cNvPr id="3" name="Subtitle 2"/>
          <p:cNvSpPr>
            <a:spLocks noGrp="1"/>
          </p:cNvSpPr>
          <p:nvPr>
            <p:ph type="subTitle" idx="1"/>
          </p:nvPr>
        </p:nvSpPr>
        <p:spPr>
          <a:xfrm>
            <a:off x="6156176" y="5157192"/>
            <a:ext cx="2696344" cy="1489720"/>
          </a:xfrm>
        </p:spPr>
        <p:txBody>
          <a:bodyPr>
            <a:normAutofit fontScale="92500" lnSpcReduction="20000"/>
          </a:bodyPr>
          <a:lstStyle/>
          <a:p>
            <a:r>
              <a:rPr lang="en-US" dirty="0" smtClean="0">
                <a:solidFill>
                  <a:schemeClr val="tx1">
                    <a:lumMod val="95000"/>
                    <a:lumOff val="5000"/>
                  </a:schemeClr>
                </a:solidFill>
              </a:rPr>
              <a:t>Presentation by</a:t>
            </a:r>
          </a:p>
          <a:p>
            <a:r>
              <a:rPr lang="en-US" dirty="0" smtClean="0">
                <a:solidFill>
                  <a:schemeClr val="tx1">
                    <a:lumMod val="95000"/>
                    <a:lumOff val="5000"/>
                  </a:schemeClr>
                </a:solidFill>
              </a:rPr>
              <a:t>ASHNA NIZAM</a:t>
            </a:r>
          </a:p>
          <a:p>
            <a:r>
              <a:rPr lang="en-US" dirty="0" smtClean="0">
                <a:solidFill>
                  <a:schemeClr val="tx1">
                    <a:lumMod val="95000"/>
                    <a:lumOff val="5000"/>
                  </a:schemeClr>
                </a:solidFill>
              </a:rPr>
              <a:t>S1E1</a:t>
            </a:r>
            <a:endParaRPr lang="en-GB" dirty="0">
              <a:solidFill>
                <a:schemeClr val="tx1">
                  <a:lumMod val="95000"/>
                  <a:lumOff val="5000"/>
                </a:schemeClr>
              </a:solidFill>
            </a:endParaRPr>
          </a:p>
        </p:txBody>
      </p:sp>
    </p:spTree>
    <p:extLst>
      <p:ext uri="{BB962C8B-B14F-4D97-AF65-F5344CB8AC3E}">
        <p14:creationId xmlns:p14="http://schemas.microsoft.com/office/powerpoint/2010/main" val="3433342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NIZ\Downloads\IMG_20170215_211505.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5323" t="6332" r="8807" b="6229"/>
          <a:stretch/>
        </p:blipFill>
        <p:spPr bwMode="auto">
          <a:xfrm>
            <a:off x="683568" y="1268760"/>
            <a:ext cx="7997481" cy="518457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457200" y="274638"/>
            <a:ext cx="8229600" cy="706090"/>
          </a:xfrm>
        </p:spPr>
        <p:txBody>
          <a:bodyPr>
            <a:normAutofit/>
          </a:bodyPr>
          <a:lstStyle/>
          <a:p>
            <a:r>
              <a:rPr lang="en-US" sz="3600" dirty="0" smtClean="0"/>
              <a:t>PROOF OF CONCEPT</a:t>
            </a:r>
            <a:endParaRPr lang="en-GB" sz="3600" dirty="0"/>
          </a:p>
        </p:txBody>
      </p:sp>
    </p:spTree>
    <p:extLst>
      <p:ext uri="{BB962C8B-B14F-4D97-AF65-F5344CB8AC3E}">
        <p14:creationId xmlns:p14="http://schemas.microsoft.com/office/powerpoint/2010/main" val="36382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GB" dirty="0"/>
          </a:p>
        </p:txBody>
      </p:sp>
      <p:sp>
        <p:nvSpPr>
          <p:cNvPr id="3" name="Content Placeholder 2"/>
          <p:cNvSpPr>
            <a:spLocks noGrp="1"/>
          </p:cNvSpPr>
          <p:nvPr>
            <p:ph idx="1"/>
          </p:nvPr>
        </p:nvSpPr>
        <p:spPr>
          <a:xfrm>
            <a:off x="467544" y="1340768"/>
            <a:ext cx="8229600" cy="4525963"/>
          </a:xfrm>
        </p:spPr>
        <p:txBody>
          <a:bodyPr>
            <a:normAutofit/>
          </a:bodyPr>
          <a:lstStyle/>
          <a:p>
            <a:r>
              <a:rPr lang="en-US" dirty="0" smtClean="0"/>
              <a:t>The project is to be developed using ARDUINO micro controller and Infra-red sensor (SM0038 IR receiver). The system is optimized to work with LG AC remote.  </a:t>
            </a:r>
            <a:r>
              <a:rPr lang="en-US" dirty="0" err="1" smtClean="0"/>
              <a:t>Arduino</a:t>
            </a:r>
            <a:r>
              <a:rPr lang="en-US" dirty="0" smtClean="0"/>
              <a:t> receives the signal from an IR sensor  that it receives from the AC remote and processes the signal to dynamically control a mechanical ventilation closure system. </a:t>
            </a:r>
            <a:endParaRPr lang="en-GB" dirty="0"/>
          </a:p>
        </p:txBody>
      </p:sp>
    </p:spTree>
    <p:extLst>
      <p:ext uri="{BB962C8B-B14F-4D97-AF65-F5344CB8AC3E}">
        <p14:creationId xmlns:p14="http://schemas.microsoft.com/office/powerpoint/2010/main" val="569407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453" y="692695"/>
            <a:ext cx="7741094" cy="5472610"/>
          </a:xfrm>
          <a:prstGeom prst="rect">
            <a:avLst/>
          </a:prstGeom>
        </p:spPr>
      </p:pic>
    </p:spTree>
    <p:extLst>
      <p:ext uri="{BB962C8B-B14F-4D97-AF65-F5344CB8AC3E}">
        <p14:creationId xmlns:p14="http://schemas.microsoft.com/office/powerpoint/2010/main" val="3168035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Advantages</a:t>
            </a:r>
            <a:r>
              <a:rPr lang="en-GB" dirty="0" smtClean="0"/>
              <a:t/>
            </a:r>
            <a:br>
              <a:rPr lang="en-GB" dirty="0" smtClean="0"/>
            </a:br>
            <a:endParaRPr lang="en-GB" dirty="0"/>
          </a:p>
        </p:txBody>
      </p:sp>
      <p:sp>
        <p:nvSpPr>
          <p:cNvPr id="3" name="Content Placeholder 2"/>
          <p:cNvSpPr>
            <a:spLocks noGrp="1"/>
          </p:cNvSpPr>
          <p:nvPr>
            <p:ph idx="1"/>
          </p:nvPr>
        </p:nvSpPr>
        <p:spPr>
          <a:xfrm>
            <a:off x="323528" y="1124744"/>
            <a:ext cx="8568952" cy="5472608"/>
          </a:xfrm>
        </p:spPr>
        <p:txBody>
          <a:bodyPr>
            <a:normAutofit fontScale="92500" lnSpcReduction="10000"/>
          </a:bodyPr>
          <a:lstStyle/>
          <a:p>
            <a:pPr lvl="0" algn="just"/>
            <a:r>
              <a:rPr lang="en-IN" sz="4000" dirty="0" smtClean="0"/>
              <a:t>The </a:t>
            </a:r>
            <a:r>
              <a:rPr lang="en-IN" sz="4000" dirty="0"/>
              <a:t>RVCS prevents suffocation in rooms fixed with AC which need heat insulation in ventilators and prevents unnoticed health hazards.</a:t>
            </a:r>
            <a:endParaRPr lang="en-GB" sz="4000" dirty="0"/>
          </a:p>
          <a:p>
            <a:pPr lvl="0" algn="just"/>
            <a:r>
              <a:rPr lang="en-IN" sz="4000" dirty="0">
                <a:solidFill>
                  <a:schemeClr val="tx1">
                    <a:lumMod val="95000"/>
                    <a:lumOff val="5000"/>
                  </a:schemeClr>
                </a:solidFill>
              </a:rPr>
              <a:t>The system is controlled by the same remote </a:t>
            </a:r>
            <a:r>
              <a:rPr lang="en-IN" sz="4000" dirty="0" smtClean="0">
                <a:solidFill>
                  <a:schemeClr val="tx1">
                    <a:lumMod val="95000"/>
                    <a:lumOff val="5000"/>
                  </a:schemeClr>
                </a:solidFill>
              </a:rPr>
              <a:t>and uses </a:t>
            </a:r>
            <a:r>
              <a:rPr lang="en-IN" sz="4000" dirty="0">
                <a:solidFill>
                  <a:schemeClr val="tx1">
                    <a:lumMod val="95000"/>
                    <a:lumOff val="5000"/>
                  </a:schemeClr>
                </a:solidFill>
              </a:rPr>
              <a:t>signal </a:t>
            </a:r>
            <a:r>
              <a:rPr lang="en-IN" sz="4000" dirty="0" smtClean="0">
                <a:solidFill>
                  <a:schemeClr val="tx1">
                    <a:lumMod val="95000"/>
                    <a:lumOff val="5000"/>
                  </a:schemeClr>
                </a:solidFill>
              </a:rPr>
              <a:t>for </a:t>
            </a:r>
            <a:r>
              <a:rPr lang="en-IN" sz="4000" dirty="0">
                <a:solidFill>
                  <a:schemeClr val="tx1">
                    <a:lumMod val="95000"/>
                    <a:lumOff val="5000"/>
                  </a:schemeClr>
                </a:solidFill>
              </a:rPr>
              <a:t>controlling the AC and needs no other control </a:t>
            </a:r>
            <a:r>
              <a:rPr lang="en-IN" sz="4000" dirty="0" smtClean="0">
                <a:solidFill>
                  <a:schemeClr val="tx1">
                    <a:lumMod val="95000"/>
                    <a:lumOff val="5000"/>
                  </a:schemeClr>
                </a:solidFill>
              </a:rPr>
              <a:t>gadget</a:t>
            </a:r>
            <a:r>
              <a:rPr lang="en-IN" sz="4000" dirty="0">
                <a:solidFill>
                  <a:schemeClr val="tx1">
                    <a:lumMod val="95000"/>
                    <a:lumOff val="5000"/>
                  </a:schemeClr>
                </a:solidFill>
              </a:rPr>
              <a:t>.</a:t>
            </a:r>
            <a:endParaRPr lang="en-GB" sz="4000" dirty="0">
              <a:solidFill>
                <a:srgbClr val="FF0000"/>
              </a:solidFill>
            </a:endParaRPr>
          </a:p>
          <a:p>
            <a:pPr lvl="0" algn="just"/>
            <a:r>
              <a:rPr lang="en-IN" sz="4000" dirty="0"/>
              <a:t>The basic RVCS system can be </a:t>
            </a:r>
            <a:r>
              <a:rPr lang="en-IN" sz="4000" dirty="0" smtClean="0"/>
              <a:t>fabricated  </a:t>
            </a:r>
            <a:r>
              <a:rPr lang="en-IN" sz="4000" dirty="0"/>
              <a:t>with less than </a:t>
            </a:r>
            <a:r>
              <a:rPr lang="en-IN" sz="4000" dirty="0" smtClean="0"/>
              <a:t>10% </a:t>
            </a:r>
            <a:r>
              <a:rPr lang="en-IN" sz="4000" dirty="0"/>
              <a:t>cost that is required for an AC</a:t>
            </a:r>
            <a:r>
              <a:rPr lang="en-IN" sz="4000" dirty="0" smtClean="0"/>
              <a:t>.</a:t>
            </a:r>
            <a:endParaRPr lang="en-GB" sz="4000" dirty="0"/>
          </a:p>
        </p:txBody>
      </p:sp>
    </p:spTree>
    <p:extLst>
      <p:ext uri="{BB962C8B-B14F-4D97-AF65-F5344CB8AC3E}">
        <p14:creationId xmlns:p14="http://schemas.microsoft.com/office/powerpoint/2010/main" val="4249376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980728"/>
            <a:ext cx="8496944" cy="5544616"/>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r>
              <a:rPr lang="en-IN" sz="4000" dirty="0"/>
              <a:t>Easy to install and operate.</a:t>
            </a:r>
            <a:endParaRPr lang="en-GB" sz="4000" dirty="0"/>
          </a:p>
          <a:p>
            <a:pPr marL="342900" indent="-342900">
              <a:spcBef>
                <a:spcPct val="20000"/>
              </a:spcBef>
              <a:buFont typeface="Arial" pitchFamily="34" charset="0"/>
              <a:buChar char="•"/>
            </a:pPr>
            <a:r>
              <a:rPr lang="en-IN" sz="4000" dirty="0"/>
              <a:t>Same power wiring for AC can be used for RVCS.</a:t>
            </a:r>
            <a:endParaRPr lang="en-GB" sz="4000" dirty="0"/>
          </a:p>
          <a:p>
            <a:pPr marL="342900" indent="-342900">
              <a:spcBef>
                <a:spcPct val="20000"/>
              </a:spcBef>
              <a:buFont typeface="Arial" pitchFamily="34" charset="0"/>
              <a:buChar char="•"/>
            </a:pPr>
            <a:r>
              <a:rPr lang="en-IN" sz="4000" dirty="0"/>
              <a:t>The RVCS can also be fitted in rooms without AC to regulate air flow based on temperature and Humidity sensor values and can be controlled by inexpensive remotes.</a:t>
            </a:r>
            <a:endParaRPr lang="en-GB" sz="4000" dirty="0"/>
          </a:p>
        </p:txBody>
      </p:sp>
    </p:spTree>
    <p:extLst>
      <p:ext uri="{BB962C8B-B14F-4D97-AF65-F5344CB8AC3E}">
        <p14:creationId xmlns:p14="http://schemas.microsoft.com/office/powerpoint/2010/main" val="4085288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548680"/>
            <a:ext cx="8784976" cy="5078313"/>
          </a:xfrm>
          <a:prstGeom prst="rect">
            <a:avLst/>
          </a:prstGeom>
        </p:spPr>
        <p:txBody>
          <a:bodyPr wrap="square">
            <a:spAutoFit/>
          </a:bodyPr>
          <a:lstStyle/>
          <a:p>
            <a:pPr algn="ctr"/>
            <a:r>
              <a:rPr lang="en-IN" sz="3600" b="1" dirty="0"/>
              <a:t>Scope</a:t>
            </a:r>
            <a:endParaRPr lang="en-GB" sz="3600" dirty="0"/>
          </a:p>
          <a:p>
            <a:pPr marL="571500" lvl="0" indent="-571500" algn="just">
              <a:buFont typeface="Arial" pitchFamily="34" charset="0"/>
              <a:buChar char="•"/>
            </a:pPr>
            <a:r>
              <a:rPr lang="en-IN" sz="3600" dirty="0" smtClean="0"/>
              <a:t>To develop </a:t>
            </a:r>
            <a:r>
              <a:rPr lang="en-IN" sz="3600" dirty="0"/>
              <a:t>the model into a commercial product </a:t>
            </a:r>
            <a:r>
              <a:rPr lang="en-IN" sz="3600" dirty="0" smtClean="0"/>
              <a:t>considering its </a:t>
            </a:r>
            <a:r>
              <a:rPr lang="en-IN" sz="3600" dirty="0"/>
              <a:t>health benefits and the low cost involved.</a:t>
            </a:r>
            <a:endParaRPr lang="en-GB" sz="3600" dirty="0"/>
          </a:p>
          <a:p>
            <a:pPr marL="571500" lvl="0" indent="-571500" algn="just">
              <a:buFont typeface="Arial" pitchFamily="34" charset="0"/>
              <a:buChar char="•"/>
            </a:pPr>
            <a:r>
              <a:rPr lang="en-IN" sz="3600" dirty="0"/>
              <a:t>The commercial product can be developed with temperature, humidity and CO</a:t>
            </a:r>
            <a:r>
              <a:rPr lang="en-IN" sz="3600" baseline="-25000" dirty="0"/>
              <a:t>2</a:t>
            </a:r>
            <a:r>
              <a:rPr lang="en-IN" sz="3600" dirty="0"/>
              <a:t> sensors, LCD Displays and additional venting fans to increase the efficiency and consumer preference.</a:t>
            </a:r>
            <a:endParaRPr lang="en-GB" sz="3600" dirty="0"/>
          </a:p>
        </p:txBody>
      </p:sp>
    </p:spTree>
    <p:extLst>
      <p:ext uri="{BB962C8B-B14F-4D97-AF65-F5344CB8AC3E}">
        <p14:creationId xmlns:p14="http://schemas.microsoft.com/office/powerpoint/2010/main" val="3734370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smtClean="0"/>
              <a:t>Cost estimate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24142287"/>
              </p:ext>
            </p:extLst>
          </p:nvPr>
        </p:nvGraphicFramePr>
        <p:xfrm>
          <a:off x="467544" y="980728"/>
          <a:ext cx="8229600" cy="5328591"/>
        </p:xfrm>
        <a:graphic>
          <a:graphicData uri="http://schemas.openxmlformats.org/drawingml/2006/table">
            <a:tbl>
              <a:tblPr firstRow="1" bandRow="1">
                <a:tableStyleId>{5C22544A-7EE6-4342-B048-85BDC9FD1C3A}</a:tableStyleId>
              </a:tblPr>
              <a:tblGrid>
                <a:gridCol w="1224136"/>
                <a:gridCol w="5184576"/>
                <a:gridCol w="1820888"/>
              </a:tblGrid>
              <a:tr h="603907">
                <a:tc>
                  <a:txBody>
                    <a:bodyPr/>
                    <a:lstStyle/>
                    <a:p>
                      <a:r>
                        <a:rPr lang="en-US" sz="2800" dirty="0" err="1" smtClean="0"/>
                        <a:t>SL.No</a:t>
                      </a:r>
                      <a:r>
                        <a:rPr lang="en-US" sz="2800" dirty="0" smtClean="0"/>
                        <a:t>.</a:t>
                      </a:r>
                      <a:endParaRPr lang="en-GB" sz="2800" dirty="0"/>
                    </a:p>
                  </a:txBody>
                  <a:tcPr/>
                </a:tc>
                <a:tc>
                  <a:txBody>
                    <a:bodyPr/>
                    <a:lstStyle/>
                    <a:p>
                      <a:r>
                        <a:rPr lang="en-US" sz="2800" dirty="0" smtClean="0"/>
                        <a:t>ITEM</a:t>
                      </a:r>
                      <a:endParaRPr lang="en-GB" sz="2800" dirty="0"/>
                    </a:p>
                  </a:txBody>
                  <a:tcPr/>
                </a:tc>
                <a:tc>
                  <a:txBody>
                    <a:bodyPr/>
                    <a:lstStyle/>
                    <a:p>
                      <a:r>
                        <a:rPr lang="en-US" sz="2800" dirty="0" smtClean="0"/>
                        <a:t>COST (</a:t>
                      </a:r>
                      <a:r>
                        <a:rPr lang="en-US" sz="2800" dirty="0" err="1" smtClean="0"/>
                        <a:t>Rs</a:t>
                      </a:r>
                      <a:r>
                        <a:rPr lang="en-US" sz="2800" dirty="0" smtClean="0"/>
                        <a:t>.)</a:t>
                      </a:r>
                      <a:endParaRPr lang="en-GB" sz="2800" dirty="0"/>
                    </a:p>
                  </a:txBody>
                  <a:tcPr/>
                </a:tc>
              </a:tr>
              <a:tr h="1101242">
                <a:tc>
                  <a:txBody>
                    <a:bodyPr/>
                    <a:lstStyle/>
                    <a:p>
                      <a:pPr algn="ctr"/>
                      <a:r>
                        <a:rPr lang="en-US" sz="2800" dirty="0" smtClean="0"/>
                        <a:t>1</a:t>
                      </a:r>
                      <a:endParaRPr lang="en-GB" sz="2800" dirty="0"/>
                    </a:p>
                  </a:txBody>
                  <a:tcPr/>
                </a:tc>
                <a:tc>
                  <a:txBody>
                    <a:bodyPr/>
                    <a:lstStyle/>
                    <a:p>
                      <a:r>
                        <a:rPr lang="en-US" sz="2800" dirty="0" smtClean="0"/>
                        <a:t>Mechanical Ventilation Closure system</a:t>
                      </a:r>
                      <a:endParaRPr lang="en-GB" sz="2800" dirty="0"/>
                    </a:p>
                  </a:txBody>
                  <a:tcPr/>
                </a:tc>
                <a:tc>
                  <a:txBody>
                    <a:bodyPr/>
                    <a:lstStyle/>
                    <a:p>
                      <a:pPr algn="r"/>
                      <a:r>
                        <a:rPr lang="en-US" sz="2800" dirty="0" smtClean="0"/>
                        <a:t>4500</a:t>
                      </a:r>
                      <a:endParaRPr lang="en-GB" sz="2800" dirty="0"/>
                    </a:p>
                  </a:txBody>
                  <a:tcPr/>
                </a:tc>
              </a:tr>
              <a:tr h="603907">
                <a:tc>
                  <a:txBody>
                    <a:bodyPr/>
                    <a:lstStyle/>
                    <a:p>
                      <a:pPr algn="ctr"/>
                      <a:r>
                        <a:rPr lang="en-US" sz="2800" dirty="0" smtClean="0"/>
                        <a:t>2</a:t>
                      </a:r>
                      <a:endParaRPr lang="en-GB" sz="2800" dirty="0"/>
                    </a:p>
                  </a:txBody>
                  <a:tcPr/>
                </a:tc>
                <a:tc>
                  <a:txBody>
                    <a:bodyPr/>
                    <a:lstStyle/>
                    <a:p>
                      <a:r>
                        <a:rPr lang="en-US" sz="2800" dirty="0" smtClean="0"/>
                        <a:t>Micro controller and basic sensors</a:t>
                      </a:r>
                      <a:endParaRPr lang="en-GB" sz="2800" dirty="0"/>
                    </a:p>
                  </a:txBody>
                  <a:tcPr/>
                </a:tc>
                <a:tc>
                  <a:txBody>
                    <a:bodyPr/>
                    <a:lstStyle/>
                    <a:p>
                      <a:pPr algn="r"/>
                      <a:r>
                        <a:rPr lang="en-US" sz="2800" dirty="0" smtClean="0"/>
                        <a:t>1500</a:t>
                      </a:r>
                      <a:endParaRPr lang="en-GB" sz="2800" dirty="0"/>
                    </a:p>
                  </a:txBody>
                  <a:tcPr/>
                </a:tc>
              </a:tr>
              <a:tr h="603907">
                <a:tc>
                  <a:txBody>
                    <a:bodyPr/>
                    <a:lstStyle/>
                    <a:p>
                      <a:pPr algn="ctr"/>
                      <a:r>
                        <a:rPr lang="en-US" sz="2800" dirty="0" smtClean="0"/>
                        <a:t>3</a:t>
                      </a:r>
                      <a:endParaRPr lang="en-GB" sz="2800" dirty="0"/>
                    </a:p>
                  </a:txBody>
                  <a:tcPr/>
                </a:tc>
                <a:tc>
                  <a:txBody>
                    <a:bodyPr/>
                    <a:lstStyle/>
                    <a:p>
                      <a:r>
                        <a:rPr lang="en-US" sz="2800" dirty="0" smtClean="0"/>
                        <a:t>Software Design</a:t>
                      </a:r>
                      <a:endParaRPr lang="en-GB" sz="2800" dirty="0"/>
                    </a:p>
                  </a:txBody>
                  <a:tcPr/>
                </a:tc>
                <a:tc>
                  <a:txBody>
                    <a:bodyPr/>
                    <a:lstStyle/>
                    <a:p>
                      <a:pPr algn="r"/>
                      <a:r>
                        <a:rPr lang="en-US" sz="2800" dirty="0" smtClean="0"/>
                        <a:t>1000</a:t>
                      </a:r>
                      <a:endParaRPr lang="en-GB" sz="2800" dirty="0"/>
                    </a:p>
                  </a:txBody>
                  <a:tcPr/>
                </a:tc>
              </a:tr>
              <a:tr h="603907">
                <a:tc>
                  <a:txBody>
                    <a:bodyPr/>
                    <a:lstStyle/>
                    <a:p>
                      <a:pPr algn="ctr"/>
                      <a:r>
                        <a:rPr lang="en-US" sz="2800" dirty="0" smtClean="0"/>
                        <a:t>3</a:t>
                      </a:r>
                      <a:endParaRPr lang="en-GB" sz="2800" dirty="0"/>
                    </a:p>
                  </a:txBody>
                  <a:tcPr/>
                </a:tc>
                <a:tc>
                  <a:txBody>
                    <a:bodyPr/>
                    <a:lstStyle/>
                    <a:p>
                      <a:r>
                        <a:rPr lang="en-US" sz="2800" dirty="0" smtClean="0"/>
                        <a:t>PCB Design and fabrication</a:t>
                      </a:r>
                      <a:endParaRPr lang="en-GB" sz="2800" dirty="0"/>
                    </a:p>
                  </a:txBody>
                  <a:tcPr/>
                </a:tc>
                <a:tc>
                  <a:txBody>
                    <a:bodyPr/>
                    <a:lstStyle/>
                    <a:p>
                      <a:pPr algn="r"/>
                      <a:r>
                        <a:rPr lang="en-US" sz="2800" dirty="0" smtClean="0"/>
                        <a:t>1000</a:t>
                      </a:r>
                      <a:endParaRPr lang="en-GB" sz="2800" dirty="0"/>
                    </a:p>
                  </a:txBody>
                  <a:tcPr/>
                </a:tc>
              </a:tr>
              <a:tr h="603907">
                <a:tc>
                  <a:txBody>
                    <a:bodyPr/>
                    <a:lstStyle/>
                    <a:p>
                      <a:pPr algn="ctr"/>
                      <a:r>
                        <a:rPr lang="en-US" sz="2800" dirty="0" smtClean="0"/>
                        <a:t>4</a:t>
                      </a:r>
                      <a:endParaRPr lang="en-GB" sz="2800" dirty="0"/>
                    </a:p>
                  </a:txBody>
                  <a:tcPr/>
                </a:tc>
                <a:tc>
                  <a:txBody>
                    <a:bodyPr/>
                    <a:lstStyle/>
                    <a:p>
                      <a:r>
                        <a:rPr lang="en-US" sz="2800" dirty="0" smtClean="0"/>
                        <a:t>Power system</a:t>
                      </a:r>
                      <a:endParaRPr lang="en-GB" sz="2800" dirty="0"/>
                    </a:p>
                  </a:txBody>
                  <a:tcPr/>
                </a:tc>
                <a:tc>
                  <a:txBody>
                    <a:bodyPr/>
                    <a:lstStyle/>
                    <a:p>
                      <a:pPr algn="r"/>
                      <a:r>
                        <a:rPr lang="en-US" sz="2800" dirty="0" smtClean="0"/>
                        <a:t>1000</a:t>
                      </a:r>
                      <a:endParaRPr lang="en-GB" sz="2800" dirty="0"/>
                    </a:p>
                  </a:txBody>
                  <a:tcPr/>
                </a:tc>
              </a:tr>
              <a:tr h="603907">
                <a:tc>
                  <a:txBody>
                    <a:bodyPr/>
                    <a:lstStyle/>
                    <a:p>
                      <a:pPr algn="ctr"/>
                      <a:r>
                        <a:rPr lang="en-US" sz="2800" dirty="0" smtClean="0"/>
                        <a:t>5</a:t>
                      </a:r>
                      <a:endParaRPr lang="en-GB" sz="2800" dirty="0"/>
                    </a:p>
                  </a:txBody>
                  <a:tcPr/>
                </a:tc>
                <a:tc>
                  <a:txBody>
                    <a:bodyPr/>
                    <a:lstStyle/>
                    <a:p>
                      <a:r>
                        <a:rPr lang="en-US" sz="2800" dirty="0" smtClean="0"/>
                        <a:t>Unforeseen Expenses</a:t>
                      </a:r>
                      <a:endParaRPr lang="en-GB" sz="2800" dirty="0"/>
                    </a:p>
                  </a:txBody>
                  <a:tcPr/>
                </a:tc>
                <a:tc>
                  <a:txBody>
                    <a:bodyPr/>
                    <a:lstStyle/>
                    <a:p>
                      <a:pPr algn="r"/>
                      <a:r>
                        <a:rPr lang="en-US" sz="2800" dirty="0" smtClean="0"/>
                        <a:t>1000</a:t>
                      </a:r>
                      <a:endParaRPr lang="en-GB" sz="2800" dirty="0"/>
                    </a:p>
                  </a:txBody>
                  <a:tcPr/>
                </a:tc>
              </a:tr>
              <a:tr h="603907">
                <a:tc>
                  <a:txBody>
                    <a:bodyPr/>
                    <a:lstStyle/>
                    <a:p>
                      <a:pPr algn="ctr"/>
                      <a:endParaRPr lang="en-GB" sz="2800" dirty="0"/>
                    </a:p>
                  </a:txBody>
                  <a:tcPr/>
                </a:tc>
                <a:tc>
                  <a:txBody>
                    <a:bodyPr/>
                    <a:lstStyle/>
                    <a:p>
                      <a:r>
                        <a:rPr lang="en-US" sz="2800" b="1" dirty="0" smtClean="0"/>
                        <a:t>Total </a:t>
                      </a:r>
                      <a:endParaRPr lang="en-GB" sz="2800" b="1" dirty="0"/>
                    </a:p>
                  </a:txBody>
                  <a:tcPr/>
                </a:tc>
                <a:tc>
                  <a:txBody>
                    <a:bodyPr/>
                    <a:lstStyle/>
                    <a:p>
                      <a:pPr algn="r"/>
                      <a:r>
                        <a:rPr lang="en-US" sz="2800" b="1" dirty="0" smtClean="0"/>
                        <a:t>10000</a:t>
                      </a:r>
                      <a:endParaRPr lang="en-GB" sz="2800" b="1" dirty="0"/>
                    </a:p>
                  </a:txBody>
                  <a:tcPr/>
                </a:tc>
              </a:tr>
            </a:tbl>
          </a:graphicData>
        </a:graphic>
      </p:graphicFrame>
    </p:spTree>
    <p:extLst>
      <p:ext uri="{BB962C8B-B14F-4D97-AF65-F5344CB8AC3E}">
        <p14:creationId xmlns:p14="http://schemas.microsoft.com/office/powerpoint/2010/main" val="440021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420888"/>
            <a:ext cx="8229600" cy="114300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6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endParaRPr lang="en-GB" sz="6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4031023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GB" dirty="0"/>
          </a:p>
        </p:txBody>
      </p:sp>
      <p:sp>
        <p:nvSpPr>
          <p:cNvPr id="3" name="Content Placeholder 2"/>
          <p:cNvSpPr>
            <a:spLocks noGrp="1"/>
          </p:cNvSpPr>
          <p:nvPr>
            <p:ph idx="1"/>
          </p:nvPr>
        </p:nvSpPr>
        <p:spPr/>
        <p:txBody>
          <a:bodyPr>
            <a:normAutofit/>
          </a:bodyPr>
          <a:lstStyle/>
          <a:p>
            <a:r>
              <a:rPr lang="en-US" dirty="0" smtClean="0"/>
              <a:t>People spent one-third of their life Sleeping and is highly essential to human health and wellbeing.  However, bedrooms with the doors and windows closed for acoustic privacy and energy conservation are often poorly ventilated. </a:t>
            </a:r>
          </a:p>
          <a:p>
            <a:r>
              <a:rPr lang="en-US" dirty="0" smtClean="0"/>
              <a:t>Use of TV and computer in bedrooms also increase the risk of air pollution. </a:t>
            </a:r>
          </a:p>
        </p:txBody>
      </p:sp>
    </p:spTree>
    <p:extLst>
      <p:ext uri="{BB962C8B-B14F-4D97-AF65-F5344CB8AC3E}">
        <p14:creationId xmlns:p14="http://schemas.microsoft.com/office/powerpoint/2010/main" val="808690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63277"/>
            <a:ext cx="8229600" cy="4525963"/>
          </a:xfrm>
        </p:spPr>
        <p:txBody>
          <a:bodyPr/>
          <a:lstStyle/>
          <a:p>
            <a:r>
              <a:rPr lang="en-US" dirty="0" smtClean="0"/>
              <a:t>Research findings show that in closed rooms the CO2 concentration increase to more than 2500ppm (normal level is around 350ppm only) and lead to disturbed sleep, headache, reduced performance levels and other health hazards compared to open ventilated rooms. </a:t>
            </a:r>
          </a:p>
          <a:p>
            <a:r>
              <a:rPr lang="en-US" dirty="0" smtClean="0"/>
              <a:t>This is a serious health hazard most of us are unaware of. </a:t>
            </a:r>
          </a:p>
          <a:p>
            <a:endParaRPr lang="en-GB" dirty="0"/>
          </a:p>
        </p:txBody>
      </p:sp>
    </p:spTree>
    <p:extLst>
      <p:ext uri="{BB962C8B-B14F-4D97-AF65-F5344CB8AC3E}">
        <p14:creationId xmlns:p14="http://schemas.microsoft.com/office/powerpoint/2010/main" val="1298833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67544" y="476672"/>
            <a:ext cx="8229600" cy="5976663"/>
          </a:xfrm>
        </p:spPr>
        <p:txBody>
          <a:bodyPr>
            <a:normAutofit lnSpcReduction="10000"/>
          </a:bodyPr>
          <a:lstStyle/>
          <a:p>
            <a:r>
              <a:rPr lang="en-US" dirty="0" smtClean="0"/>
              <a:t>As the temperature raises, even small homes started to install Air conditioners in their bedroom.</a:t>
            </a:r>
          </a:p>
          <a:p>
            <a:r>
              <a:rPr lang="en-US" dirty="0" smtClean="0"/>
              <a:t>While installing Air conditioners, the ventilators are closed to provide heat insulation and energy conservation.</a:t>
            </a:r>
          </a:p>
          <a:p>
            <a:r>
              <a:rPr lang="en-US" dirty="0" smtClean="0"/>
              <a:t>In a state like Kerala where there is rain for 6 months, the Air conditioners are kept idle during this period and no one bothers to open the ventilators. </a:t>
            </a:r>
          </a:p>
          <a:p>
            <a:r>
              <a:rPr lang="en-US" dirty="0" smtClean="0"/>
              <a:t>The inmates then sleep in these poorly ventilated rooms risking their health</a:t>
            </a:r>
          </a:p>
          <a:p>
            <a:endParaRPr lang="en-GB" dirty="0"/>
          </a:p>
        </p:txBody>
      </p:sp>
    </p:spTree>
    <p:extLst>
      <p:ext uri="{BB962C8B-B14F-4D97-AF65-F5344CB8AC3E}">
        <p14:creationId xmlns:p14="http://schemas.microsoft.com/office/powerpoint/2010/main" val="1994997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NIZ\Downloads\20181028_183132.jpg"/>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8230" r="9887" b="12699"/>
          <a:stretch/>
        </p:blipFill>
        <p:spPr bwMode="auto">
          <a:xfrm>
            <a:off x="323528" y="1196752"/>
            <a:ext cx="8280920" cy="53285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23528" y="260648"/>
            <a:ext cx="8280920" cy="830997"/>
          </a:xfrm>
          <a:prstGeom prst="rect">
            <a:avLst/>
          </a:prstGeom>
          <a:noFill/>
        </p:spPr>
        <p:txBody>
          <a:bodyPr wrap="squar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PHOTOGRAPH SHOWING THE TYPICAL CASE </a:t>
            </a:r>
          </a:p>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WHERE VENTILATORS ARE CLOSED</a:t>
            </a:r>
            <a:endParaRPr lang="en-GB"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Up Arrow 2"/>
          <p:cNvSpPr/>
          <p:nvPr/>
        </p:nvSpPr>
        <p:spPr>
          <a:xfrm>
            <a:off x="6516216" y="2492896"/>
            <a:ext cx="648072" cy="1368152"/>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5140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US" sz="2400" dirty="0" smtClean="0"/>
              <a:t>Comparison of the CO2 concentration</a:t>
            </a:r>
            <a:br>
              <a:rPr lang="en-US" sz="2400" dirty="0" smtClean="0"/>
            </a:br>
            <a:r>
              <a:rPr lang="en-US" sz="2400" dirty="0" smtClean="0"/>
              <a:t>during night-time, each bar representing a 4-day average</a:t>
            </a:r>
            <a:endParaRPr lang="en-GB"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196752"/>
            <a:ext cx="8280920" cy="5429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4959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63436"/>
            <a:ext cx="7488832"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5052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GB" dirty="0"/>
          </a:p>
        </p:txBody>
      </p:sp>
      <p:sp>
        <p:nvSpPr>
          <p:cNvPr id="3" name="Content Placeholder 2"/>
          <p:cNvSpPr>
            <a:spLocks noGrp="1"/>
          </p:cNvSpPr>
          <p:nvPr>
            <p:ph idx="1"/>
          </p:nvPr>
        </p:nvSpPr>
        <p:spPr/>
        <p:txBody>
          <a:bodyPr/>
          <a:lstStyle/>
          <a:p>
            <a:pPr marL="0" indent="0">
              <a:buNone/>
            </a:pPr>
            <a:r>
              <a:rPr lang="en-US" sz="4400" dirty="0" smtClean="0"/>
              <a:t>“To Develop a system which offers an effective solution for improving the bedroom air quality which is fitted with Air conditioners by dynamically controlling Ventilators” </a:t>
            </a:r>
          </a:p>
          <a:p>
            <a:endParaRPr lang="en-GB" dirty="0"/>
          </a:p>
        </p:txBody>
      </p:sp>
    </p:spTree>
    <p:extLst>
      <p:ext uri="{BB962C8B-B14F-4D97-AF65-F5344CB8AC3E}">
        <p14:creationId xmlns:p14="http://schemas.microsoft.com/office/powerpoint/2010/main" val="1387835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PROOF OF CONCEPT</a:t>
            </a:r>
            <a:endParaRPr lang="en-GB" sz="3600" dirty="0"/>
          </a:p>
        </p:txBody>
      </p:sp>
      <p:sp>
        <p:nvSpPr>
          <p:cNvPr id="3" name="Content Placeholder 2"/>
          <p:cNvSpPr>
            <a:spLocks noGrp="1"/>
          </p:cNvSpPr>
          <p:nvPr>
            <p:ph idx="1"/>
          </p:nvPr>
        </p:nvSpPr>
        <p:spPr/>
        <p:txBody>
          <a:bodyPr>
            <a:normAutofit/>
          </a:bodyPr>
          <a:lstStyle/>
          <a:p>
            <a:pPr marL="0" indent="0">
              <a:buNone/>
            </a:pPr>
            <a:r>
              <a:rPr lang="en-US" dirty="0" smtClean="0"/>
              <a:t>PROOF OF CONCEPT WAS DEVELOPED USING ARDUINO MICRO CONTROLLER</a:t>
            </a:r>
          </a:p>
          <a:p>
            <a:pPr marL="0" indent="0">
              <a:buNone/>
            </a:pPr>
            <a:r>
              <a:rPr lang="en-US" dirty="0" smtClean="0"/>
              <a:t>PRESENTED TO “ I AM KALAM” ALL KERALA SCIENCE EXHIBITION.</a:t>
            </a:r>
          </a:p>
          <a:p>
            <a:pPr marL="0" indent="0">
              <a:buNone/>
            </a:pPr>
            <a:r>
              <a:rPr lang="en-US" dirty="0" smtClean="0"/>
              <a:t>AND SELECTED TO THE FINAL 10.</a:t>
            </a:r>
          </a:p>
        </p:txBody>
      </p:sp>
    </p:spTree>
    <p:extLst>
      <p:ext uri="{BB962C8B-B14F-4D97-AF65-F5344CB8AC3E}">
        <p14:creationId xmlns:p14="http://schemas.microsoft.com/office/powerpoint/2010/main" val="1350773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532</Words>
  <Application>Microsoft Office PowerPoint</Application>
  <PresentationFormat>On-screen Show (4:3)</PresentationFormat>
  <Paragraphs>60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ROOM VENTILATION &amp; CONTROL SYSTEM</vt:lpstr>
      <vt:lpstr>INTRODUCTION</vt:lpstr>
      <vt:lpstr>PowerPoint Presentation</vt:lpstr>
      <vt:lpstr>PowerPoint Presentation</vt:lpstr>
      <vt:lpstr>PowerPoint Presentation</vt:lpstr>
      <vt:lpstr>Comparison of the CO2 concentration during night-time, each bar representing a 4-day average</vt:lpstr>
      <vt:lpstr>PowerPoint Presentation</vt:lpstr>
      <vt:lpstr>OBJECTIVE</vt:lpstr>
      <vt:lpstr>PROOF OF CONCEPT</vt:lpstr>
      <vt:lpstr>PROOF OF CONCEPT</vt:lpstr>
      <vt:lpstr>METHODOLOGY</vt:lpstr>
      <vt:lpstr>PowerPoint Presentation</vt:lpstr>
      <vt:lpstr>Advantages </vt:lpstr>
      <vt:lpstr>PowerPoint Presentation</vt:lpstr>
      <vt:lpstr>PowerPoint Presentation</vt:lpstr>
      <vt:lpstr>Cost estimate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 VENTILATION &amp; CONTROL SYSTEM</dc:title>
  <dc:creator>NIZ</dc:creator>
  <cp:lastModifiedBy>NIZ</cp:lastModifiedBy>
  <cp:revision>13</cp:revision>
  <dcterms:created xsi:type="dcterms:W3CDTF">2018-10-28T12:03:39Z</dcterms:created>
  <dcterms:modified xsi:type="dcterms:W3CDTF">2018-10-28T14:28:50Z</dcterms:modified>
</cp:coreProperties>
</file>