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74EB9-C7DC-3A13-F32A-A508CA1A7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53A8C5-3D46-A3A5-A167-4331841B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E111F-6298-4004-7716-9BA491F8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346-023B-42BF-BF98-0C8075E78559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E88B1-0F6A-3087-900B-5DB52B06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5E252-4E90-A380-1F00-B9E495A0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FD-6CDF-4644-BCF9-59ACC98B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F4447-1627-9771-C1BA-DBC0A9BF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F649F0-8EDC-80AF-946B-A4286B302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9F0CF-3603-D325-FCAD-704ACFA2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346-023B-42BF-BF98-0C8075E78559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E8903-E737-628E-0644-44AFEA95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B70B9-80B3-3A4C-6D63-B0C1741F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FD-6CDF-4644-BCF9-59ACC98B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2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36C392-93A6-3A19-C95E-7372AA650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9BE2F-430C-B863-035B-938AAEE89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A4C85-1459-0EA7-BA6A-21DE08DE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346-023B-42BF-BF98-0C8075E78559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2F2BE-73E4-12B8-7BD8-DE2045D5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A07F8-5359-8077-8735-53D57492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FD-6CDF-4644-BCF9-59ACC98B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1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04B59-C0C0-D2B1-0FAF-5BEE4750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5953F-7B4A-6D88-E918-3A23A159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B7BE9-AA23-EB71-7C54-6E13F86F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346-023B-42BF-BF98-0C8075E78559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35A31-D664-FF93-467F-693D62D7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D6DD1-62D3-7A54-6B07-F9D51B57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FD-6CDF-4644-BCF9-59ACC98B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CC3DB-E62B-F9AE-FF88-800897B5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8F740-9107-DFF2-A47C-6FD46C435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86794-4CCA-C9C0-B834-E85DD15B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346-023B-42BF-BF98-0C8075E78559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9C3E3-206E-805F-FFB8-97D232AF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E6FFA-6531-8B64-9C25-6DDD8C4D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FD-6CDF-4644-BCF9-59ACC98B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80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BE6E-0C76-B145-7ABF-EAFEB48E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E7F83-F8C5-B8A8-F948-286E9BBFE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FC293-AF7C-5567-D0F9-D44363F25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AC0547-04FC-7ED9-8E3B-066B5E8B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346-023B-42BF-BF98-0C8075E78559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5BB72-FF73-A21F-3F62-6B443C58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599E1-19B0-D175-54A3-472E13EF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FD-6CDF-4644-BCF9-59ACC98B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75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1C3C-554E-CDFC-C3F5-801595C8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E6B32-59C1-A2FA-2896-868B9901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5346-AC26-DA1A-9408-D031F061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A67AF-011E-867A-8120-66567B43A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323BA8-7261-4F34-0DC8-F82B9EE9F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CD9D2A-BA48-B7B8-F52B-100DDDEB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346-023B-42BF-BF98-0C8075E78559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D018B6-287F-9528-18F9-666A3205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338A8E-91DD-FCE7-F794-067FA103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FD-6CDF-4644-BCF9-59ACC98B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9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32A96-4A91-E6D9-65EC-D32E729D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460354-E666-1586-18F5-47507EBD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346-023B-42BF-BF98-0C8075E78559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FC98DF-C4F6-8279-F697-6DF6DD70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4E6C45-763D-6BE9-E55D-B0906A7B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FD-6CDF-4644-BCF9-59ACC98B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1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C2D365-176E-08DB-96F9-16F3735B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346-023B-42BF-BF98-0C8075E78559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3B250-05FB-4CFA-ACA6-68ABC8F7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46576-7656-EC8D-460E-113B7EBE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FD-6CDF-4644-BCF9-59ACC98B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3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1D4E7-385B-1A79-F33F-7980D572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8D5B4-A1D3-58D9-1D24-CE06547E4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64880-2AE1-1B48-06B2-9CBE28B2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2A3EE-024C-2ADB-76EE-1889DB35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346-023B-42BF-BF98-0C8075E78559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6982F-10A8-02DE-C412-46383566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FAF3E-E4D7-26BA-4740-ED301D7D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FD-6CDF-4644-BCF9-59ACC98B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EF471-F082-CE7D-8B7C-391885ED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037CEB-62D6-A238-C1F3-B581F5CC2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5759CE-B972-9B71-9310-B743E57E6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4D84D-FE79-AFB2-2204-9ACC077B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2346-023B-42BF-BF98-0C8075E78559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18830-4569-00B0-B633-FF3E0A84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986B8-01A0-6E30-8ABB-FAFFF168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5CFD-6CDF-4644-BCF9-59ACC98B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9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1544C0-BAEC-ED5A-107E-18388D07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61402-C05C-0DD6-92B9-BEFD6297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6E4C3-CD5B-BE85-ACF5-A262497DF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12346-023B-42BF-BF98-0C8075E78559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A1C0D-65B2-BAC0-FBCE-F2F385E4C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6ED3A-279A-4783-FFA4-D143F924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05CFD-6CDF-4644-BCF9-59ACC98BD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5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29D35162-B969-FD2A-BA5A-ED8C82C36BE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31236" y="1063487"/>
            <a:ext cx="7846432" cy="417780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4547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이규영</dc:creator>
  <cp:lastModifiedBy>이규영</cp:lastModifiedBy>
  <cp:revision>1</cp:revision>
  <dcterms:created xsi:type="dcterms:W3CDTF">2025-07-01T03:44:31Z</dcterms:created>
  <dcterms:modified xsi:type="dcterms:W3CDTF">2025-07-01T03:45:00Z</dcterms:modified>
</cp:coreProperties>
</file>