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3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62F1-9FF2-4E07-B97F-F6323AD2A330}" type="datetimeFigureOut">
              <a:rPr lang="en-US" smtClean="0"/>
              <a:t>31-May-18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FAC6-AA62-43F7-9440-2FB98D6F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60812"/>
            <a:ext cx="9144000" cy="1408208"/>
          </a:xfrm>
        </p:spPr>
        <p:txBody>
          <a:bodyPr/>
          <a:lstStyle/>
          <a:p>
            <a:r>
              <a:rPr lang="en-US" dirty="0" smtClean="0"/>
              <a:t>Java Environment Path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28" y="1333606"/>
            <a:ext cx="9621671" cy="5312854"/>
          </a:xfrm>
        </p:spPr>
      </p:pic>
    </p:spTree>
    <p:extLst>
      <p:ext uri="{BB962C8B-B14F-4D97-AF65-F5344CB8AC3E}">
        <p14:creationId xmlns:p14="http://schemas.microsoft.com/office/powerpoint/2010/main" val="130767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83" y="1364299"/>
            <a:ext cx="9785444" cy="4812664"/>
          </a:xfrm>
        </p:spPr>
      </p:pic>
    </p:spTree>
    <p:extLst>
      <p:ext uri="{BB962C8B-B14F-4D97-AF65-F5344CB8AC3E}">
        <p14:creationId xmlns:p14="http://schemas.microsoft.com/office/powerpoint/2010/main" val="143485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21" y="1337481"/>
            <a:ext cx="9341824" cy="5252212"/>
          </a:xfrm>
        </p:spPr>
      </p:pic>
    </p:spTree>
    <p:extLst>
      <p:ext uri="{BB962C8B-B14F-4D97-AF65-F5344CB8AC3E}">
        <p14:creationId xmlns:p14="http://schemas.microsoft.com/office/powerpoint/2010/main" val="21948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" y="1676400"/>
            <a:ext cx="5993682" cy="471011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742296" cy="4710112"/>
          </a:xfrm>
        </p:spPr>
      </p:pic>
    </p:spTree>
    <p:extLst>
      <p:ext uri="{BB962C8B-B14F-4D97-AF65-F5344CB8AC3E}">
        <p14:creationId xmlns:p14="http://schemas.microsoft.com/office/powerpoint/2010/main" val="39815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1378424"/>
            <a:ext cx="9099107" cy="5115749"/>
          </a:xfrm>
        </p:spPr>
      </p:pic>
      <p:sp>
        <p:nvSpPr>
          <p:cNvPr id="3" name="TextBox 2"/>
          <p:cNvSpPr txBox="1"/>
          <p:nvPr/>
        </p:nvSpPr>
        <p:spPr>
          <a:xfrm>
            <a:off x="2057400" y="1936708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This Path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5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249"/>
            <a:ext cx="9778552" cy="5497751"/>
          </a:xfrm>
        </p:spPr>
      </p:pic>
    </p:spTree>
    <p:extLst>
      <p:ext uri="{BB962C8B-B14F-4D97-AF65-F5344CB8AC3E}">
        <p14:creationId xmlns:p14="http://schemas.microsoft.com/office/powerpoint/2010/main" val="159102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5" y="1690688"/>
            <a:ext cx="8929649" cy="4873885"/>
          </a:xfrm>
        </p:spPr>
      </p:pic>
    </p:spTree>
    <p:extLst>
      <p:ext uri="{BB962C8B-B14F-4D97-AF65-F5344CB8AC3E}">
        <p14:creationId xmlns:p14="http://schemas.microsoft.com/office/powerpoint/2010/main" val="306934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1419367"/>
            <a:ext cx="8895477" cy="5172502"/>
          </a:xfrm>
        </p:spPr>
      </p:pic>
    </p:spTree>
    <p:extLst>
      <p:ext uri="{BB962C8B-B14F-4D97-AF65-F5344CB8AC3E}">
        <p14:creationId xmlns:p14="http://schemas.microsoft.com/office/powerpoint/2010/main" val="57411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01" y="1528548"/>
            <a:ext cx="9559203" cy="4885899"/>
          </a:xfrm>
        </p:spPr>
      </p:pic>
    </p:spTree>
    <p:extLst>
      <p:ext uri="{BB962C8B-B14F-4D97-AF65-F5344CB8AC3E}">
        <p14:creationId xmlns:p14="http://schemas.microsoft.com/office/powerpoint/2010/main" val="220907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73" y="1528548"/>
            <a:ext cx="5139458" cy="4885899"/>
          </a:xfrm>
        </p:spPr>
      </p:pic>
    </p:spTree>
    <p:extLst>
      <p:ext uri="{BB962C8B-B14F-4D97-AF65-F5344CB8AC3E}">
        <p14:creationId xmlns:p14="http://schemas.microsoft.com/office/powerpoint/2010/main" val="386804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73" y="1528548"/>
            <a:ext cx="5139458" cy="4885899"/>
          </a:xfrm>
        </p:spPr>
      </p:pic>
      <p:sp>
        <p:nvSpPr>
          <p:cNvPr id="5" name="TextBox 4"/>
          <p:cNvSpPr txBox="1"/>
          <p:nvPr/>
        </p:nvSpPr>
        <p:spPr>
          <a:xfrm>
            <a:off x="3548827" y="3971497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Paste the copied path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04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621" y="250782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Creating a Java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3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 Environment Path Setup</vt:lpstr>
      <vt:lpstr>Step 1</vt:lpstr>
      <vt:lpstr>Step 2</vt:lpstr>
      <vt:lpstr>Step 3</vt:lpstr>
      <vt:lpstr>Step 4</vt:lpstr>
      <vt:lpstr>Step 5</vt:lpstr>
      <vt:lpstr>Step 6</vt:lpstr>
      <vt:lpstr>Step 7</vt:lpstr>
      <vt:lpstr>Creating a Java Project</vt:lpstr>
      <vt:lpstr>Step 1</vt:lpstr>
      <vt:lpstr>Step 2</vt:lpstr>
      <vt:lpstr>Step 3</vt:lpstr>
      <vt:lpstr>Step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Niloy</dc:creator>
  <cp:lastModifiedBy>Mohaimen-Bin-Noor</cp:lastModifiedBy>
  <cp:revision>8</cp:revision>
  <dcterms:created xsi:type="dcterms:W3CDTF">2017-01-30T03:57:44Z</dcterms:created>
  <dcterms:modified xsi:type="dcterms:W3CDTF">2018-05-31T01:14:15Z</dcterms:modified>
</cp:coreProperties>
</file>