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69" r:id="rId5"/>
    <p:sldId id="268" r:id="rId6"/>
    <p:sldId id="270" r:id="rId7"/>
    <p:sldId id="271" r:id="rId8"/>
    <p:sldId id="272" r:id="rId9"/>
    <p:sldId id="273" r:id="rId10"/>
    <p:sldId id="274" r:id="rId11"/>
    <p:sldId id="276" r:id="rId12"/>
    <p:sldId id="275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  <a:srgbClr val="FFFDF7"/>
    <a:srgbClr val="99A8BD"/>
    <a:srgbClr val="EEEEF0"/>
    <a:srgbClr val="FFFFFF"/>
    <a:srgbClr val="F868AE"/>
    <a:srgbClr val="F5F6F9"/>
    <a:srgbClr val="F0F2F6"/>
    <a:srgbClr val="C2CBD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46" autoAdjust="0"/>
    <p:restoredTop sz="94660"/>
  </p:normalViewPr>
  <p:slideViewPr>
    <p:cSldViewPr snapToGrid="0">
      <p:cViewPr>
        <p:scale>
          <a:sx n="125" d="100"/>
          <a:sy n="125" d="100"/>
        </p:scale>
        <p:origin x="-90" y="-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1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5F6F9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2022-05-22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FEF8CD-B5AC-4027-9FD4-A856C9F4EA44}"/>
              </a:ext>
            </a:extLst>
          </p:cNvPr>
          <p:cNvSpPr txBox="1"/>
          <p:nvPr/>
        </p:nvSpPr>
        <p:spPr>
          <a:xfrm>
            <a:off x="3695342" y="615276"/>
            <a:ext cx="4801315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altLang="ko-KR" sz="66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6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Class Design</a:t>
            </a:r>
            <a:endParaRPr lang="ko-KR" altLang="en-US" sz="66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A656B5-3C23-49DE-A06B-E654823CC498}"/>
              </a:ext>
            </a:extLst>
          </p:cNvPr>
          <p:cNvSpPr txBox="1"/>
          <p:nvPr/>
        </p:nvSpPr>
        <p:spPr>
          <a:xfrm>
            <a:off x="8774349" y="5048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F3855-6D44-4732-A0DD-8A797FCBF489}"/>
              </a:ext>
            </a:extLst>
          </p:cNvPr>
          <p:cNvSpPr txBox="1"/>
          <p:nvPr/>
        </p:nvSpPr>
        <p:spPr>
          <a:xfrm>
            <a:off x="4996756" y="4032992"/>
            <a:ext cx="1840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&lt;</a:t>
            </a:r>
            <a:r>
              <a:rPr lang="ko-KR" altLang="en-US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팀</a:t>
            </a:r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dirty="0" err="1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응칠</a:t>
            </a:r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&gt;</a:t>
            </a:r>
          </a:p>
          <a:p>
            <a:pPr algn="ctr"/>
            <a:endParaRPr lang="en-US" altLang="ko-KR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201710939 </a:t>
            </a:r>
            <a:r>
              <a:rPr lang="ko-KR" altLang="en-US" sz="1400" dirty="0" err="1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엄태양</a:t>
            </a:r>
            <a:endParaRPr lang="ko-KR" altLang="en-US" sz="1400" dirty="0">
              <a:solidFill>
                <a:srgbClr val="342C30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201710909 </a:t>
            </a:r>
            <a:r>
              <a:rPr lang="ko-KR" altLang="en-US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김재우</a:t>
            </a: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201810925 </a:t>
            </a:r>
            <a:r>
              <a:rPr lang="ko-KR" altLang="en-US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김창욱</a:t>
            </a: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201710931 </a:t>
            </a:r>
            <a:r>
              <a:rPr lang="ko-KR" altLang="en-US" sz="1400" dirty="0" err="1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박채은</a:t>
            </a:r>
            <a:endParaRPr lang="ko-KR" altLang="en-US" sz="1400" dirty="0">
              <a:solidFill>
                <a:srgbClr val="342C30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201710992 </a:t>
            </a:r>
            <a:r>
              <a:rPr lang="ko-KR" altLang="en-US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최미희</a:t>
            </a:r>
          </a:p>
          <a:p>
            <a:pPr algn="ctr"/>
            <a:endParaRPr lang="ko-KR" altLang="en-US" sz="20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F8424-45F6-43B5-9877-29C380F85EA8}"/>
              </a:ext>
            </a:extLst>
          </p:cNvPr>
          <p:cNvSpPr txBox="1"/>
          <p:nvPr/>
        </p:nvSpPr>
        <p:spPr>
          <a:xfrm>
            <a:off x="4068841" y="1744572"/>
            <a:ext cx="4054315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altLang="ko-KR" sz="66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프로젝트 </a:t>
            </a:r>
            <a:r>
              <a:rPr lang="ko-KR" altLang="en-US" sz="32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클레젯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en-US" altLang="ko-KR" sz="32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Cleset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328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5441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(Entity(DTO))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0E36E080-4A66-4ED6-916C-C37DE9CEC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0" y="1375127"/>
            <a:ext cx="5637949" cy="537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10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557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(Util 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클래스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17116FAC-5544-8C87-B8ED-899259DD0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7" y="1459997"/>
            <a:ext cx="2867425" cy="26578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E390DE-1F3E-EE3F-B433-1C80AF5808B7}"/>
              </a:ext>
            </a:extLst>
          </p:cNvPr>
          <p:cNvSpPr txBox="1"/>
          <p:nvPr/>
        </p:nvSpPr>
        <p:spPr>
          <a:xfrm>
            <a:off x="4137660" y="1645920"/>
            <a:ext cx="73228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〮 </a:t>
            </a:r>
            <a:r>
              <a:rPr lang="en-US" altLang="ko-KR" dirty="0" err="1"/>
              <a:t>AuthUtil</a:t>
            </a:r>
            <a:r>
              <a:rPr lang="ko-KR" altLang="en-US" dirty="0"/>
              <a:t>은 사용자 토큰을 디코딩하고 </a:t>
            </a:r>
            <a:r>
              <a:rPr lang="en-US" altLang="ko-KR" dirty="0" err="1"/>
              <a:t>decodedToken</a:t>
            </a:r>
            <a:r>
              <a:rPr lang="ko-KR" altLang="en-US" dirty="0"/>
              <a:t>의 </a:t>
            </a:r>
            <a:r>
              <a:rPr lang="en-US" altLang="ko-KR" dirty="0" err="1"/>
              <a:t>uid</a:t>
            </a:r>
            <a:r>
              <a:rPr lang="ko-KR" altLang="en-US" dirty="0"/>
              <a:t>를 기반    으로 </a:t>
            </a:r>
            <a:r>
              <a:rPr lang="en-US" altLang="ko-KR" dirty="0"/>
              <a:t>user</a:t>
            </a:r>
            <a:r>
              <a:rPr lang="ko-KR" altLang="en-US" dirty="0"/>
              <a:t>의 </a:t>
            </a:r>
            <a:r>
              <a:rPr lang="en-US" altLang="ko-KR" dirty="0"/>
              <a:t>id</a:t>
            </a:r>
            <a:r>
              <a:rPr lang="ko-KR" altLang="en-US" dirty="0"/>
              <a:t>를 제공하는 역할을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〮 </a:t>
            </a:r>
            <a:r>
              <a:rPr lang="en-US" altLang="ko-KR" dirty="0" err="1"/>
              <a:t>FileUtil</a:t>
            </a:r>
            <a:r>
              <a:rPr lang="ko-KR" altLang="en-US" dirty="0"/>
              <a:t>은 게시글 또는 의상 업로드 또는 수정에 포함된 이미지를 서버에 저장하는 역할을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722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85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사용자 정보 관련클래스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573B749-2559-B527-2A6A-21CC71CA8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8" y="1543742"/>
            <a:ext cx="10895704" cy="11535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DB8E56E-CF93-8809-9F83-0113432F8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643" y="3512672"/>
            <a:ext cx="2867425" cy="265784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550AE70-F368-F042-43C4-4E373BDB2FBB}"/>
              </a:ext>
            </a:extLst>
          </p:cNvPr>
          <p:cNvCxnSpPr/>
          <p:nvPr/>
        </p:nvCxnSpPr>
        <p:spPr>
          <a:xfrm>
            <a:off x="5659969" y="2697332"/>
            <a:ext cx="4025051" cy="16460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6E85EAE-1172-3C3F-5DDD-F1779B87FA9D}"/>
              </a:ext>
            </a:extLst>
          </p:cNvPr>
          <p:cNvSpPr txBox="1"/>
          <p:nvPr/>
        </p:nvSpPr>
        <p:spPr>
          <a:xfrm>
            <a:off x="648148" y="3588618"/>
            <a:ext cx="68419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UserController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UserService</a:t>
            </a:r>
            <a:r>
              <a:rPr lang="ko-KR" altLang="en-US" sz="1600" dirty="0"/>
              <a:t>는 회원에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109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518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분류 관련 클래스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ECE867D-907B-F222-76CE-49D95EF65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82" y="1457227"/>
            <a:ext cx="10241280" cy="1367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344A92-229A-8A5B-A8A7-EAF7D6E27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465" y="2887027"/>
            <a:ext cx="4463415" cy="30555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51AC41-C823-EE4D-7509-519FE27AF3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595" y="4593297"/>
            <a:ext cx="1988870" cy="1843504"/>
          </a:xfrm>
          <a:prstGeom prst="rect">
            <a:avLst/>
          </a:prstGeom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53F9431-D565-8269-26B7-59090A5AA4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93951" y="2472489"/>
            <a:ext cx="603789" cy="11399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43FF06C-E037-605A-2C45-1B72E678D05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25189" y="3108677"/>
            <a:ext cx="1598286" cy="8829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CFDF9F9-ED02-2ACF-40D4-EA5A6AB2BC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18659" y="3596639"/>
            <a:ext cx="2324104" cy="61722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7415-5121-9A84-DF18-F68C8CA1533B}"/>
              </a:ext>
            </a:extLst>
          </p:cNvPr>
          <p:cNvSpPr txBox="1"/>
          <p:nvPr/>
        </p:nvSpPr>
        <p:spPr>
          <a:xfrm>
            <a:off x="657100" y="2887027"/>
            <a:ext cx="41743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ClothFolderController</a:t>
            </a:r>
            <a:r>
              <a:rPr lang="ko-KR" altLang="en-US" sz="1600" dirty="0"/>
              <a:t>는 의상 분류에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ClothFolderService</a:t>
            </a:r>
            <a:r>
              <a:rPr lang="ko-KR" altLang="en-US" sz="1600" dirty="0"/>
              <a:t>는 의상 분류에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기능과 생성한 의상 분류에 의상을 분류하는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ClothFolderDaoImpl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분류 폴더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ko-KR" altLang="en-US" sz="1600" b="1" dirty="0"/>
              <a:t> </a:t>
            </a:r>
            <a:r>
              <a:rPr lang="en-US" altLang="ko-KR" sz="1600" dirty="0" err="1"/>
              <a:t>ClothFolderDetailDaoImpl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분류 폴더의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9375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42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관련 클래스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651AC41-C823-EE4D-7509-519FE27A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60" y="3338182"/>
            <a:ext cx="1988870" cy="18435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B57415-5121-9A84-DF18-F68C8CA1533B}"/>
              </a:ext>
            </a:extLst>
          </p:cNvPr>
          <p:cNvSpPr txBox="1"/>
          <p:nvPr/>
        </p:nvSpPr>
        <p:spPr>
          <a:xfrm>
            <a:off x="770471" y="4025654"/>
            <a:ext cx="61493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ClothController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ClothService</a:t>
            </a:r>
            <a:r>
              <a:rPr lang="ko-KR" altLang="en-US" sz="1600" dirty="0"/>
              <a:t>는 의상에 대한 </a:t>
            </a:r>
            <a:r>
              <a:rPr lang="en-US" altLang="ko-KR" sz="1600" dirty="0"/>
              <a:t>CRUD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ClothFolderDaoImpl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분류 폴더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  <a:endParaRPr lang="en-US" altLang="ko-KR" sz="1600" b="1" dirty="0"/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A96415-FBB3-9897-9DA0-97545312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71" y="1403589"/>
            <a:ext cx="6423660" cy="123880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95EC6F-DD8C-EA47-0FF4-D5CF7B24C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4720" y="1274376"/>
            <a:ext cx="4482842" cy="181816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E5406F-9BF7-3972-BEB0-D0D83D99D911}"/>
              </a:ext>
            </a:extLst>
          </p:cNvPr>
          <p:cNvCxnSpPr>
            <a:cxnSpLocks/>
          </p:cNvCxnSpPr>
          <p:nvPr/>
        </p:nvCxnSpPr>
        <p:spPr>
          <a:xfrm>
            <a:off x="7033260" y="202299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149ADA-B43C-CC68-01E1-3F584979411A}"/>
              </a:ext>
            </a:extLst>
          </p:cNvPr>
          <p:cNvCxnSpPr/>
          <p:nvPr/>
        </p:nvCxnSpPr>
        <p:spPr>
          <a:xfrm>
            <a:off x="6720840" y="2642395"/>
            <a:ext cx="1127760" cy="1144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3F9D6F-71BD-ECAD-38EB-C32066BF327D}"/>
              </a:ext>
            </a:extLst>
          </p:cNvPr>
          <p:cNvCxnSpPr>
            <a:cxnSpLocks/>
          </p:cNvCxnSpPr>
          <p:nvPr/>
        </p:nvCxnSpPr>
        <p:spPr>
          <a:xfrm>
            <a:off x="6256020" y="2604796"/>
            <a:ext cx="1501991" cy="1936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86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5189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 추천 관련 클래스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651AC41-C823-EE4D-7509-519FE27A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260" y="3338182"/>
            <a:ext cx="1988870" cy="18435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B57415-5121-9A84-DF18-F68C8CA1533B}"/>
              </a:ext>
            </a:extLst>
          </p:cNvPr>
          <p:cNvSpPr txBox="1"/>
          <p:nvPr/>
        </p:nvSpPr>
        <p:spPr>
          <a:xfrm>
            <a:off x="729933" y="3835154"/>
            <a:ext cx="61493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ClothRecommendController</a:t>
            </a:r>
            <a:r>
              <a:rPr lang="ko-KR" altLang="en-US" sz="1600" dirty="0"/>
              <a:t>는 의상 추천에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ClothRecommendService</a:t>
            </a:r>
            <a:r>
              <a:rPr lang="ko-KR" altLang="en-US" sz="1600" dirty="0"/>
              <a:t>는 현재 계절에 어울리는 의상을 추천하거나 부족한 카테고리의 의상 추가를 추천하는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ClothDaoImpl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의상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800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95EC6F-DD8C-EA47-0FF4-D5CF7B24C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720" y="1274376"/>
            <a:ext cx="4482842" cy="181816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5E5406F-9BF7-3972-BEB0-D0D83D99D911}"/>
              </a:ext>
            </a:extLst>
          </p:cNvPr>
          <p:cNvCxnSpPr>
            <a:cxnSpLocks/>
          </p:cNvCxnSpPr>
          <p:nvPr/>
        </p:nvCxnSpPr>
        <p:spPr>
          <a:xfrm>
            <a:off x="7033260" y="2022992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E149ADA-B43C-CC68-01E1-3F584979411A}"/>
              </a:ext>
            </a:extLst>
          </p:cNvPr>
          <p:cNvCxnSpPr>
            <a:cxnSpLocks/>
          </p:cNvCxnSpPr>
          <p:nvPr/>
        </p:nvCxnSpPr>
        <p:spPr>
          <a:xfrm>
            <a:off x="6096000" y="2331720"/>
            <a:ext cx="1715771" cy="143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21EFC7A5-293B-549D-B50B-F55FE5334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514124"/>
            <a:ext cx="6652260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699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901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게시물 관련 클래스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651AC41-C823-EE4D-7509-519FE27A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0" y="4593297"/>
            <a:ext cx="1988870" cy="18435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B57415-5121-9A84-DF18-F68C8CA1533B}"/>
              </a:ext>
            </a:extLst>
          </p:cNvPr>
          <p:cNvSpPr txBox="1"/>
          <p:nvPr/>
        </p:nvSpPr>
        <p:spPr>
          <a:xfrm>
            <a:off x="770471" y="4766719"/>
            <a:ext cx="77334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PostController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PostService</a:t>
            </a:r>
            <a:r>
              <a:rPr lang="ko-KR" altLang="en-US" sz="1600" dirty="0"/>
              <a:t>는 게시물에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 및 좋아요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FavoritePostDaoImpl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좋아요 한 게시물 정보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endParaRPr lang="en-US" altLang="ko-KR" sz="1600" b="1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BE58CCDE-8B4D-3101-E463-FA0DE6EA8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62" y="1352043"/>
            <a:ext cx="10736580" cy="2528541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D9CE1D-7C0A-51D2-862B-7B2225683699}"/>
              </a:ext>
            </a:extLst>
          </p:cNvPr>
          <p:cNvCxnSpPr>
            <a:cxnSpLocks/>
          </p:cNvCxnSpPr>
          <p:nvPr/>
        </p:nvCxnSpPr>
        <p:spPr>
          <a:xfrm>
            <a:off x="4800600" y="2901355"/>
            <a:ext cx="4907280" cy="295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90AF9EA-22C3-BCE4-5BC5-A585145D82CF}"/>
              </a:ext>
            </a:extLst>
          </p:cNvPr>
          <p:cNvCxnSpPr>
            <a:cxnSpLocks/>
          </p:cNvCxnSpPr>
          <p:nvPr/>
        </p:nvCxnSpPr>
        <p:spPr>
          <a:xfrm>
            <a:off x="5433060" y="2901355"/>
            <a:ext cx="4366260" cy="225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55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427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 관련 클래스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651AC41-C823-EE4D-7509-519FE27A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80" y="2923215"/>
            <a:ext cx="1988870" cy="18435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B57415-5121-9A84-DF18-F68C8CA1533B}"/>
              </a:ext>
            </a:extLst>
          </p:cNvPr>
          <p:cNvSpPr txBox="1"/>
          <p:nvPr/>
        </p:nvSpPr>
        <p:spPr>
          <a:xfrm>
            <a:off x="734582" y="3696215"/>
            <a:ext cx="77334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CommentController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CommentService</a:t>
            </a:r>
            <a:r>
              <a:rPr lang="ko-KR" altLang="en-US" sz="1600" dirty="0"/>
              <a:t>는 댓글에 대한 </a:t>
            </a:r>
            <a:r>
              <a:rPr lang="en-US" altLang="ko-KR" sz="1600" dirty="0"/>
              <a:t>CRUD </a:t>
            </a:r>
            <a:r>
              <a:rPr lang="ko-KR" altLang="en-US" sz="1600" dirty="0"/>
              <a:t>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CommentDaoImpl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댓글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endParaRPr lang="en-US" altLang="ko-KR" sz="16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70737B-5B34-8586-A782-092E1127B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82" y="1459103"/>
            <a:ext cx="10828020" cy="1040963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45EE79E-62CB-19F6-FC4C-EB6C35F70315}"/>
              </a:ext>
            </a:extLst>
          </p:cNvPr>
          <p:cNvCxnSpPr>
            <a:cxnSpLocks/>
          </p:cNvCxnSpPr>
          <p:nvPr/>
        </p:nvCxnSpPr>
        <p:spPr>
          <a:xfrm>
            <a:off x="5974080" y="2423160"/>
            <a:ext cx="3695700" cy="121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975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85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 관련 클래스</a:t>
            </a:r>
            <a:r>
              <a:rPr lang="en-US" altLang="ko-KR" sz="40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0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2651AC41-C823-EE4D-7509-519FE27AF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40" y="4593297"/>
            <a:ext cx="1988870" cy="184350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0B57415-5121-9A84-DF18-F68C8CA1533B}"/>
              </a:ext>
            </a:extLst>
          </p:cNvPr>
          <p:cNvSpPr txBox="1"/>
          <p:nvPr/>
        </p:nvSpPr>
        <p:spPr>
          <a:xfrm>
            <a:off x="734582" y="3711455"/>
            <a:ext cx="64663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〮 </a:t>
            </a:r>
            <a:r>
              <a:rPr lang="en-US" altLang="ko-KR" sz="1600" dirty="0" err="1"/>
              <a:t>MyPageController</a:t>
            </a:r>
            <a:r>
              <a:rPr lang="ko-KR" altLang="en-US" sz="1600" dirty="0"/>
              <a:t>는 마이페이지에 대한 </a:t>
            </a:r>
            <a:r>
              <a:rPr lang="en-US" altLang="ko-KR" sz="1600" dirty="0"/>
              <a:t>client</a:t>
            </a:r>
            <a:r>
              <a:rPr lang="ko-KR" altLang="en-US" sz="1600" dirty="0"/>
              <a:t>의 요청을 처리하는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MyPageService</a:t>
            </a:r>
            <a:r>
              <a:rPr lang="ko-KR" altLang="en-US" sz="1600" dirty="0"/>
              <a:t>는 유저의 정보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 작성한 게시물</a:t>
            </a:r>
            <a:r>
              <a:rPr lang="en-US" altLang="ko-KR" sz="1600" dirty="0"/>
              <a:t>, </a:t>
            </a:r>
            <a:r>
              <a:rPr lang="ko-KR" altLang="en-US" sz="1600" dirty="0"/>
              <a:t>유저가</a:t>
            </a:r>
            <a:r>
              <a:rPr lang="en-US" altLang="ko-KR" sz="1600" dirty="0"/>
              <a:t> </a:t>
            </a:r>
            <a:r>
              <a:rPr lang="ko-KR" altLang="en-US" sz="1600" dirty="0"/>
              <a:t>좋아요 한 게시물을 조회하는 기능을 제공하는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 </a:t>
            </a:r>
            <a:r>
              <a:rPr lang="en-US" altLang="ko-KR" sz="1600" dirty="0" err="1"/>
              <a:t>UserDaoImpl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사용자</a:t>
            </a:r>
            <a:r>
              <a:rPr lang="en-US" altLang="ko-KR" sz="1600" dirty="0"/>
              <a:t> 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〮</a:t>
            </a:r>
            <a:r>
              <a:rPr lang="en-US" altLang="ko-KR" sz="1600" dirty="0"/>
              <a:t> </a:t>
            </a:r>
            <a:r>
              <a:rPr lang="en-US" altLang="ko-KR" sz="1600" dirty="0" err="1"/>
              <a:t>PostDaoImpl</a:t>
            </a:r>
            <a:r>
              <a:rPr lang="ko-KR" altLang="en-US" sz="1600" dirty="0"/>
              <a:t>은 </a:t>
            </a:r>
            <a:r>
              <a:rPr lang="en-US" altLang="ko-KR" sz="1600" dirty="0" err="1"/>
              <a:t>JdbcTemplate</a:t>
            </a:r>
            <a:r>
              <a:rPr lang="ko-KR" altLang="en-US" sz="1600" dirty="0"/>
              <a:t>을 사용해 게시물 </a:t>
            </a:r>
            <a:r>
              <a:rPr lang="en-US" altLang="ko-KR" sz="1600" dirty="0"/>
              <a:t>DB</a:t>
            </a:r>
            <a:r>
              <a:rPr lang="ko-KR" altLang="en-US" sz="1600" dirty="0"/>
              <a:t>에 접근하고 쿼리문을 수행하는 클래스이다</a:t>
            </a:r>
            <a:r>
              <a:rPr lang="en-US" altLang="ko-KR" sz="16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9A2EE2-32F5-88F9-AF6D-AB49649A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180" y="1514279"/>
            <a:ext cx="4312920" cy="15008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EF8E090-9484-1575-B158-1DC8CBCA00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82" y="1632739"/>
            <a:ext cx="5389245" cy="1181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7E76240-B786-F158-E82B-6235F08290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6180" y="3015127"/>
            <a:ext cx="4312920" cy="1081088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33AAEE9-EA3F-117D-732D-0A302BEB26FD}"/>
              </a:ext>
            </a:extLst>
          </p:cNvPr>
          <p:cNvCxnSpPr>
            <a:stCxn id="9" idx="3"/>
          </p:cNvCxnSpPr>
          <p:nvPr/>
        </p:nvCxnSpPr>
        <p:spPr>
          <a:xfrm>
            <a:off x="6123827" y="2223289"/>
            <a:ext cx="15037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F9AC656-D502-75FA-FC98-760142A4E716}"/>
              </a:ext>
            </a:extLst>
          </p:cNvPr>
          <p:cNvCxnSpPr/>
          <p:nvPr/>
        </p:nvCxnSpPr>
        <p:spPr>
          <a:xfrm>
            <a:off x="6096000" y="2682240"/>
            <a:ext cx="1485900" cy="487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85A9B18-857A-3D21-B187-B909492A1724}"/>
              </a:ext>
            </a:extLst>
          </p:cNvPr>
          <p:cNvCxnSpPr>
            <a:cxnSpLocks/>
          </p:cNvCxnSpPr>
          <p:nvPr/>
        </p:nvCxnSpPr>
        <p:spPr>
          <a:xfrm>
            <a:off x="6096000" y="2642511"/>
            <a:ext cx="3596640" cy="2701210"/>
          </a:xfrm>
          <a:prstGeom prst="bentConnector3">
            <a:avLst>
              <a:gd name="adj1" fmla="val 358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367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1191813" y="750198"/>
            <a:ext cx="1143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D04F3-494C-4BF7-8A1E-F81550FA20FF}"/>
              </a:ext>
            </a:extLst>
          </p:cNvPr>
          <p:cNvGrpSpPr/>
          <p:nvPr/>
        </p:nvGrpSpPr>
        <p:grpSpPr>
          <a:xfrm>
            <a:off x="1191813" y="2186552"/>
            <a:ext cx="4756499" cy="461665"/>
            <a:chOff x="6545179" y="1582328"/>
            <a:chExt cx="4756499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C2B26-FBC8-4230-A32F-5E5A26FCEDFD}"/>
                </a:ext>
              </a:extLst>
            </p:cNvPr>
            <p:cNvSpPr txBox="1"/>
            <p:nvPr/>
          </p:nvSpPr>
          <p:spPr>
            <a:xfrm>
              <a:off x="6545179" y="1643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base"/>
              <a:r>
                <a:rPr lang="en-US" altLang="ko-KR" b="1" i="0" dirty="0">
                  <a:solidFill>
                    <a:srgbClr val="000000"/>
                  </a:solidFill>
                  <a:effectLst/>
                  <a:latin typeface="apple color emoji"/>
                </a:rPr>
                <a:t>1</a:t>
              </a:r>
              <a:endParaRPr lang="ko-KR" altLang="en-US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A13C6-11A6-416E-BB88-D601DDD759E4}"/>
                </a:ext>
              </a:extLst>
            </p:cNvPr>
            <p:cNvSpPr txBox="1"/>
            <p:nvPr/>
          </p:nvSpPr>
          <p:spPr>
            <a:xfrm flipH="1">
              <a:off x="7186859" y="1582328"/>
              <a:ext cx="411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Flowchart diagram (frontend)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847A6-A328-4B26-884D-3CBAA5BE8FC0}"/>
              </a:ext>
            </a:extLst>
          </p:cNvPr>
          <p:cNvGrpSpPr/>
          <p:nvPr/>
        </p:nvGrpSpPr>
        <p:grpSpPr>
          <a:xfrm>
            <a:off x="1191813" y="3697844"/>
            <a:ext cx="3304673" cy="461665"/>
            <a:chOff x="6545179" y="1582328"/>
            <a:chExt cx="330467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5E84A-3EAA-4EB3-8AB1-8F6B9BC7E3F4}"/>
                </a:ext>
              </a:extLst>
            </p:cNvPr>
            <p:cNvSpPr txBox="1"/>
            <p:nvPr/>
          </p:nvSpPr>
          <p:spPr>
            <a:xfrm>
              <a:off x="6545179" y="1643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base"/>
              <a:r>
                <a:rPr lang="en-US" altLang="ko-KR" b="1" i="0" dirty="0">
                  <a:solidFill>
                    <a:srgbClr val="000000"/>
                  </a:solidFill>
                  <a:effectLst/>
                  <a:latin typeface="apple color emoji"/>
                </a:rPr>
                <a:t>3</a:t>
              </a:r>
              <a:endParaRPr lang="ko-KR" altLang="en-US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E49531-6BAE-4D02-9A59-E822FB509F8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Sequence diagram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F4AA6E-E611-45C3-88D3-977A19E30758}"/>
              </a:ext>
            </a:extLst>
          </p:cNvPr>
          <p:cNvGrpSpPr/>
          <p:nvPr/>
        </p:nvGrpSpPr>
        <p:grpSpPr>
          <a:xfrm>
            <a:off x="1191813" y="2942198"/>
            <a:ext cx="4398281" cy="461665"/>
            <a:chOff x="6545179" y="1582328"/>
            <a:chExt cx="4398281" cy="5065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8A307-9C82-40FE-AC9A-DB76BFE8071C}"/>
                </a:ext>
              </a:extLst>
            </p:cNvPr>
            <p:cNvSpPr txBox="1"/>
            <p:nvPr/>
          </p:nvSpPr>
          <p:spPr>
            <a:xfrm>
              <a:off x="6545179" y="1643883"/>
              <a:ext cx="298480" cy="371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1600" b="1" i="0" dirty="0">
                  <a:solidFill>
                    <a:srgbClr val="000000"/>
                  </a:solidFill>
                  <a:effectLst/>
                  <a:latin typeface="helvetica neue"/>
                </a:rPr>
                <a:t>2</a:t>
              </a:r>
              <a:endParaRPr lang="ko-KR" altLang="en-US" sz="1600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E56B7-8430-4E27-88A3-A7671A473623}"/>
                </a:ext>
              </a:extLst>
            </p:cNvPr>
            <p:cNvSpPr txBox="1"/>
            <p:nvPr/>
          </p:nvSpPr>
          <p:spPr>
            <a:xfrm flipH="1">
              <a:off x="7186860" y="1582328"/>
              <a:ext cx="3756600" cy="50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Class diagram (backend)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1191813" y="1676914"/>
            <a:ext cx="5128305" cy="16078"/>
          </a:xfrm>
          <a:prstGeom prst="line">
            <a:avLst/>
          </a:prstGeom>
          <a:ln w="31750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6332D7C-C39E-4ABD-8AAA-E95E8439D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" y="1327380"/>
            <a:ext cx="11900512" cy="535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16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BEA9FB-647F-4447-BC6E-A516AF5F8D8F}"/>
              </a:ext>
            </a:extLst>
          </p:cNvPr>
          <p:cNvSpPr txBox="1"/>
          <p:nvPr/>
        </p:nvSpPr>
        <p:spPr>
          <a:xfrm>
            <a:off x="10402426" y="5605804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댓글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78DEC-F2CC-4770-BD8B-515694206336}"/>
              </a:ext>
            </a:extLst>
          </p:cNvPr>
          <p:cNvSpPr txBox="1"/>
          <p:nvPr/>
        </p:nvSpPr>
        <p:spPr>
          <a:xfrm>
            <a:off x="2119161" y="2263112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의상 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F2A5D-FD43-4CF9-955C-0BE089B6CE6C}"/>
              </a:ext>
            </a:extLst>
          </p:cNvPr>
          <p:cNvSpPr txBox="1"/>
          <p:nvPr/>
        </p:nvSpPr>
        <p:spPr>
          <a:xfrm>
            <a:off x="5534025" y="6230648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마이페이지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D1D2D-1690-473A-89B8-81139FA95473}"/>
              </a:ext>
            </a:extLst>
          </p:cNvPr>
          <p:cNvSpPr txBox="1"/>
          <p:nvPr/>
        </p:nvSpPr>
        <p:spPr>
          <a:xfrm>
            <a:off x="9313405" y="6274186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게시판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84FB8-D413-4894-8665-209FF1B47716}"/>
              </a:ext>
            </a:extLst>
          </p:cNvPr>
          <p:cNvSpPr txBox="1"/>
          <p:nvPr/>
        </p:nvSpPr>
        <p:spPr>
          <a:xfrm>
            <a:off x="4903676" y="1848529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접속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629501-B68D-4EC0-865D-C33BD4F60352}"/>
              </a:ext>
            </a:extLst>
          </p:cNvPr>
          <p:cNvSpPr/>
          <p:nvPr/>
        </p:nvSpPr>
        <p:spPr>
          <a:xfrm>
            <a:off x="147587" y="2632444"/>
            <a:ext cx="4563190" cy="36528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8763B3-D72C-43C8-9463-1313DAAEF79F}"/>
              </a:ext>
            </a:extLst>
          </p:cNvPr>
          <p:cNvSpPr/>
          <p:nvPr/>
        </p:nvSpPr>
        <p:spPr>
          <a:xfrm>
            <a:off x="5534025" y="1535834"/>
            <a:ext cx="4073525" cy="14301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383ADB-CA5D-4431-B828-7474D5DFC4FE}"/>
              </a:ext>
            </a:extLst>
          </p:cNvPr>
          <p:cNvSpPr/>
          <p:nvPr/>
        </p:nvSpPr>
        <p:spPr>
          <a:xfrm>
            <a:off x="4812790" y="3003550"/>
            <a:ext cx="2856374" cy="319291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8DB847-BDDE-4EAA-AFE7-4926B25CEC9D}"/>
              </a:ext>
            </a:extLst>
          </p:cNvPr>
          <p:cNvSpPr/>
          <p:nvPr/>
        </p:nvSpPr>
        <p:spPr>
          <a:xfrm>
            <a:off x="9423133" y="3147461"/>
            <a:ext cx="2360824" cy="23831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A7DFE0-4A41-4B6A-BD94-887D651E6892}"/>
              </a:ext>
            </a:extLst>
          </p:cNvPr>
          <p:cNvSpPr/>
          <p:nvPr/>
        </p:nvSpPr>
        <p:spPr>
          <a:xfrm>
            <a:off x="7669164" y="3147461"/>
            <a:ext cx="1686413" cy="34525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16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접속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5E6314-C4B1-4FCC-9096-968EFB62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" y="1556170"/>
            <a:ext cx="12129123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315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의상조회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84D4B2-05BA-48BD-BFE2-35124121E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22" y="1411285"/>
            <a:ext cx="7127508" cy="54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89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521FFD-02B4-4470-A9D7-203C8D029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69" y="1373241"/>
            <a:ext cx="4926858" cy="53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738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게시판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9F19F2-7158-4E00-A7AD-81EF2ED18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2" y="1386038"/>
            <a:ext cx="2929987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16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F86E7F7-F977-4E33-B890-4CD01BFE5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22" y="1405289"/>
            <a:ext cx="5371569" cy="52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70070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2.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클래스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5D843EE7-9B8C-EB39-4606-3B81287AE2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" y="1363319"/>
            <a:ext cx="11529060" cy="542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402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theme/theme1.xml><?xml version="1.0" encoding="utf-8"?>
<a:theme xmlns:a="http://schemas.openxmlformats.org/drawingml/2006/main" name="2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567</Words>
  <Application>Microsoft Office PowerPoint</Application>
  <PresentationFormat>와이드스크린</PresentationFormat>
  <Paragraphs>74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apple color emoji</vt:lpstr>
      <vt:lpstr>helvetica neue</vt:lpstr>
      <vt:lpstr>맑은 고딕</vt:lpstr>
      <vt:lpstr>이순신 돋움체 B</vt:lpstr>
      <vt:lpstr>인터파크고딕 L</vt:lpstr>
      <vt:lpstr>인터파크고딕 M</vt:lpstr>
      <vt:lpstr>Arial</vt:lpstr>
      <vt:lpstr>25_Office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김 재우</cp:lastModifiedBy>
  <cp:revision>57</cp:revision>
  <dcterms:created xsi:type="dcterms:W3CDTF">2021-01-05T02:11:14Z</dcterms:created>
  <dcterms:modified xsi:type="dcterms:W3CDTF">2022-05-22T14:48:08Z</dcterms:modified>
</cp:coreProperties>
</file>