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488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071230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클레젯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(CLESET)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응칠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B82A27-4E97-1A7B-7FCD-0409C00D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E0BAF-AEF1-5C75-D802-C243AAA08424}"/>
              </a:ext>
            </a:extLst>
          </p:cNvPr>
          <p:cNvSpPr txBox="1"/>
          <p:nvPr/>
        </p:nvSpPr>
        <p:spPr>
          <a:xfrm>
            <a:off x="169317" y="820210"/>
            <a:ext cx="52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8" name="그림 7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11EE9E76-F1E4-4644-7897-1E82E8E6E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6" y="1281875"/>
            <a:ext cx="8816421" cy="49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8C911EA-01BE-95FF-19E6-9448CFB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773D-61E3-C701-42E6-2287E3E695B6}"/>
              </a:ext>
            </a:extLst>
          </p:cNvPr>
          <p:cNvSpPr txBox="1"/>
          <p:nvPr/>
        </p:nvSpPr>
        <p:spPr>
          <a:xfrm>
            <a:off x="102815" y="803585"/>
            <a:ext cx="388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(Entity(DTO))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6A44B-FB39-89F8-28E6-EC993AA4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3" y="1265250"/>
            <a:ext cx="5637949" cy="50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33A199-BFE5-19E4-6AE8-8E943EA7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F9DA6-1D27-C8B1-6CB0-B5E4FFF69FC0}"/>
              </a:ext>
            </a:extLst>
          </p:cNvPr>
          <p:cNvSpPr txBox="1"/>
          <p:nvPr/>
        </p:nvSpPr>
        <p:spPr>
          <a:xfrm>
            <a:off x="127753" y="814923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(Util 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9C8FA-8E1D-442B-8DD5-9B2ED203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2" y="1276588"/>
            <a:ext cx="2867425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14F5E-79A0-0675-6867-75A216F66D59}"/>
              </a:ext>
            </a:extLst>
          </p:cNvPr>
          <p:cNvSpPr txBox="1"/>
          <p:nvPr/>
        </p:nvSpPr>
        <p:spPr>
          <a:xfrm>
            <a:off x="3078247" y="1928554"/>
            <a:ext cx="5613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AuthUtil</a:t>
            </a:r>
            <a:r>
              <a:rPr lang="ko-KR" altLang="en-US" dirty="0"/>
              <a:t>은 사용자 토큰을 디코딩하고 </a:t>
            </a:r>
            <a:r>
              <a:rPr lang="en-US" altLang="ko-KR" dirty="0" err="1"/>
              <a:t>decodedToken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를 기반    으로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제공하는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err="1"/>
              <a:t>FileUtil</a:t>
            </a:r>
            <a:r>
              <a:rPr lang="ko-KR" altLang="en-US" dirty="0"/>
              <a:t>은 게시글 또는 의상 업로드 또는 수정에 포함된 이미지를 서버에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0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B6F07C4-BD45-A537-0982-03FC245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47C8C-5960-7E06-CA0F-CD5B4A7FA0FF}"/>
              </a:ext>
            </a:extLst>
          </p:cNvPr>
          <p:cNvSpPr txBox="1"/>
          <p:nvPr/>
        </p:nvSpPr>
        <p:spPr>
          <a:xfrm>
            <a:off x="73183" y="864517"/>
            <a:ext cx="558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사용자 정보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15AA-2126-91B2-F2A2-40809856B488}"/>
              </a:ext>
            </a:extLst>
          </p:cNvPr>
          <p:cNvSpPr txBox="1"/>
          <p:nvPr/>
        </p:nvSpPr>
        <p:spPr>
          <a:xfrm>
            <a:off x="141318" y="4433593"/>
            <a:ext cx="65005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UserController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UserService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 기능 및 닉네임 중복 여부 체크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AC93E-F33E-C75E-ED8D-903E7F70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68" y="3335637"/>
            <a:ext cx="2205239" cy="265784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E2E023-1639-D5D6-725A-9C2C1D946ABD}"/>
              </a:ext>
            </a:extLst>
          </p:cNvPr>
          <p:cNvCxnSpPr>
            <a:cxnSpLocks/>
          </p:cNvCxnSpPr>
          <p:nvPr/>
        </p:nvCxnSpPr>
        <p:spPr>
          <a:xfrm>
            <a:off x="4152184" y="2475234"/>
            <a:ext cx="2969585" cy="1575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4A9C69B-DA93-D308-8413-6483BD00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1649082"/>
            <a:ext cx="8811489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7471577-FDD4-1933-1532-30756582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7C604-2806-5C94-5282-219D3C454CED}"/>
              </a:ext>
            </a:extLst>
          </p:cNvPr>
          <p:cNvGrpSpPr/>
          <p:nvPr/>
        </p:nvGrpSpPr>
        <p:grpSpPr>
          <a:xfrm>
            <a:off x="3772356" y="2274782"/>
            <a:ext cx="5205389" cy="3918200"/>
            <a:chOff x="4779595" y="2740565"/>
            <a:chExt cx="6452285" cy="3696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3FC5CD-C406-F5A4-1D1F-259F19E3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8465" y="2887027"/>
              <a:ext cx="4463415" cy="30555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06211-2FCC-8154-67AB-930F2D3F9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5" y="4593297"/>
              <a:ext cx="1988870" cy="1843504"/>
            </a:xfrm>
            <a:prstGeom prst="rect">
              <a:avLst/>
            </a:prstGeom>
          </p:spPr>
        </p:pic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F58FD90-1240-31A1-9A49-A42449F2C0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3951" y="2472489"/>
              <a:ext cx="603789" cy="11399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D62374B9-31D2-F2F5-DBD8-116D9257F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3108677"/>
              <a:ext cx="1598286" cy="8829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7EEC74ED-50AD-839F-1E90-881FC36F22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18659" y="3596639"/>
              <a:ext cx="2324104" cy="6172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DDB521-A06D-5547-1524-E1E5236F3612}"/>
              </a:ext>
            </a:extLst>
          </p:cNvPr>
          <p:cNvSpPr txBox="1"/>
          <p:nvPr/>
        </p:nvSpPr>
        <p:spPr>
          <a:xfrm>
            <a:off x="194612" y="2647871"/>
            <a:ext cx="3414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ClothFolderController</a:t>
            </a:r>
            <a:r>
              <a:rPr lang="ko-KR" altLang="en-US" dirty="0"/>
              <a:t>는 의상 분류에 대한 </a:t>
            </a:r>
            <a:r>
              <a:rPr lang="en-US" altLang="ko-KR" dirty="0"/>
              <a:t>client</a:t>
            </a:r>
            <a:r>
              <a:rPr lang="ko-KR" altLang="en-US" dirty="0"/>
              <a:t>의 요청을 처리하는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ClothFolderService</a:t>
            </a:r>
            <a:r>
              <a:rPr lang="ko-KR" altLang="en-US" dirty="0"/>
              <a:t>는 의상 분류에 대한 </a:t>
            </a:r>
            <a:r>
              <a:rPr lang="en-US" altLang="ko-KR" dirty="0"/>
              <a:t>CRUD</a:t>
            </a:r>
            <a:r>
              <a:rPr lang="ko-KR" altLang="en-US" dirty="0"/>
              <a:t>기능과 생성한 의상 분류에 의상을 분류하는 기능을 제공하는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ClothFolderDaoImpl</a:t>
            </a:r>
            <a:r>
              <a:rPr lang="ko-KR" altLang="en-US" dirty="0"/>
              <a:t>은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ko-KR" altLang="en-US" b="1" dirty="0"/>
              <a:t> </a:t>
            </a:r>
            <a:r>
              <a:rPr lang="en-US" altLang="ko-KR" dirty="0" err="1"/>
              <a:t>ClothFolderDetailDaoImpl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폴더의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191D72-B664-FC07-30CA-0A2BDBAA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23" y="1323928"/>
            <a:ext cx="8801439" cy="983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E2DCA8-6F6A-303F-CE97-58E0925986C6}"/>
              </a:ext>
            </a:extLst>
          </p:cNvPr>
          <p:cNvSpPr txBox="1"/>
          <p:nvPr/>
        </p:nvSpPr>
        <p:spPr>
          <a:xfrm>
            <a:off x="73183" y="864517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분류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F0B0CD1-29D1-86B6-6FF8-0C9E10DFB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F6B9B-DA83-B9EC-6970-56EFCED94B21}"/>
              </a:ext>
            </a:extLst>
          </p:cNvPr>
          <p:cNvSpPr txBox="1"/>
          <p:nvPr/>
        </p:nvSpPr>
        <p:spPr>
          <a:xfrm>
            <a:off x="100651" y="859131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관련 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42388-5BA4-DE55-8DF9-5253C70EE12E}"/>
              </a:ext>
            </a:extLst>
          </p:cNvPr>
          <p:cNvSpPr txBox="1"/>
          <p:nvPr/>
        </p:nvSpPr>
        <p:spPr>
          <a:xfrm>
            <a:off x="247578" y="3622242"/>
            <a:ext cx="44850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ClothController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ClothService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725B3A-2700-65FE-C1AB-A0C052C4F969}"/>
              </a:ext>
            </a:extLst>
          </p:cNvPr>
          <p:cNvGrpSpPr/>
          <p:nvPr/>
        </p:nvGrpSpPr>
        <p:grpSpPr>
          <a:xfrm>
            <a:off x="304959" y="1181393"/>
            <a:ext cx="8555549" cy="5094716"/>
            <a:chOff x="770471" y="1181393"/>
            <a:chExt cx="11178025" cy="40002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543EC3-8B54-D020-A3C8-911838DA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97038C-8C85-C4CB-7ED7-43E915BD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71" y="1403589"/>
              <a:ext cx="6423660" cy="123880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BE87DA7-427B-0766-D393-DC1B52057BA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0376AAA-8AE4-87B2-7E2B-CDFC6A0AB571}"/>
                </a:ext>
              </a:extLst>
            </p:cNvPr>
            <p:cNvCxnSpPr/>
            <p:nvPr/>
          </p:nvCxnSpPr>
          <p:spPr>
            <a:xfrm>
              <a:off x="6720840" y="2642395"/>
              <a:ext cx="1127760" cy="114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3C35DC-EC15-44E1-D6CE-6C87BC541C77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20" y="2604796"/>
              <a:ext cx="1501991" cy="193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B1FD21-FEB7-4DEC-3411-EADC8D87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54" y="1181393"/>
              <a:ext cx="4482842" cy="181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1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5334A-3A6E-1E6B-94B5-E0E4025F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88118-7ED8-2279-6940-341967905905}"/>
              </a:ext>
            </a:extLst>
          </p:cNvPr>
          <p:cNvSpPr txBox="1"/>
          <p:nvPr/>
        </p:nvSpPr>
        <p:spPr>
          <a:xfrm>
            <a:off x="144379" y="829605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추천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D410-F1DB-5EA3-9211-DACBAED919F1}"/>
              </a:ext>
            </a:extLst>
          </p:cNvPr>
          <p:cNvSpPr txBox="1"/>
          <p:nvPr/>
        </p:nvSpPr>
        <p:spPr>
          <a:xfrm>
            <a:off x="425235" y="3735459"/>
            <a:ext cx="4847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ClothRecommendController</a:t>
            </a:r>
            <a:r>
              <a:rPr lang="ko-KR" altLang="en-US" sz="1600" dirty="0"/>
              <a:t>는 의상 추천에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ClothRecommendService</a:t>
            </a:r>
            <a:r>
              <a:rPr lang="ko-KR" altLang="en-US" sz="1600" dirty="0"/>
              <a:t>는 현재 계절에 어울리는 의상을 추천하거나 부족한 카테고리의 의상 추가를 추천하는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F32F4-19B9-12C1-16CE-29BA8C77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8" y="3863558"/>
            <a:ext cx="1482950" cy="2312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91C4D-6E3F-6EEF-D2DF-A673D5B3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40" y="1274376"/>
            <a:ext cx="3342516" cy="228100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D06BD8-4C11-C0BF-79F1-4C9601B093AF}"/>
              </a:ext>
            </a:extLst>
          </p:cNvPr>
          <p:cNvCxnSpPr>
            <a:cxnSpLocks/>
          </p:cNvCxnSpPr>
          <p:nvPr/>
        </p:nvCxnSpPr>
        <p:spPr>
          <a:xfrm>
            <a:off x="5389545" y="2213565"/>
            <a:ext cx="2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ECC63-9380-0F40-1527-E586C226108C}"/>
              </a:ext>
            </a:extLst>
          </p:cNvPr>
          <p:cNvCxnSpPr>
            <a:cxnSpLocks/>
          </p:cNvCxnSpPr>
          <p:nvPr/>
        </p:nvCxnSpPr>
        <p:spPr>
          <a:xfrm>
            <a:off x="4690701" y="2600884"/>
            <a:ext cx="1279321" cy="17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83FAA20-1271-A3A8-1452-8BD1FCD0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" y="1751602"/>
            <a:ext cx="5245166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7F74870-8BAB-8FBC-F638-8FA3CA12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D9236-8CD2-727C-77CD-C9C80B21A2E8}"/>
              </a:ext>
            </a:extLst>
          </p:cNvPr>
          <p:cNvSpPr txBox="1"/>
          <p:nvPr/>
        </p:nvSpPr>
        <p:spPr>
          <a:xfrm>
            <a:off x="136176" y="901809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게시물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18C57-E6D6-A8DF-13CD-DB295E365AA4}"/>
              </a:ext>
            </a:extLst>
          </p:cNvPr>
          <p:cNvSpPr txBox="1"/>
          <p:nvPr/>
        </p:nvSpPr>
        <p:spPr>
          <a:xfrm>
            <a:off x="136176" y="4054988"/>
            <a:ext cx="5713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PostController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PostService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 및 좋아요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FavoritePostDaoImpl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좋아요 한 게시물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2E9D52-A063-24BE-51B0-CE6539AFC202}"/>
              </a:ext>
            </a:extLst>
          </p:cNvPr>
          <p:cNvGrpSpPr/>
          <p:nvPr/>
        </p:nvGrpSpPr>
        <p:grpSpPr>
          <a:xfrm>
            <a:off x="765062" y="1352043"/>
            <a:ext cx="8196058" cy="4932379"/>
            <a:chOff x="765062" y="1352043"/>
            <a:chExt cx="10736580" cy="50847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1C894E-2249-DA3D-67BC-23C37D3C8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32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575013-EA16-16AC-6484-D743BD53F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62" y="1352043"/>
              <a:ext cx="10736580" cy="2528541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F22055C-CE27-4CB5-75EA-93918DF774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901355"/>
              <a:ext cx="4907280" cy="295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B27C406-54A9-C709-6CF8-B3FF2C7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901355"/>
              <a:ext cx="4366260" cy="225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9ADDCC-CB9D-A7CA-B883-7AB4B3CA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88510-375D-6384-66CE-ED888C606939}"/>
              </a:ext>
            </a:extLst>
          </p:cNvPr>
          <p:cNvSpPr txBox="1"/>
          <p:nvPr/>
        </p:nvSpPr>
        <p:spPr>
          <a:xfrm>
            <a:off x="102815" y="887520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2A495-CD0B-FAD6-8D11-838311C92FE1}"/>
              </a:ext>
            </a:extLst>
          </p:cNvPr>
          <p:cNvSpPr txBox="1"/>
          <p:nvPr/>
        </p:nvSpPr>
        <p:spPr>
          <a:xfrm>
            <a:off x="178783" y="4268554"/>
            <a:ext cx="648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CommentController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CommentService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댓글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C2AFF-AA6F-5946-76BF-A923ED0FF6F7}"/>
              </a:ext>
            </a:extLst>
          </p:cNvPr>
          <p:cNvGrpSpPr/>
          <p:nvPr/>
        </p:nvGrpSpPr>
        <p:grpSpPr>
          <a:xfrm>
            <a:off x="207818" y="1459102"/>
            <a:ext cx="8736677" cy="4625813"/>
            <a:chOff x="734582" y="1459103"/>
            <a:chExt cx="10828020" cy="3307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A270AF-9B93-0897-3418-CADA6546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80" y="2923215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DBBE36-CA4E-0E20-85F3-C795CE47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82" y="1459103"/>
              <a:ext cx="10828020" cy="10409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F09CC-41CF-AB9D-DA2E-CE87BE76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423160"/>
              <a:ext cx="3695700" cy="121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28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72AF8C-BA35-C907-C61D-8BA47054D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C9E3C-9188-B38D-D44C-506B1E2B9684}"/>
              </a:ext>
            </a:extLst>
          </p:cNvPr>
          <p:cNvSpPr txBox="1"/>
          <p:nvPr/>
        </p:nvSpPr>
        <p:spPr>
          <a:xfrm>
            <a:off x="57623" y="874578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BE27-4FC8-EDFF-BBC3-3D302A860B9E}"/>
              </a:ext>
            </a:extLst>
          </p:cNvPr>
          <p:cNvSpPr txBox="1"/>
          <p:nvPr/>
        </p:nvSpPr>
        <p:spPr>
          <a:xfrm>
            <a:off x="116378" y="3796599"/>
            <a:ext cx="524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MyPageController</a:t>
            </a:r>
            <a:r>
              <a:rPr lang="ko-KR" altLang="en-US" sz="1600" dirty="0"/>
              <a:t>는 마이페이지에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MyPageService</a:t>
            </a:r>
            <a:r>
              <a:rPr lang="ko-KR" altLang="en-US" sz="1600" dirty="0"/>
              <a:t>는 유저의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 작성한 게시물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</a:t>
            </a:r>
            <a:r>
              <a:rPr lang="en-US" altLang="ko-KR" sz="1600" dirty="0"/>
              <a:t> </a:t>
            </a:r>
            <a:r>
              <a:rPr lang="ko-KR" altLang="en-US" sz="1600" dirty="0"/>
              <a:t>좋아요 한 게시물을 조회하는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31DEE-4507-D2C8-A182-C82915AB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46" y="4330293"/>
            <a:ext cx="1585683" cy="1871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9990F-2FC2-6678-833B-0C9418F1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46" y="1205346"/>
            <a:ext cx="3438599" cy="152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EE14E4-B831-FBD1-5FE1-6766AFC3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46" y="2728582"/>
            <a:ext cx="3438599" cy="10972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6F49B5-BD94-1A90-BFDC-0225818D5BA8}"/>
              </a:ext>
            </a:extLst>
          </p:cNvPr>
          <p:cNvCxnSpPr>
            <a:cxnSpLocks/>
          </p:cNvCxnSpPr>
          <p:nvPr/>
        </p:nvCxnSpPr>
        <p:spPr>
          <a:xfrm>
            <a:off x="4413108" y="1924932"/>
            <a:ext cx="1198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D45217-F854-CB03-4778-D62083E673B2}"/>
              </a:ext>
            </a:extLst>
          </p:cNvPr>
          <p:cNvCxnSpPr/>
          <p:nvPr/>
        </p:nvCxnSpPr>
        <p:spPr>
          <a:xfrm>
            <a:off x="4390922" y="2390729"/>
            <a:ext cx="1184676" cy="494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E5C6486-0D62-B29C-26D4-E14BD4DC708E}"/>
              </a:ext>
            </a:extLst>
          </p:cNvPr>
          <p:cNvCxnSpPr>
            <a:cxnSpLocks/>
          </p:cNvCxnSpPr>
          <p:nvPr/>
        </p:nvCxnSpPr>
        <p:spPr>
          <a:xfrm>
            <a:off x="4390922" y="2350408"/>
            <a:ext cx="2867524" cy="2741503"/>
          </a:xfrm>
          <a:prstGeom prst="bentConnector3">
            <a:avLst>
              <a:gd name="adj1" fmla="val 3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D8FA741-1309-08A0-9BE7-A8655036D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604271"/>
            <a:ext cx="425547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4394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프론트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로그아웃 부분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김창욱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D1D31-B190-A5AD-AB4F-0A2CBC1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 Diagram (Front End)</a:t>
            </a:r>
          </a:p>
          <a:p>
            <a:r>
              <a:rPr lang="en-US" altLang="ko-KR" dirty="0"/>
              <a:t>Class Diagram (Back End)</a:t>
            </a:r>
          </a:p>
          <a:p>
            <a:r>
              <a:rPr lang="en-US" altLang="ko-KR" dirty="0"/>
              <a:t>Sequence Diagram(Back End)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7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2A07611-727B-8D09-6E3D-12939918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" y="1852786"/>
            <a:ext cx="8871953" cy="40197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7DBA0-D377-0959-C213-F28BA76948EF}"/>
              </a:ext>
            </a:extLst>
          </p:cNvPr>
          <p:cNvSpPr txBox="1"/>
          <p:nvPr/>
        </p:nvSpPr>
        <p:spPr>
          <a:xfrm>
            <a:off x="151926" y="923363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225" dirty="0" err="1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225" dirty="0">
              <a:solidFill>
                <a:prstClr val="black">
                  <a:lumMod val="85000"/>
                  <a:lumOff val="15000"/>
                </a:prst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A22D-162E-8E49-840F-80735844C60F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A5A8-23C0-BFDD-304A-18AE14D3B07B}"/>
              </a:ext>
            </a:extLst>
          </p:cNvPr>
          <p:cNvSpPr txBox="1"/>
          <p:nvPr/>
        </p:nvSpPr>
        <p:spPr>
          <a:xfrm>
            <a:off x="4150519" y="5530236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7347-82EA-246F-AB56-377D7BFE9A13}"/>
              </a:ext>
            </a:extLst>
          </p:cNvPr>
          <p:cNvSpPr txBox="1"/>
          <p:nvPr/>
        </p:nvSpPr>
        <p:spPr>
          <a:xfrm>
            <a:off x="6985054" y="5562889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C00000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AD7BD-9BAC-E15F-3AC2-7103F80E545C}"/>
              </a:ext>
            </a:extLst>
          </p:cNvPr>
          <p:cNvSpPr txBox="1"/>
          <p:nvPr/>
        </p:nvSpPr>
        <p:spPr>
          <a:xfrm>
            <a:off x="3677758" y="2243647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AD47"/>
                </a:solidFill>
                <a:latin typeface="맑은 고딕" panose="020F0502020204030204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3584E-95F5-DB0B-75C1-D43EA374366D}"/>
              </a:ext>
            </a:extLst>
          </p:cNvPr>
          <p:cNvSpPr/>
          <p:nvPr/>
        </p:nvSpPr>
        <p:spPr>
          <a:xfrm>
            <a:off x="4150519" y="2009126"/>
            <a:ext cx="3055144" cy="107259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3B5DA-8902-07E9-96DD-8F66B63DC2C0}"/>
              </a:ext>
            </a:extLst>
          </p:cNvPr>
          <p:cNvSpPr/>
          <p:nvPr/>
        </p:nvSpPr>
        <p:spPr>
          <a:xfrm>
            <a:off x="3609592" y="3109913"/>
            <a:ext cx="2142281" cy="2394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0E0FEE-78AE-2EC2-9B1A-65C1F66044DC}"/>
              </a:ext>
            </a:extLst>
          </p:cNvPr>
          <p:cNvSpPr/>
          <p:nvPr/>
        </p:nvSpPr>
        <p:spPr>
          <a:xfrm>
            <a:off x="5751873" y="3217846"/>
            <a:ext cx="1264810" cy="2589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D971C-426B-7E98-13F0-06E1BC1C5AD6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00B0F0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7D600-9ECF-1093-2F5D-7704A24F9F7F}"/>
              </a:ext>
            </a:extLst>
          </p:cNvPr>
          <p:cNvSpPr/>
          <p:nvPr/>
        </p:nvSpPr>
        <p:spPr>
          <a:xfrm>
            <a:off x="177192" y="2831583"/>
            <a:ext cx="3422393" cy="27396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3CDD5-3E2A-938E-0D64-560BE899D3E9}"/>
              </a:ext>
            </a:extLst>
          </p:cNvPr>
          <p:cNvSpPr txBox="1"/>
          <p:nvPr/>
        </p:nvSpPr>
        <p:spPr>
          <a:xfrm>
            <a:off x="7801820" y="5061603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C8A17E-CE01-AE2A-0AD1-1E1B0477E977}"/>
              </a:ext>
            </a:extLst>
          </p:cNvPr>
          <p:cNvSpPr/>
          <p:nvPr/>
        </p:nvSpPr>
        <p:spPr>
          <a:xfrm>
            <a:off x="7067350" y="3217846"/>
            <a:ext cx="1770618" cy="17873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3C0AD9-B1B7-25DC-CBF2-9ECC5EF6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BC1A7-66D2-DB1F-D42B-23724AB19B3F}"/>
              </a:ext>
            </a:extLst>
          </p:cNvPr>
          <p:cNvSpPr txBox="1"/>
          <p:nvPr/>
        </p:nvSpPr>
        <p:spPr>
          <a:xfrm>
            <a:off x="102815" y="778646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57A84-9E70-1F8C-0BF5-88D6BDF5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" y="1552014"/>
            <a:ext cx="887493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C78ABD1-8465-4DE6-87BC-E3F9C4A5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C8E28-E6E1-5ACD-1012-6A0C530F24FB}"/>
              </a:ext>
            </a:extLst>
          </p:cNvPr>
          <p:cNvSpPr txBox="1"/>
          <p:nvPr/>
        </p:nvSpPr>
        <p:spPr>
          <a:xfrm>
            <a:off x="77876" y="820210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D6E22-28A4-B770-0CB9-E17AB4721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" y="1281875"/>
            <a:ext cx="6601160" cy="50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C93009-FD52-DE2C-E1AC-634C81A5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3B77-95A0-ED19-C27D-224702608876}"/>
              </a:ext>
            </a:extLst>
          </p:cNvPr>
          <p:cNvSpPr txBox="1"/>
          <p:nvPr/>
        </p:nvSpPr>
        <p:spPr>
          <a:xfrm>
            <a:off x="69564" y="80358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8806A-5AAA-7A4D-FDF9-AEF618D5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" y="1217058"/>
            <a:ext cx="4640889" cy="50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79AC4E-96A0-AA8A-80C1-1E44EBAA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7150B-DD82-162D-3EEC-EFB5AFC1F618}"/>
              </a:ext>
            </a:extLst>
          </p:cNvPr>
          <p:cNvSpPr txBox="1"/>
          <p:nvPr/>
        </p:nvSpPr>
        <p:spPr>
          <a:xfrm>
            <a:off x="111128" y="811897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0149F-8D0F-EDEC-6202-966044BA0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8" y="895587"/>
            <a:ext cx="2929987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84A8C4-7017-0318-BF8C-1F4F7B0F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8940D-C07A-E95F-02F5-B2B92B555257}"/>
              </a:ext>
            </a:extLst>
          </p:cNvPr>
          <p:cNvSpPr txBox="1"/>
          <p:nvPr/>
        </p:nvSpPr>
        <p:spPr>
          <a:xfrm>
            <a:off x="77877" y="870579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35243-8ADF-C6D4-8FF7-EB2CA29CD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4" y="1332244"/>
            <a:ext cx="5004636" cy="49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12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5530</TotalTime>
  <Words>639</Words>
  <Application>Microsoft Office PowerPoint</Application>
  <PresentationFormat>화면 슬라이드 쇼(4:3)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이순신 돋움체 B</vt:lpstr>
      <vt:lpstr>Arial</vt:lpstr>
      <vt:lpstr>Times New Roman</vt:lpstr>
      <vt:lpstr>Wingdings</vt:lpstr>
      <vt:lpstr>07 Template</vt:lpstr>
      <vt:lpstr> Class 설계서</vt:lpstr>
      <vt:lpstr>변경 이력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김재우</cp:lastModifiedBy>
  <cp:revision>514</cp:revision>
  <cp:lastPrinted>2001-07-23T08:42:52Z</cp:lastPrinted>
  <dcterms:created xsi:type="dcterms:W3CDTF">2011-02-22T01:37:12Z</dcterms:created>
  <dcterms:modified xsi:type="dcterms:W3CDTF">2022-05-25T03:15:08Z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