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7" r:id="rId4"/>
    <p:sldId id="269" r:id="rId5"/>
    <p:sldId id="268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62626"/>
    <a:srgbClr val="FFFDF7"/>
    <a:srgbClr val="99A8BD"/>
    <a:srgbClr val="EEEEF0"/>
    <a:srgbClr val="FFFFFF"/>
    <a:srgbClr val="F868AE"/>
    <a:srgbClr val="F5F6F9"/>
    <a:srgbClr val="F0F2F6"/>
    <a:srgbClr val="C2CBD8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46" autoAdjust="0"/>
    <p:restoredTop sz="94660"/>
  </p:normalViewPr>
  <p:slideViewPr>
    <p:cSldViewPr snapToGrid="0">
      <p:cViewPr varScale="1">
        <p:scale>
          <a:sx n="68" d="100"/>
          <a:sy n="68" d="100"/>
        </p:scale>
        <p:origin x="5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3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31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12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1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03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249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5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09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17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7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rgbClr val="F5F6F9"/>
          </a:fgClr>
          <a:bgClr>
            <a:srgbClr val="FFFFF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2022-05-15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769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0FEF8CD-B5AC-4027-9FD4-A856C9F4EA44}"/>
              </a:ext>
            </a:extLst>
          </p:cNvPr>
          <p:cNvSpPr txBox="1"/>
          <p:nvPr/>
        </p:nvSpPr>
        <p:spPr>
          <a:xfrm>
            <a:off x="3695342" y="615276"/>
            <a:ext cx="4801315" cy="212365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US" altLang="ko-KR" sz="6600" b="1" spc="-300" dirty="0">
              <a:solidFill>
                <a:schemeClr val="tx1">
                  <a:lumMod val="85000"/>
                  <a:lumOff val="1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en-US" altLang="ko-KR" sz="66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Class Design</a:t>
            </a:r>
            <a:endParaRPr lang="ko-KR" altLang="en-US" sz="6600" b="1" spc="-300" dirty="0">
              <a:solidFill>
                <a:schemeClr val="tx1">
                  <a:lumMod val="85000"/>
                  <a:lumOff val="1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4A656B5-3C23-49DE-A06B-E654823CC498}"/>
              </a:ext>
            </a:extLst>
          </p:cNvPr>
          <p:cNvSpPr txBox="1"/>
          <p:nvPr/>
        </p:nvSpPr>
        <p:spPr>
          <a:xfrm>
            <a:off x="8774349" y="50486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2F3855-6D44-4732-A0DD-8A797FCBF489}"/>
              </a:ext>
            </a:extLst>
          </p:cNvPr>
          <p:cNvSpPr txBox="1"/>
          <p:nvPr/>
        </p:nvSpPr>
        <p:spPr>
          <a:xfrm>
            <a:off x="4996756" y="4032992"/>
            <a:ext cx="18402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&lt;</a:t>
            </a:r>
            <a:r>
              <a:rPr lang="ko-KR" altLang="en-US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팀</a:t>
            </a:r>
            <a:r>
              <a:rPr lang="en-US" altLang="ko-KR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dirty="0" err="1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응칠</a:t>
            </a:r>
            <a:r>
              <a:rPr lang="en-US" altLang="ko-KR" dirty="0"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&gt;</a:t>
            </a:r>
          </a:p>
          <a:p>
            <a:pPr algn="ctr"/>
            <a:endParaRPr lang="en-US" altLang="ko-KR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  <a:p>
            <a:pPr algn="ctr"/>
            <a:r>
              <a:rPr lang="en-US" altLang="ko-KR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201710939 </a:t>
            </a:r>
            <a:r>
              <a:rPr lang="ko-KR" altLang="en-US" sz="1400" dirty="0" err="1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엄태양</a:t>
            </a:r>
            <a:endParaRPr lang="ko-KR" altLang="en-US" sz="1400" dirty="0">
              <a:solidFill>
                <a:srgbClr val="342C30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201710909 </a:t>
            </a:r>
            <a:r>
              <a:rPr lang="ko-KR" altLang="en-US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김재우</a:t>
            </a:r>
          </a:p>
          <a:p>
            <a:pPr algn="ctr"/>
            <a:r>
              <a:rPr lang="en-US" altLang="ko-KR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201810925 </a:t>
            </a:r>
            <a:r>
              <a:rPr lang="ko-KR" altLang="en-US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김창욱</a:t>
            </a:r>
          </a:p>
          <a:p>
            <a:pPr algn="ctr"/>
            <a:r>
              <a:rPr lang="en-US" altLang="ko-KR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201710931 </a:t>
            </a:r>
            <a:r>
              <a:rPr lang="ko-KR" altLang="en-US" sz="1400" dirty="0" err="1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박채은</a:t>
            </a:r>
            <a:endParaRPr lang="ko-KR" altLang="en-US" sz="1400" dirty="0">
              <a:solidFill>
                <a:srgbClr val="342C30"/>
              </a:solidFill>
              <a:latin typeface="인터파크고딕 L" panose="02000000000000000000" pitchFamily="2" charset="-127"/>
              <a:ea typeface="인터파크고딕 L" panose="020000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201710992 </a:t>
            </a:r>
            <a:r>
              <a:rPr lang="ko-KR" altLang="en-US" sz="1400" dirty="0">
                <a:solidFill>
                  <a:srgbClr val="342C30"/>
                </a:solidFill>
                <a:latin typeface="인터파크고딕 L" panose="02000000000000000000" pitchFamily="2" charset="-127"/>
                <a:ea typeface="인터파크고딕 L" panose="02000000000000000000" pitchFamily="2" charset="-127"/>
              </a:rPr>
              <a:t>최미희</a:t>
            </a:r>
          </a:p>
          <a:p>
            <a:pPr algn="ctr"/>
            <a:endParaRPr lang="ko-KR" altLang="en-US" sz="2000" dirty="0"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F8424-45F6-43B5-9877-29C380F85EA8}"/>
              </a:ext>
            </a:extLst>
          </p:cNvPr>
          <p:cNvSpPr txBox="1"/>
          <p:nvPr/>
        </p:nvSpPr>
        <p:spPr>
          <a:xfrm>
            <a:off x="4068841" y="1744572"/>
            <a:ext cx="4054315" cy="160043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endParaRPr lang="en-US" altLang="ko-KR" sz="6600" b="1" spc="-300" dirty="0">
              <a:solidFill>
                <a:schemeClr val="tx1">
                  <a:lumMod val="85000"/>
                  <a:lumOff val="1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  <a:p>
            <a:pPr algn="ctr"/>
            <a:r>
              <a:rPr lang="ko-KR" altLang="en-US" sz="32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프로젝트 </a:t>
            </a:r>
            <a:r>
              <a:rPr lang="ko-KR" altLang="en-US" sz="3200" b="1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클레젯</a:t>
            </a:r>
            <a:r>
              <a:rPr lang="en-US" altLang="ko-KR" sz="32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(</a:t>
            </a:r>
            <a:r>
              <a:rPr lang="en-US" altLang="ko-KR" sz="3200" b="1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Cleset</a:t>
            </a:r>
            <a:r>
              <a:rPr lang="en-US" altLang="ko-KR" sz="32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rPr>
              <a:t>)</a:t>
            </a:r>
            <a:endParaRPr lang="ko-KR" altLang="en-US" sz="3200" b="1" spc="-300" dirty="0">
              <a:solidFill>
                <a:schemeClr val="tx1">
                  <a:lumMod val="85000"/>
                  <a:lumOff val="15000"/>
                </a:schemeClr>
              </a:solidFill>
              <a:latin typeface="인터파크고딕 M" panose="02000000000000000000" pitchFamily="2" charset="-127"/>
              <a:ea typeface="인터파크고딕 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332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1191813" y="750198"/>
            <a:ext cx="11432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목차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7CD04F3-494C-4BF7-8A1E-F81550FA20FF}"/>
              </a:ext>
            </a:extLst>
          </p:cNvPr>
          <p:cNvGrpSpPr/>
          <p:nvPr/>
        </p:nvGrpSpPr>
        <p:grpSpPr>
          <a:xfrm>
            <a:off x="1191813" y="2186552"/>
            <a:ext cx="4756499" cy="461665"/>
            <a:chOff x="6545179" y="1582328"/>
            <a:chExt cx="4756499" cy="4616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A4C2B26-FBC8-4230-A32F-5E5A26FCEDFD}"/>
                </a:ext>
              </a:extLst>
            </p:cNvPr>
            <p:cNvSpPr txBox="1"/>
            <p:nvPr/>
          </p:nvSpPr>
          <p:spPr>
            <a:xfrm>
              <a:off x="6545179" y="16438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base"/>
              <a:r>
                <a:rPr lang="en-US" altLang="ko-KR" b="1" i="0" dirty="0">
                  <a:solidFill>
                    <a:srgbClr val="000000"/>
                  </a:solidFill>
                  <a:effectLst/>
                  <a:latin typeface="apple color emoji"/>
                </a:rPr>
                <a:t>1</a:t>
              </a:r>
              <a:endParaRPr lang="ko-KR" altLang="en-US" b="1" i="0" dirty="0"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22A13C6-11A6-416E-BB88-D601DDD759E4}"/>
                </a:ext>
              </a:extLst>
            </p:cNvPr>
            <p:cNvSpPr txBox="1"/>
            <p:nvPr/>
          </p:nvSpPr>
          <p:spPr>
            <a:xfrm flipH="1">
              <a:off x="7186859" y="1582328"/>
              <a:ext cx="4114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Flowchart diagram (frontend)</a:t>
              </a:r>
              <a:endPara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09847A6-A328-4B26-884D-3CBAA5BE8FC0}"/>
              </a:ext>
            </a:extLst>
          </p:cNvPr>
          <p:cNvGrpSpPr/>
          <p:nvPr/>
        </p:nvGrpSpPr>
        <p:grpSpPr>
          <a:xfrm>
            <a:off x="1191813" y="3697844"/>
            <a:ext cx="3304673" cy="461665"/>
            <a:chOff x="6545179" y="1582328"/>
            <a:chExt cx="3304673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1F5E84A-3EAA-4EB3-8AB1-8F6B9BC7E3F4}"/>
                </a:ext>
              </a:extLst>
            </p:cNvPr>
            <p:cNvSpPr txBox="1"/>
            <p:nvPr/>
          </p:nvSpPr>
          <p:spPr>
            <a:xfrm>
              <a:off x="6545179" y="164388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fontAlgn="base"/>
              <a:r>
                <a:rPr lang="en-US" altLang="ko-KR" b="1" i="0" dirty="0">
                  <a:solidFill>
                    <a:srgbClr val="000000"/>
                  </a:solidFill>
                  <a:effectLst/>
                  <a:latin typeface="apple color emoji"/>
                </a:rPr>
                <a:t>3</a:t>
              </a:r>
              <a:endParaRPr lang="ko-KR" altLang="en-US" b="1" i="0" dirty="0"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E49531-6BAE-4D02-9A59-E822FB509F82}"/>
                </a:ext>
              </a:extLst>
            </p:cNvPr>
            <p:cNvSpPr txBox="1"/>
            <p:nvPr/>
          </p:nvSpPr>
          <p:spPr>
            <a:xfrm flipH="1">
              <a:off x="7186861" y="1582328"/>
              <a:ext cx="26629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Sequence diagram</a:t>
              </a:r>
              <a:endPara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8DF4AA6E-E611-45C3-88D3-977A19E30758}"/>
              </a:ext>
            </a:extLst>
          </p:cNvPr>
          <p:cNvGrpSpPr/>
          <p:nvPr/>
        </p:nvGrpSpPr>
        <p:grpSpPr>
          <a:xfrm>
            <a:off x="1191813" y="2942198"/>
            <a:ext cx="4398281" cy="461665"/>
            <a:chOff x="6545179" y="1582328"/>
            <a:chExt cx="4398281" cy="50653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58A307-9C82-40FE-AC9A-DB76BFE8071C}"/>
                </a:ext>
              </a:extLst>
            </p:cNvPr>
            <p:cNvSpPr txBox="1"/>
            <p:nvPr/>
          </p:nvSpPr>
          <p:spPr>
            <a:xfrm>
              <a:off x="6545179" y="1643883"/>
              <a:ext cx="298480" cy="371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/>
              <a:r>
                <a:rPr lang="en-US" altLang="ko-KR" sz="1600" b="1" i="0" dirty="0">
                  <a:solidFill>
                    <a:srgbClr val="000000"/>
                  </a:solidFill>
                  <a:effectLst/>
                  <a:latin typeface="helvetica neue"/>
                </a:rPr>
                <a:t>2</a:t>
              </a:r>
              <a:endParaRPr lang="ko-KR" altLang="en-US" sz="1600" b="1" i="0" dirty="0">
                <a:solidFill>
                  <a:srgbClr val="000000"/>
                </a:solidFill>
                <a:effectLst/>
                <a:latin typeface="helvetica neue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AE56B7-8430-4E27-88A3-A7671A473623}"/>
                </a:ext>
              </a:extLst>
            </p:cNvPr>
            <p:cNvSpPr txBox="1"/>
            <p:nvPr/>
          </p:nvSpPr>
          <p:spPr>
            <a:xfrm flipH="1">
              <a:off x="7186860" y="1582328"/>
              <a:ext cx="3756600" cy="506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spc="-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인터파크고딕 M" panose="02000000000000000000" pitchFamily="2" charset="-127"/>
                  <a:ea typeface="인터파크고딕 M" panose="02000000000000000000" pitchFamily="2" charset="-127"/>
                </a:rPr>
                <a:t>Class diagram (backend)</a:t>
              </a:r>
              <a:endPara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인터파크고딕 M" panose="02000000000000000000" pitchFamily="2" charset="-127"/>
                <a:ea typeface="인터파크고딕 M" panose="02000000000000000000" pitchFamily="2" charset="-127"/>
              </a:endParaRPr>
            </a:p>
          </p:txBody>
        </p:sp>
      </p:grp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1191813" y="1676914"/>
            <a:ext cx="5128305" cy="16078"/>
          </a:xfrm>
          <a:prstGeom prst="line">
            <a:avLst/>
          </a:prstGeom>
          <a:ln w="31750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29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6332D7C-C39E-4ABD-8AAA-E95E8439D6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5" y="1327380"/>
            <a:ext cx="11900512" cy="5359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8161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전체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BEA9FB-647F-4447-BC6E-A516AF5F8D8F}"/>
              </a:ext>
            </a:extLst>
          </p:cNvPr>
          <p:cNvSpPr txBox="1"/>
          <p:nvPr/>
        </p:nvSpPr>
        <p:spPr>
          <a:xfrm>
            <a:off x="10402426" y="5605804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7030A0"/>
                </a:solidFill>
              </a:rPr>
              <a:t>댓글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E78DEC-F2CC-4770-BD8B-515694206336}"/>
              </a:ext>
            </a:extLst>
          </p:cNvPr>
          <p:cNvSpPr txBox="1"/>
          <p:nvPr/>
        </p:nvSpPr>
        <p:spPr>
          <a:xfrm>
            <a:off x="2119161" y="2263112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의상 조회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AF2A5D-FD43-4CF9-955C-0BE089B6CE6C}"/>
              </a:ext>
            </a:extLst>
          </p:cNvPr>
          <p:cNvSpPr txBox="1"/>
          <p:nvPr/>
        </p:nvSpPr>
        <p:spPr>
          <a:xfrm>
            <a:off x="5534025" y="6230648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4"/>
                </a:solidFill>
              </a:rPr>
              <a:t>마이페이지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6D1D2D-1690-473A-89B8-81139FA95473}"/>
              </a:ext>
            </a:extLst>
          </p:cNvPr>
          <p:cNvSpPr txBox="1"/>
          <p:nvPr/>
        </p:nvSpPr>
        <p:spPr>
          <a:xfrm>
            <a:off x="9313405" y="6274186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C00000"/>
                </a:solidFill>
              </a:rPr>
              <a:t>게시판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84FB8-D413-4894-8665-209FF1B47716}"/>
              </a:ext>
            </a:extLst>
          </p:cNvPr>
          <p:cNvSpPr txBox="1"/>
          <p:nvPr/>
        </p:nvSpPr>
        <p:spPr>
          <a:xfrm>
            <a:off x="4903676" y="1848529"/>
            <a:ext cx="1641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6"/>
                </a:solidFill>
              </a:rPr>
              <a:t>접속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629501-B68D-4EC0-865D-C33BD4F60352}"/>
              </a:ext>
            </a:extLst>
          </p:cNvPr>
          <p:cNvSpPr/>
          <p:nvPr/>
        </p:nvSpPr>
        <p:spPr>
          <a:xfrm>
            <a:off x="147587" y="2632444"/>
            <a:ext cx="4563190" cy="365285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8763B3-D72C-43C8-9463-1313DAAEF79F}"/>
              </a:ext>
            </a:extLst>
          </p:cNvPr>
          <p:cNvSpPr/>
          <p:nvPr/>
        </p:nvSpPr>
        <p:spPr>
          <a:xfrm>
            <a:off x="5534025" y="1535834"/>
            <a:ext cx="4073525" cy="1430124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383ADB-CA5D-4431-B828-7474D5DFC4FE}"/>
              </a:ext>
            </a:extLst>
          </p:cNvPr>
          <p:cNvSpPr/>
          <p:nvPr/>
        </p:nvSpPr>
        <p:spPr>
          <a:xfrm>
            <a:off x="4812790" y="3003550"/>
            <a:ext cx="2856374" cy="319291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E8DB847-BDDE-4EAA-AFE7-4926B25CEC9D}"/>
              </a:ext>
            </a:extLst>
          </p:cNvPr>
          <p:cNvSpPr/>
          <p:nvPr/>
        </p:nvSpPr>
        <p:spPr>
          <a:xfrm>
            <a:off x="9423133" y="3147461"/>
            <a:ext cx="2360824" cy="238315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8A7DFE0-4A41-4B6A-BD94-887D651E6892}"/>
              </a:ext>
            </a:extLst>
          </p:cNvPr>
          <p:cNvSpPr/>
          <p:nvPr/>
        </p:nvSpPr>
        <p:spPr>
          <a:xfrm>
            <a:off x="7669164" y="3147461"/>
            <a:ext cx="1686413" cy="345251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279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8161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접속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1E5E6314-C4B1-4FCC-9096-968EFB629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8" y="1556170"/>
            <a:ext cx="12129123" cy="44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33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93153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의상조회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5384D4B2-05BA-48BD-BFE2-35124121E3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022" y="1411285"/>
            <a:ext cx="7127508" cy="5446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9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98924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마이페이지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B521FFD-02B4-4470-A9D7-203C8D029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369" y="1373241"/>
            <a:ext cx="4926858" cy="539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1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87382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게시판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819F19F2-7158-4E00-A7AD-81EF2ED181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732" y="1386038"/>
            <a:ext cx="2929987" cy="53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15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8A7AEA6-2DC8-4C5A-8B9B-0242A88A2F88}"/>
              </a:ext>
            </a:extLst>
          </p:cNvPr>
          <p:cNvSpPr txBox="1"/>
          <p:nvPr/>
        </p:nvSpPr>
        <p:spPr>
          <a:xfrm>
            <a:off x="734582" y="421199"/>
            <a:ext cx="8161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1.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</a:t>
            </a:r>
            <a:r>
              <a:rPr lang="ko-KR" altLang="en-US" sz="4800" spc="-3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플로우차트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 다이어그램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(</a:t>
            </a:r>
            <a:r>
              <a:rPr lang="ko-KR" altLang="en-US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댓글</a:t>
            </a:r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이순신 돋움체 B" panose="02020603020101020101" pitchFamily="18" charset="-127"/>
                <a:ea typeface="이순신 돋움체 B" panose="02020603020101020101" pitchFamily="18" charset="-127"/>
              </a:rPr>
              <a:t>)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이순신 돋움체 B" panose="02020603020101020101" pitchFamily="18" charset="-127"/>
              <a:ea typeface="이순신 돋움체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59EB59D4-8151-4A13-9BC1-09E343A19990}"/>
              </a:ext>
            </a:extLst>
          </p:cNvPr>
          <p:cNvCxnSpPr>
            <a:cxnSpLocks/>
          </p:cNvCxnSpPr>
          <p:nvPr/>
        </p:nvCxnSpPr>
        <p:spPr>
          <a:xfrm flipV="1">
            <a:off x="770471" y="1258298"/>
            <a:ext cx="5128305" cy="16078"/>
          </a:xfrm>
          <a:prstGeom prst="line">
            <a:avLst/>
          </a:prstGeom>
          <a:ln w="28575">
            <a:solidFill>
              <a:schemeClr val="tx2">
                <a:alpha val="76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5F86E7F7-F977-4E33-B890-4CD01BFE5A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22" y="1405289"/>
            <a:ext cx="5371569" cy="529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96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0"/>
    </mc:Choice>
    <mc:Fallback xmlns="">
      <p:transition advClick="0" advTm="0"/>
    </mc:Fallback>
  </mc:AlternateContent>
</p:sld>
</file>

<file path=ppt/theme/theme1.xml><?xml version="1.0" encoding="utf-8"?>
<a:theme xmlns:a="http://schemas.openxmlformats.org/drawingml/2006/main" name="2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</TotalTime>
  <Words>85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apple color emoji</vt:lpstr>
      <vt:lpstr>helvetica neue</vt:lpstr>
      <vt:lpstr>맑은 고딕</vt:lpstr>
      <vt:lpstr>이순신 돋움체 B</vt:lpstr>
      <vt:lpstr>인터파크고딕 L</vt:lpstr>
      <vt:lpstr>인터파크고딕 M</vt:lpstr>
      <vt:lpstr>Arial</vt:lpstr>
      <vt:lpstr>25_Office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최미희</cp:lastModifiedBy>
  <cp:revision>17</cp:revision>
  <dcterms:created xsi:type="dcterms:W3CDTF">2021-01-05T02:11:14Z</dcterms:created>
  <dcterms:modified xsi:type="dcterms:W3CDTF">2022-05-15T12:44:19Z</dcterms:modified>
</cp:coreProperties>
</file>