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69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  <a:srgbClr val="FFFDF7"/>
    <a:srgbClr val="99A8BD"/>
    <a:srgbClr val="EEEEF0"/>
    <a:srgbClr val="FFFFFF"/>
    <a:srgbClr val="F868AE"/>
    <a:srgbClr val="F5F6F9"/>
    <a:srgbClr val="F0F2F6"/>
    <a:srgbClr val="C2CBD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6" autoAdjust="0"/>
    <p:restoredTop sz="94660"/>
  </p:normalViewPr>
  <p:slideViewPr>
    <p:cSldViewPr snapToGrid="0">
      <p:cViewPr>
        <p:scale>
          <a:sx n="75" d="100"/>
          <a:sy n="75" d="100"/>
        </p:scale>
        <p:origin x="30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1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5F6F9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FEF8CD-B5AC-4027-9FD4-A856C9F4EA44}"/>
              </a:ext>
            </a:extLst>
          </p:cNvPr>
          <p:cNvSpPr txBox="1"/>
          <p:nvPr/>
        </p:nvSpPr>
        <p:spPr>
          <a:xfrm>
            <a:off x="3695342" y="615276"/>
            <a:ext cx="4801315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altLang="ko-KR" sz="66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6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Class Design</a:t>
            </a:r>
            <a:endParaRPr lang="ko-KR" altLang="en-US" sz="66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A656B5-3C23-49DE-A06B-E654823CC498}"/>
              </a:ext>
            </a:extLst>
          </p:cNvPr>
          <p:cNvSpPr txBox="1"/>
          <p:nvPr/>
        </p:nvSpPr>
        <p:spPr>
          <a:xfrm>
            <a:off x="8774349" y="5048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F3855-6D44-4732-A0DD-8A797FCBF489}"/>
              </a:ext>
            </a:extLst>
          </p:cNvPr>
          <p:cNvSpPr txBox="1"/>
          <p:nvPr/>
        </p:nvSpPr>
        <p:spPr>
          <a:xfrm>
            <a:off x="4996756" y="4032992"/>
            <a:ext cx="1840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&lt;</a:t>
            </a:r>
            <a:r>
              <a:rPr lang="ko-KR" altLang="en-US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팀</a:t>
            </a:r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dirty="0" err="1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응칠</a:t>
            </a:r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&gt;</a:t>
            </a:r>
          </a:p>
          <a:p>
            <a:pPr algn="ctr"/>
            <a:endParaRPr lang="en-US" altLang="ko-KR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201710939 </a:t>
            </a:r>
            <a:r>
              <a:rPr lang="ko-KR" altLang="en-US" sz="1400" dirty="0" err="1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엄태양</a:t>
            </a:r>
            <a:endParaRPr lang="ko-KR" altLang="en-US" sz="1400" dirty="0">
              <a:solidFill>
                <a:srgbClr val="342C30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201710909 </a:t>
            </a:r>
            <a:r>
              <a:rPr lang="ko-KR" altLang="en-US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김재우</a:t>
            </a: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201810925 </a:t>
            </a:r>
            <a:r>
              <a:rPr lang="ko-KR" altLang="en-US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김창욱</a:t>
            </a: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201710931 </a:t>
            </a:r>
            <a:r>
              <a:rPr lang="ko-KR" altLang="en-US" sz="1400" dirty="0" err="1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박채은</a:t>
            </a:r>
            <a:endParaRPr lang="ko-KR" altLang="en-US" sz="1400" dirty="0">
              <a:solidFill>
                <a:srgbClr val="342C30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201710992 </a:t>
            </a:r>
            <a:r>
              <a:rPr lang="ko-KR" altLang="en-US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최미희</a:t>
            </a:r>
          </a:p>
          <a:p>
            <a:pPr algn="ctr"/>
            <a:endParaRPr lang="ko-KR" altLang="en-US" sz="20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F8424-45F6-43B5-9877-29C380F85EA8}"/>
              </a:ext>
            </a:extLst>
          </p:cNvPr>
          <p:cNvSpPr txBox="1"/>
          <p:nvPr/>
        </p:nvSpPr>
        <p:spPr>
          <a:xfrm>
            <a:off x="4068841" y="1744572"/>
            <a:ext cx="4054315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altLang="ko-KR" sz="66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프로젝트 </a:t>
            </a:r>
            <a:r>
              <a:rPr lang="ko-KR" altLang="en-US" sz="32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클레젯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en-US" altLang="ko-KR" sz="32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Cleset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32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1191813" y="750198"/>
            <a:ext cx="1143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D04F3-494C-4BF7-8A1E-F81550FA20FF}"/>
              </a:ext>
            </a:extLst>
          </p:cNvPr>
          <p:cNvGrpSpPr/>
          <p:nvPr/>
        </p:nvGrpSpPr>
        <p:grpSpPr>
          <a:xfrm>
            <a:off x="1191813" y="2186552"/>
            <a:ext cx="4756499" cy="461665"/>
            <a:chOff x="6545179" y="1582328"/>
            <a:chExt cx="4756499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C2B26-FBC8-4230-A32F-5E5A26FCEDFD}"/>
                </a:ext>
              </a:extLst>
            </p:cNvPr>
            <p:cNvSpPr txBox="1"/>
            <p:nvPr/>
          </p:nvSpPr>
          <p:spPr>
            <a:xfrm>
              <a:off x="6545179" y="1643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base"/>
              <a:r>
                <a:rPr lang="en-US" altLang="ko-KR" b="1" i="0" dirty="0">
                  <a:solidFill>
                    <a:srgbClr val="000000"/>
                  </a:solidFill>
                  <a:effectLst/>
                  <a:latin typeface="apple color emoji"/>
                </a:rPr>
                <a:t>1</a:t>
              </a:r>
              <a:endParaRPr lang="ko-KR" altLang="en-US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A13C6-11A6-416E-BB88-D601DDD759E4}"/>
                </a:ext>
              </a:extLst>
            </p:cNvPr>
            <p:cNvSpPr txBox="1"/>
            <p:nvPr/>
          </p:nvSpPr>
          <p:spPr>
            <a:xfrm flipH="1">
              <a:off x="7186859" y="1582328"/>
              <a:ext cx="411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Flowchart diagram (frontend)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847A6-A328-4B26-884D-3CBAA5BE8FC0}"/>
              </a:ext>
            </a:extLst>
          </p:cNvPr>
          <p:cNvGrpSpPr/>
          <p:nvPr/>
        </p:nvGrpSpPr>
        <p:grpSpPr>
          <a:xfrm>
            <a:off x="1191813" y="3697844"/>
            <a:ext cx="3304673" cy="461665"/>
            <a:chOff x="6545179" y="1582328"/>
            <a:chExt cx="330467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5E84A-3EAA-4EB3-8AB1-8F6B9BC7E3F4}"/>
                </a:ext>
              </a:extLst>
            </p:cNvPr>
            <p:cNvSpPr txBox="1"/>
            <p:nvPr/>
          </p:nvSpPr>
          <p:spPr>
            <a:xfrm>
              <a:off x="6545179" y="1643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base"/>
              <a:r>
                <a:rPr lang="en-US" altLang="ko-KR" b="1" i="0" dirty="0">
                  <a:solidFill>
                    <a:srgbClr val="000000"/>
                  </a:solidFill>
                  <a:effectLst/>
                  <a:latin typeface="apple color emoji"/>
                </a:rPr>
                <a:t>3</a:t>
              </a:r>
              <a:endParaRPr lang="ko-KR" altLang="en-US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E49531-6BAE-4D02-9A59-E822FB509F8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Sequence diagram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F4AA6E-E611-45C3-88D3-977A19E30758}"/>
              </a:ext>
            </a:extLst>
          </p:cNvPr>
          <p:cNvGrpSpPr/>
          <p:nvPr/>
        </p:nvGrpSpPr>
        <p:grpSpPr>
          <a:xfrm>
            <a:off x="1191813" y="2942198"/>
            <a:ext cx="4398281" cy="461665"/>
            <a:chOff x="6545179" y="1582328"/>
            <a:chExt cx="4398281" cy="5065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8A307-9C82-40FE-AC9A-DB76BFE8071C}"/>
                </a:ext>
              </a:extLst>
            </p:cNvPr>
            <p:cNvSpPr txBox="1"/>
            <p:nvPr/>
          </p:nvSpPr>
          <p:spPr>
            <a:xfrm>
              <a:off x="6545179" y="1643883"/>
              <a:ext cx="298480" cy="371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1600" b="1" i="0" dirty="0">
                  <a:solidFill>
                    <a:srgbClr val="000000"/>
                  </a:solidFill>
                  <a:effectLst/>
                  <a:latin typeface="helvetica neue"/>
                </a:rPr>
                <a:t>2</a:t>
              </a:r>
              <a:endParaRPr lang="ko-KR" altLang="en-US" sz="1600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E56B7-8430-4E27-88A3-A7671A473623}"/>
                </a:ext>
              </a:extLst>
            </p:cNvPr>
            <p:cNvSpPr txBox="1"/>
            <p:nvPr/>
          </p:nvSpPr>
          <p:spPr>
            <a:xfrm flipH="1">
              <a:off x="7186860" y="1582328"/>
              <a:ext cx="3756600" cy="50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Class diagram (backend)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1191813" y="1676914"/>
            <a:ext cx="5128305" cy="16078"/>
          </a:xfrm>
          <a:prstGeom prst="line">
            <a:avLst/>
          </a:prstGeom>
          <a:ln w="31750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16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42EB0C7-CE60-4A6A-A5B2-08B2330D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196"/>
            <a:ext cx="12192000" cy="51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16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접속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FB2CAF5-12B6-455A-9943-C5476CC8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082"/>
            <a:ext cx="12192000" cy="43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315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의상조회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C6BB25B-21B4-4703-8DC8-743AAF3F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28" y="1362374"/>
            <a:ext cx="7227943" cy="54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3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89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4372EA9-CEB5-4D83-AAFF-EC5935AE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41" y="1574800"/>
            <a:ext cx="4777317" cy="5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738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게시판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AE50F26-7998-4939-9E92-0D8315EB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66" y="1524000"/>
            <a:ext cx="2578019" cy="52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5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16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9C1457-0722-4ADB-B2F8-F7AB06B9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56" y="1542214"/>
            <a:ext cx="4977951" cy="50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6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2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79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apple color emoji</vt:lpstr>
      <vt:lpstr>helvetica neue</vt:lpstr>
      <vt:lpstr>맑은 고딕</vt:lpstr>
      <vt:lpstr>이순신 돋움체 B</vt:lpstr>
      <vt:lpstr>인터파크고딕 L</vt:lpstr>
      <vt:lpstr>인터파크고딕 M</vt:lpstr>
      <vt:lpstr>Arial</vt:lpstr>
      <vt:lpstr>25_Office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최미희</cp:lastModifiedBy>
  <cp:revision>13</cp:revision>
  <dcterms:created xsi:type="dcterms:W3CDTF">2021-01-05T02:11:14Z</dcterms:created>
  <dcterms:modified xsi:type="dcterms:W3CDTF">2022-05-15T07:53:58Z</dcterms:modified>
</cp:coreProperties>
</file>