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16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6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F8A9-3336-462C-B856-1F8B65874DDA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0BA1-5257-4A90-A5A2-9FC099EA1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2022-10-02T23:09:21Z</dcterms:created>
  <dcterms:modified xsi:type="dcterms:W3CDTF">2022-10-02T23:14:12Z</dcterms:modified>
</cp:coreProperties>
</file>