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9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7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1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8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9C6D-9945-45CD-9BB8-D0BF0BAA092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CB87-B0A4-4816-AF09-67398D147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7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7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7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7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35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1</cp:revision>
  <dcterms:created xsi:type="dcterms:W3CDTF">2022-10-16T22:39:22Z</dcterms:created>
  <dcterms:modified xsi:type="dcterms:W3CDTF">2022-10-16T22:40:48Z</dcterms:modified>
</cp:coreProperties>
</file>