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39" y="8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CCDC-843C-4DB8-A86A-2BE383ECB21D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66C9-820C-45F2-8F2B-990C694F4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41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CCDC-843C-4DB8-A86A-2BE383ECB21D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66C9-820C-45F2-8F2B-990C694F4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72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CCDC-843C-4DB8-A86A-2BE383ECB21D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66C9-820C-45F2-8F2B-990C694F4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73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CCDC-843C-4DB8-A86A-2BE383ECB21D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66C9-820C-45F2-8F2B-990C694F4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72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CCDC-843C-4DB8-A86A-2BE383ECB21D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66C9-820C-45F2-8F2B-990C694F4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02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CCDC-843C-4DB8-A86A-2BE383ECB21D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66C9-820C-45F2-8F2B-990C694F4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60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CCDC-843C-4DB8-A86A-2BE383ECB21D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66C9-820C-45F2-8F2B-990C694F4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98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CCDC-843C-4DB8-A86A-2BE383ECB21D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66C9-820C-45F2-8F2B-990C694F4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85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CCDC-843C-4DB8-A86A-2BE383ECB21D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66C9-820C-45F2-8F2B-990C694F4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53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CCDC-843C-4DB8-A86A-2BE383ECB21D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66C9-820C-45F2-8F2B-990C694F4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09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CCDC-843C-4DB8-A86A-2BE383ECB21D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66C9-820C-45F2-8F2B-990C694F4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56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BCCDC-843C-4DB8-A86A-2BE383ECB21D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266C9-820C-45F2-8F2B-990C694F4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81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6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2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3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7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1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2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88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03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</dc:creator>
  <cp:lastModifiedBy>Дарья</cp:lastModifiedBy>
  <cp:revision>1</cp:revision>
  <dcterms:created xsi:type="dcterms:W3CDTF">2022-10-16T23:08:44Z</dcterms:created>
  <dcterms:modified xsi:type="dcterms:W3CDTF">2022-10-16T23:10:34Z</dcterms:modified>
</cp:coreProperties>
</file>