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1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15C"/>
    <a:srgbClr val="47B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50" d="100"/>
          <a:sy n="50" d="100"/>
        </p:scale>
        <p:origin x="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74ED4-8EA3-464B-8947-9FD64345A601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C1EF6FCB-35BD-4A80-A145-F49D249D38E7}">
      <dgm:prSet/>
      <dgm:spPr/>
      <dgm:t>
        <a:bodyPr/>
        <a:lstStyle/>
        <a:p>
          <a:pPr rtl="0"/>
          <a:r>
            <a:rPr lang="ru-RU" dirty="0" smtClean="0"/>
            <a:t>Основные функциональные возможности:</a:t>
          </a:r>
          <a:endParaRPr lang="ru-RU" dirty="0"/>
        </a:p>
      </dgm:t>
    </dgm:pt>
    <dgm:pt modelId="{6A3CCC93-72DD-47CA-B94E-165F4265D615}" type="parTrans" cxnId="{C20097AA-AFC0-49B3-BEBA-DB246A98F268}">
      <dgm:prSet/>
      <dgm:spPr/>
      <dgm:t>
        <a:bodyPr/>
        <a:lstStyle/>
        <a:p>
          <a:endParaRPr lang="ru-RU"/>
        </a:p>
      </dgm:t>
    </dgm:pt>
    <dgm:pt modelId="{E08F4BF2-0B1F-4201-836D-6099153AFA70}" type="sibTrans" cxnId="{C20097AA-AFC0-49B3-BEBA-DB246A98F268}">
      <dgm:prSet/>
      <dgm:spPr/>
      <dgm:t>
        <a:bodyPr/>
        <a:lstStyle/>
        <a:p>
          <a:endParaRPr lang="ru-RU"/>
        </a:p>
      </dgm:t>
    </dgm:pt>
    <dgm:pt modelId="{76344C90-7AB3-423D-B9D7-F48E4F09C07E}" type="pres">
      <dgm:prSet presAssocID="{52C74ED4-8EA3-464B-8947-9FD64345A6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2EAB9B8-3CB0-4DBF-A89C-53334817AB81}" type="pres">
      <dgm:prSet presAssocID="{C1EF6FCB-35BD-4A80-A145-F49D249D38E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20097AA-AFC0-49B3-BEBA-DB246A98F268}" srcId="{52C74ED4-8EA3-464B-8947-9FD64345A601}" destId="{C1EF6FCB-35BD-4A80-A145-F49D249D38E7}" srcOrd="0" destOrd="0" parTransId="{6A3CCC93-72DD-47CA-B94E-165F4265D615}" sibTransId="{E08F4BF2-0B1F-4201-836D-6099153AFA70}"/>
    <dgm:cxn modelId="{0AE85851-19D1-423E-83D2-8C9886C1C0BC}" type="presOf" srcId="{C1EF6FCB-35BD-4A80-A145-F49D249D38E7}" destId="{62EAB9B8-3CB0-4DBF-A89C-53334817AB81}" srcOrd="0" destOrd="0" presId="urn:microsoft.com/office/officeart/2005/8/layout/vList2"/>
    <dgm:cxn modelId="{A55204C7-A8CF-4A43-8F86-ADEE0C574FE0}" type="presOf" srcId="{52C74ED4-8EA3-464B-8947-9FD64345A601}" destId="{76344C90-7AB3-423D-B9D7-F48E4F09C07E}" srcOrd="0" destOrd="0" presId="urn:microsoft.com/office/officeart/2005/8/layout/vList2"/>
    <dgm:cxn modelId="{BABC1F30-152A-4444-85AF-37D08E24CF66}" type="presParOf" srcId="{76344C90-7AB3-423D-B9D7-F48E4F09C07E}" destId="{62EAB9B8-3CB0-4DBF-A89C-53334817AB8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1EF2278-89BB-4F97-B73D-AC34F344E4F4}" type="doc">
      <dgm:prSet loTypeId="urn:microsoft.com/office/officeart/2008/layout/AlternatingPictureCircl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2F61F66-3D95-4A94-B99C-6A785C162FD0}">
      <dgm:prSet custT="1"/>
      <dgm:spPr/>
      <dgm:t>
        <a:bodyPr/>
        <a:lstStyle/>
        <a:p>
          <a:pPr rtl="0"/>
          <a:r>
            <a:rPr lang="ru-RU" sz="1800" dirty="0" smtClean="0"/>
            <a:t>У компаний-конкурентов продуктов подобного рода нет. На рынке существуют корпоративные календари, но отличительной особенностью нашего продукта является то, что он вплотную связан с предоставляемой компанией СЭД.</a:t>
          </a:r>
          <a:endParaRPr lang="ru-RU" sz="1800" dirty="0"/>
        </a:p>
      </dgm:t>
    </dgm:pt>
    <dgm:pt modelId="{37F59895-3C02-4D18-AEDD-0E133008CA97}" type="parTrans" cxnId="{DDD9B6DC-638F-4CE2-8327-71E1F933F12D}">
      <dgm:prSet/>
      <dgm:spPr/>
      <dgm:t>
        <a:bodyPr/>
        <a:lstStyle/>
        <a:p>
          <a:endParaRPr lang="ru-RU"/>
        </a:p>
      </dgm:t>
    </dgm:pt>
    <dgm:pt modelId="{3C82E0EC-E3A9-4DD9-9106-47568E7AE903}" type="sibTrans" cxnId="{DDD9B6DC-638F-4CE2-8327-71E1F933F12D}">
      <dgm:prSet/>
      <dgm:spPr/>
      <dgm:t>
        <a:bodyPr/>
        <a:lstStyle/>
        <a:p>
          <a:endParaRPr lang="ru-RU"/>
        </a:p>
      </dgm:t>
    </dgm:pt>
    <dgm:pt modelId="{905A10ED-5FB2-40E7-8650-42D0CFCBB89A}" type="pres">
      <dgm:prSet presAssocID="{D1EF2278-89BB-4F97-B73D-AC34F344E4F4}" presName="Name0" presStyleCnt="0">
        <dgm:presLayoutVars>
          <dgm:chMax/>
          <dgm:chPref/>
          <dgm:dir/>
        </dgm:presLayoutVars>
      </dgm:prSet>
      <dgm:spPr/>
    </dgm:pt>
    <dgm:pt modelId="{E0147E07-2B2B-4DA8-949A-1B9DC23B99D4}" type="pres">
      <dgm:prSet presAssocID="{C2F61F66-3D95-4A94-B99C-6A785C162FD0}" presName="composite" presStyleCnt="0"/>
      <dgm:spPr/>
    </dgm:pt>
    <dgm:pt modelId="{0398C674-4977-4805-8BD8-1AFF24740188}" type="pres">
      <dgm:prSet presAssocID="{C2F61F66-3D95-4A94-B99C-6A785C162FD0}" presName="Accent" presStyleLbl="alignNode1" presStyleIdx="0" presStyleCnt="1">
        <dgm:presLayoutVars>
          <dgm:chMax val="0"/>
          <dgm:chPref val="0"/>
        </dgm:presLayoutVars>
      </dgm:prSet>
      <dgm:spPr/>
    </dgm:pt>
    <dgm:pt modelId="{58AFB103-C96D-4379-8008-F48ED5DBBA6B}" type="pres">
      <dgm:prSet presAssocID="{C2F61F66-3D95-4A94-B99C-6A785C162FD0}" presName="Image" presStyleLbl="bgImgPlace1" presStyleIdx="0" presStyleCnt="1">
        <dgm:presLayoutVars>
          <dgm:chMax val="0"/>
          <dgm:chPref val="0"/>
          <dgm:bulletEnabled val="1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>
          <a:softEdge rad="127000"/>
        </a:effectLst>
      </dgm:spPr>
    </dgm:pt>
    <dgm:pt modelId="{ED877C80-A969-45F3-824F-6C2EA67C4DB3}" type="pres">
      <dgm:prSet presAssocID="{C2F61F66-3D95-4A94-B99C-6A785C162FD0}" presName="Parent" presStyleLbl="fgAccFollowNode1" presStyleIdx="0" presStyleCnt="1" custScaleX="110724" custScaleY="108964">
        <dgm:presLayoutVars>
          <dgm:chMax val="0"/>
          <dgm:chPref val="0"/>
          <dgm:bulletEnabled val="1"/>
        </dgm:presLayoutVars>
      </dgm:prSet>
      <dgm:spPr/>
    </dgm:pt>
    <dgm:pt modelId="{8118B3C6-FBCE-4A09-A64C-9C934D3612F2}" type="pres">
      <dgm:prSet presAssocID="{C2F61F66-3D95-4A94-B99C-6A785C162FD0}" presName="Space" presStyleCnt="0">
        <dgm:presLayoutVars>
          <dgm:chMax val="0"/>
          <dgm:chPref val="0"/>
        </dgm:presLayoutVars>
      </dgm:prSet>
      <dgm:spPr/>
    </dgm:pt>
  </dgm:ptLst>
  <dgm:cxnLst>
    <dgm:cxn modelId="{DDD9B6DC-638F-4CE2-8327-71E1F933F12D}" srcId="{D1EF2278-89BB-4F97-B73D-AC34F344E4F4}" destId="{C2F61F66-3D95-4A94-B99C-6A785C162FD0}" srcOrd="0" destOrd="0" parTransId="{37F59895-3C02-4D18-AEDD-0E133008CA97}" sibTransId="{3C82E0EC-E3A9-4DD9-9106-47568E7AE903}"/>
    <dgm:cxn modelId="{51CEBD30-7EED-4C60-87F4-0F6DCFAB9552}" type="presOf" srcId="{C2F61F66-3D95-4A94-B99C-6A785C162FD0}" destId="{ED877C80-A969-45F3-824F-6C2EA67C4DB3}" srcOrd="0" destOrd="0" presId="urn:microsoft.com/office/officeart/2008/layout/AlternatingPictureCircles"/>
    <dgm:cxn modelId="{E9758D3B-0CAF-432B-B319-277B77625703}" type="presOf" srcId="{D1EF2278-89BB-4F97-B73D-AC34F344E4F4}" destId="{905A10ED-5FB2-40E7-8650-42D0CFCBB89A}" srcOrd="0" destOrd="0" presId="urn:microsoft.com/office/officeart/2008/layout/AlternatingPictureCircles"/>
    <dgm:cxn modelId="{25A90C86-CE5C-42DE-907F-6CE49333BEC6}" type="presParOf" srcId="{905A10ED-5FB2-40E7-8650-42D0CFCBB89A}" destId="{E0147E07-2B2B-4DA8-949A-1B9DC23B99D4}" srcOrd="0" destOrd="0" presId="urn:microsoft.com/office/officeart/2008/layout/AlternatingPictureCircles"/>
    <dgm:cxn modelId="{859A6FC1-6560-473B-B1A1-FC391E8758CE}" type="presParOf" srcId="{E0147E07-2B2B-4DA8-949A-1B9DC23B99D4}" destId="{0398C674-4977-4805-8BD8-1AFF24740188}" srcOrd="0" destOrd="0" presId="urn:microsoft.com/office/officeart/2008/layout/AlternatingPictureCircles"/>
    <dgm:cxn modelId="{9F7B7D7F-9512-4C73-A6E8-F03764C16C8C}" type="presParOf" srcId="{E0147E07-2B2B-4DA8-949A-1B9DC23B99D4}" destId="{58AFB103-C96D-4379-8008-F48ED5DBBA6B}" srcOrd="1" destOrd="0" presId="urn:microsoft.com/office/officeart/2008/layout/AlternatingPictureCircles"/>
    <dgm:cxn modelId="{E2EB7F26-F6C7-45ED-9AC5-40F6A141DAE9}" type="presParOf" srcId="{E0147E07-2B2B-4DA8-949A-1B9DC23B99D4}" destId="{ED877C80-A969-45F3-824F-6C2EA67C4DB3}" srcOrd="2" destOrd="0" presId="urn:microsoft.com/office/officeart/2008/layout/AlternatingPictureCircles"/>
    <dgm:cxn modelId="{9C42A96D-8178-4271-B719-1A503B788285}" type="presParOf" srcId="{E0147E07-2B2B-4DA8-949A-1B9DC23B99D4}" destId="{8118B3C6-FBCE-4A09-A64C-9C934D3612F2}" srcOrd="3" destOrd="0" presId="urn:microsoft.com/office/officeart/2008/layout/AlternatingPictureCircle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0110DB-EBE2-4A24-B290-323D4A0C27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3B84EEC-E425-4796-9EA4-D594930B3D02}">
      <dgm:prSet/>
      <dgm:spPr/>
      <dgm:t>
        <a:bodyPr/>
        <a:lstStyle/>
        <a:p>
          <a:pPr rtl="0"/>
          <a:r>
            <a:rPr lang="ru-RU" dirty="0" smtClean="0"/>
            <a:t>Стоимость</a:t>
          </a:r>
          <a:endParaRPr lang="ru-RU" dirty="0"/>
        </a:p>
      </dgm:t>
    </dgm:pt>
    <dgm:pt modelId="{38ACE28B-2BBA-4521-87F4-F468EBFA5D69}" type="parTrans" cxnId="{22DEB1B5-843D-4E80-A7A8-BBDAD21DB2C1}">
      <dgm:prSet/>
      <dgm:spPr/>
      <dgm:t>
        <a:bodyPr/>
        <a:lstStyle/>
        <a:p>
          <a:endParaRPr lang="ru-RU"/>
        </a:p>
      </dgm:t>
    </dgm:pt>
    <dgm:pt modelId="{DBB715A7-94A6-4ABC-A307-6E438A2E9374}" type="sibTrans" cxnId="{22DEB1B5-843D-4E80-A7A8-BBDAD21DB2C1}">
      <dgm:prSet/>
      <dgm:spPr/>
      <dgm:t>
        <a:bodyPr/>
        <a:lstStyle/>
        <a:p>
          <a:endParaRPr lang="ru-RU"/>
        </a:p>
      </dgm:t>
    </dgm:pt>
    <dgm:pt modelId="{21109140-2A42-4147-AA9E-24AC1404C34E}" type="pres">
      <dgm:prSet presAssocID="{660110DB-EBE2-4A24-B290-323D4A0C27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808FCF1-867F-4EA3-B16C-4680C080088B}" type="pres">
      <dgm:prSet presAssocID="{83B84EEC-E425-4796-9EA4-D594930B3D0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2DEB1B5-843D-4E80-A7A8-BBDAD21DB2C1}" srcId="{660110DB-EBE2-4A24-B290-323D4A0C27C5}" destId="{83B84EEC-E425-4796-9EA4-D594930B3D02}" srcOrd="0" destOrd="0" parTransId="{38ACE28B-2BBA-4521-87F4-F468EBFA5D69}" sibTransId="{DBB715A7-94A6-4ABC-A307-6E438A2E9374}"/>
    <dgm:cxn modelId="{13615F51-38BF-4389-BA09-8FFDF0E75514}" type="presOf" srcId="{83B84EEC-E425-4796-9EA4-D594930B3D02}" destId="{6808FCF1-867F-4EA3-B16C-4680C080088B}" srcOrd="0" destOrd="0" presId="urn:microsoft.com/office/officeart/2005/8/layout/vList2"/>
    <dgm:cxn modelId="{20AD3ED5-CC54-4355-94DE-A277B7F7FF4C}" type="presOf" srcId="{660110DB-EBE2-4A24-B290-323D4A0C27C5}" destId="{21109140-2A42-4147-AA9E-24AC1404C34E}" srcOrd="0" destOrd="0" presId="urn:microsoft.com/office/officeart/2005/8/layout/vList2"/>
    <dgm:cxn modelId="{00F095F7-8DC4-4551-9028-EE6F52AFDD27}" type="presParOf" srcId="{21109140-2A42-4147-AA9E-24AC1404C34E}" destId="{6808FCF1-867F-4EA3-B16C-4680C08008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1A7922A-C11F-4A56-854C-4190DF4944A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9D6ED9D-B374-4305-8C2B-AE9DEDABA9F0}">
      <dgm:prSet/>
      <dgm:spPr/>
      <dgm:t>
        <a:bodyPr/>
        <a:lstStyle/>
        <a:p>
          <a:pPr rtl="0"/>
          <a:r>
            <a:rPr lang="ru-RU" smtClean="0"/>
            <a:t>При подключении бесплатной 14-дневной пробной версии СЭД </a:t>
          </a:r>
          <a:r>
            <a:rPr lang="en-US" smtClean="0"/>
            <a:t>PandaDoc, </a:t>
          </a:r>
          <a:r>
            <a:rPr lang="ru-RU" smtClean="0"/>
            <a:t>«Календарь </a:t>
          </a:r>
          <a:r>
            <a:rPr lang="en-US" smtClean="0"/>
            <a:t>PandaDoc</a:t>
          </a:r>
          <a:r>
            <a:rPr lang="ru-RU" smtClean="0"/>
            <a:t>» так же подключится</a:t>
          </a:r>
          <a:endParaRPr lang="ru-RU"/>
        </a:p>
      </dgm:t>
    </dgm:pt>
    <dgm:pt modelId="{8B3F5016-70CB-4ED7-A0F4-FFECB995394B}" type="parTrans" cxnId="{97704184-5BE0-4744-8D1B-45CB37CE58B4}">
      <dgm:prSet/>
      <dgm:spPr/>
      <dgm:t>
        <a:bodyPr/>
        <a:lstStyle/>
        <a:p>
          <a:endParaRPr lang="ru-RU"/>
        </a:p>
      </dgm:t>
    </dgm:pt>
    <dgm:pt modelId="{475B0D9D-4BE5-4E46-AF13-2AA13CC94EF8}" type="sibTrans" cxnId="{97704184-5BE0-4744-8D1B-45CB37CE58B4}">
      <dgm:prSet/>
      <dgm:spPr/>
      <dgm:t>
        <a:bodyPr/>
        <a:lstStyle/>
        <a:p>
          <a:endParaRPr lang="ru-RU"/>
        </a:p>
      </dgm:t>
    </dgm:pt>
    <dgm:pt modelId="{9A0C3F13-2EDA-4B68-8BEE-13510BECC8EE}">
      <dgm:prSet/>
      <dgm:spPr/>
      <dgm:t>
        <a:bodyPr/>
        <a:lstStyle/>
        <a:p>
          <a:pPr rtl="0"/>
          <a:r>
            <a:rPr lang="ru-RU" dirty="0" smtClean="0"/>
            <a:t>За последующее подключение продукта «Календарь </a:t>
          </a:r>
          <a:r>
            <a:rPr lang="en-US" dirty="0" err="1" smtClean="0"/>
            <a:t>PandaDoc</a:t>
          </a:r>
          <a:r>
            <a:rPr lang="ru-RU" dirty="0" smtClean="0"/>
            <a:t>» мы предлагаем добавить +10$ к основной стоимости СЭД  </a:t>
          </a:r>
          <a:r>
            <a:rPr lang="en-US" dirty="0" err="1" smtClean="0"/>
            <a:t>PandaDoc</a:t>
          </a:r>
          <a:r>
            <a:rPr lang="ru-RU" dirty="0" smtClean="0"/>
            <a:t>.</a:t>
          </a:r>
          <a:endParaRPr lang="ru-RU" dirty="0"/>
        </a:p>
      </dgm:t>
    </dgm:pt>
    <dgm:pt modelId="{0E13D8B4-A4D8-4082-BEE3-37A78639D84D}" type="parTrans" cxnId="{64A3234B-3668-45F0-8EF1-EAF4185E9B53}">
      <dgm:prSet/>
      <dgm:spPr/>
      <dgm:t>
        <a:bodyPr/>
        <a:lstStyle/>
        <a:p>
          <a:endParaRPr lang="ru-RU"/>
        </a:p>
      </dgm:t>
    </dgm:pt>
    <dgm:pt modelId="{798F82C9-CB10-4704-9A07-78F8D834B6C0}" type="sibTrans" cxnId="{64A3234B-3668-45F0-8EF1-EAF4185E9B53}">
      <dgm:prSet/>
      <dgm:spPr/>
      <dgm:t>
        <a:bodyPr/>
        <a:lstStyle/>
        <a:p>
          <a:endParaRPr lang="ru-RU"/>
        </a:p>
      </dgm:t>
    </dgm:pt>
    <dgm:pt modelId="{61E17457-A58A-4FB1-959A-0AF180F7A320}" type="pres">
      <dgm:prSet presAssocID="{F1A7922A-C11F-4A56-854C-4190DF4944A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E19716-2908-4909-AD06-0B50832A37E4}" type="pres">
      <dgm:prSet presAssocID="{69D6ED9D-B374-4305-8C2B-AE9DEDABA9F0}" presName="hierRoot1" presStyleCnt="0">
        <dgm:presLayoutVars>
          <dgm:hierBranch val="init"/>
        </dgm:presLayoutVars>
      </dgm:prSet>
      <dgm:spPr/>
    </dgm:pt>
    <dgm:pt modelId="{8B7E9CA9-2593-4385-8AAB-86170F48F9CD}" type="pres">
      <dgm:prSet presAssocID="{69D6ED9D-B374-4305-8C2B-AE9DEDABA9F0}" presName="rootComposite1" presStyleCnt="0"/>
      <dgm:spPr/>
    </dgm:pt>
    <dgm:pt modelId="{898A435B-3EC0-4659-85B8-BE6C2041F800}" type="pres">
      <dgm:prSet presAssocID="{69D6ED9D-B374-4305-8C2B-AE9DEDABA9F0}" presName="rootText1" presStyleLbl="alignAcc1" presStyleIdx="0" presStyleCnt="0">
        <dgm:presLayoutVars>
          <dgm:chPref val="3"/>
        </dgm:presLayoutVars>
      </dgm:prSet>
      <dgm:spPr/>
    </dgm:pt>
    <dgm:pt modelId="{839580FD-EA3B-49AD-8821-25D67D602905}" type="pres">
      <dgm:prSet presAssocID="{69D6ED9D-B374-4305-8C2B-AE9DEDABA9F0}" presName="topArc1" presStyleLbl="parChTrans1D1" presStyleIdx="0" presStyleCnt="4"/>
      <dgm:spPr/>
    </dgm:pt>
    <dgm:pt modelId="{20D28854-E5B5-4D5D-B3CC-7A8E7A2A4148}" type="pres">
      <dgm:prSet presAssocID="{69D6ED9D-B374-4305-8C2B-AE9DEDABA9F0}" presName="bottomArc1" presStyleLbl="parChTrans1D1" presStyleIdx="1" presStyleCnt="4"/>
      <dgm:spPr/>
    </dgm:pt>
    <dgm:pt modelId="{A79D8BE4-FD12-4A49-BFF1-026C94703368}" type="pres">
      <dgm:prSet presAssocID="{69D6ED9D-B374-4305-8C2B-AE9DEDABA9F0}" presName="topConnNode1" presStyleLbl="node1" presStyleIdx="0" presStyleCnt="0"/>
      <dgm:spPr/>
    </dgm:pt>
    <dgm:pt modelId="{18821BD5-C465-43BB-9A32-214C355ED1D9}" type="pres">
      <dgm:prSet presAssocID="{69D6ED9D-B374-4305-8C2B-AE9DEDABA9F0}" presName="hierChild2" presStyleCnt="0"/>
      <dgm:spPr/>
    </dgm:pt>
    <dgm:pt modelId="{5C28FB81-6F49-44E1-A25D-EE902FBD8F27}" type="pres">
      <dgm:prSet presAssocID="{69D6ED9D-B374-4305-8C2B-AE9DEDABA9F0}" presName="hierChild3" presStyleCnt="0"/>
      <dgm:spPr/>
    </dgm:pt>
    <dgm:pt modelId="{6828F604-8DDC-4082-820B-22A056CA3395}" type="pres">
      <dgm:prSet presAssocID="{9A0C3F13-2EDA-4B68-8BEE-13510BECC8EE}" presName="hierRoot1" presStyleCnt="0">
        <dgm:presLayoutVars>
          <dgm:hierBranch val="init"/>
        </dgm:presLayoutVars>
      </dgm:prSet>
      <dgm:spPr/>
    </dgm:pt>
    <dgm:pt modelId="{8F5D93F3-5C04-4DA0-B19B-554E496ADFEE}" type="pres">
      <dgm:prSet presAssocID="{9A0C3F13-2EDA-4B68-8BEE-13510BECC8EE}" presName="rootComposite1" presStyleCnt="0"/>
      <dgm:spPr/>
    </dgm:pt>
    <dgm:pt modelId="{4FBD3F43-4955-4107-A0ED-309B75B3061F}" type="pres">
      <dgm:prSet presAssocID="{9A0C3F13-2EDA-4B68-8BEE-13510BECC8EE}" presName="rootText1" presStyleLbl="alignAcc1" presStyleIdx="0" presStyleCnt="0" custLinFactNeighborX="-13365" custLinFactNeighborY="-3409">
        <dgm:presLayoutVars>
          <dgm:chPref val="3"/>
        </dgm:presLayoutVars>
      </dgm:prSet>
      <dgm:spPr/>
    </dgm:pt>
    <dgm:pt modelId="{F2CF9A07-4768-40F8-B3D4-20701BA87D9B}" type="pres">
      <dgm:prSet presAssocID="{9A0C3F13-2EDA-4B68-8BEE-13510BECC8EE}" presName="topArc1" presStyleLbl="parChTrans1D1" presStyleIdx="2" presStyleCnt="4"/>
      <dgm:spPr/>
    </dgm:pt>
    <dgm:pt modelId="{2F38DD31-3D88-4F9D-B94A-39FFB91BE1A1}" type="pres">
      <dgm:prSet presAssocID="{9A0C3F13-2EDA-4B68-8BEE-13510BECC8EE}" presName="bottomArc1" presStyleLbl="parChTrans1D1" presStyleIdx="3" presStyleCnt="4"/>
      <dgm:spPr/>
    </dgm:pt>
    <dgm:pt modelId="{609FA41E-2FC1-4B03-9323-BDB21DD804EF}" type="pres">
      <dgm:prSet presAssocID="{9A0C3F13-2EDA-4B68-8BEE-13510BECC8EE}" presName="topConnNode1" presStyleLbl="node1" presStyleIdx="0" presStyleCnt="0"/>
      <dgm:spPr/>
    </dgm:pt>
    <dgm:pt modelId="{32166FAB-408E-47BF-8E18-5E4C7840FB96}" type="pres">
      <dgm:prSet presAssocID="{9A0C3F13-2EDA-4B68-8BEE-13510BECC8EE}" presName="hierChild2" presStyleCnt="0"/>
      <dgm:spPr/>
    </dgm:pt>
    <dgm:pt modelId="{8DF13B49-A482-4AF4-A151-C336D796FEBB}" type="pres">
      <dgm:prSet presAssocID="{9A0C3F13-2EDA-4B68-8BEE-13510BECC8EE}" presName="hierChild3" presStyleCnt="0"/>
      <dgm:spPr/>
    </dgm:pt>
  </dgm:ptLst>
  <dgm:cxnLst>
    <dgm:cxn modelId="{97704184-5BE0-4744-8D1B-45CB37CE58B4}" srcId="{F1A7922A-C11F-4A56-854C-4190DF4944A2}" destId="{69D6ED9D-B374-4305-8C2B-AE9DEDABA9F0}" srcOrd="0" destOrd="0" parTransId="{8B3F5016-70CB-4ED7-A0F4-FFECB995394B}" sibTransId="{475B0D9D-4BE5-4E46-AF13-2AA13CC94EF8}"/>
    <dgm:cxn modelId="{64A3234B-3668-45F0-8EF1-EAF4185E9B53}" srcId="{F1A7922A-C11F-4A56-854C-4190DF4944A2}" destId="{9A0C3F13-2EDA-4B68-8BEE-13510BECC8EE}" srcOrd="1" destOrd="0" parTransId="{0E13D8B4-A4D8-4082-BEE3-37A78639D84D}" sibTransId="{798F82C9-CB10-4704-9A07-78F8D834B6C0}"/>
    <dgm:cxn modelId="{475A2597-D613-42A5-87CE-BE7562689CAE}" type="presOf" srcId="{9A0C3F13-2EDA-4B68-8BEE-13510BECC8EE}" destId="{4FBD3F43-4955-4107-A0ED-309B75B3061F}" srcOrd="0" destOrd="0" presId="urn:microsoft.com/office/officeart/2008/layout/HalfCircleOrganizationChart"/>
    <dgm:cxn modelId="{E9DE4BF2-34F9-4143-83CB-FA4E520A713D}" type="presOf" srcId="{69D6ED9D-B374-4305-8C2B-AE9DEDABA9F0}" destId="{A79D8BE4-FD12-4A49-BFF1-026C94703368}" srcOrd="1" destOrd="0" presId="urn:microsoft.com/office/officeart/2008/layout/HalfCircleOrganizationChart"/>
    <dgm:cxn modelId="{C44EE243-C8EB-4E66-B3E3-B03D5C29D97F}" type="presOf" srcId="{9A0C3F13-2EDA-4B68-8BEE-13510BECC8EE}" destId="{609FA41E-2FC1-4B03-9323-BDB21DD804EF}" srcOrd="1" destOrd="0" presId="urn:microsoft.com/office/officeart/2008/layout/HalfCircleOrganizationChart"/>
    <dgm:cxn modelId="{CCD56AA8-CFDA-43AB-B255-270C025EDCA2}" type="presOf" srcId="{69D6ED9D-B374-4305-8C2B-AE9DEDABA9F0}" destId="{898A435B-3EC0-4659-85B8-BE6C2041F800}" srcOrd="0" destOrd="0" presId="urn:microsoft.com/office/officeart/2008/layout/HalfCircleOrganizationChart"/>
    <dgm:cxn modelId="{968473D7-779F-4197-807C-AB0DEABA969B}" type="presOf" srcId="{F1A7922A-C11F-4A56-854C-4190DF4944A2}" destId="{61E17457-A58A-4FB1-959A-0AF180F7A320}" srcOrd="0" destOrd="0" presId="urn:microsoft.com/office/officeart/2008/layout/HalfCircleOrganizationChart"/>
    <dgm:cxn modelId="{95CB06B8-2F8C-419A-B15B-E97532159FD9}" type="presParOf" srcId="{61E17457-A58A-4FB1-959A-0AF180F7A320}" destId="{D9E19716-2908-4909-AD06-0B50832A37E4}" srcOrd="0" destOrd="0" presId="urn:microsoft.com/office/officeart/2008/layout/HalfCircleOrganizationChart"/>
    <dgm:cxn modelId="{EE84676D-DF05-480B-8F2F-CA8BEA07F389}" type="presParOf" srcId="{D9E19716-2908-4909-AD06-0B50832A37E4}" destId="{8B7E9CA9-2593-4385-8AAB-86170F48F9CD}" srcOrd="0" destOrd="0" presId="urn:microsoft.com/office/officeart/2008/layout/HalfCircleOrganizationChart"/>
    <dgm:cxn modelId="{189E9A64-4129-4608-842C-0DD6C71C7B01}" type="presParOf" srcId="{8B7E9CA9-2593-4385-8AAB-86170F48F9CD}" destId="{898A435B-3EC0-4659-85B8-BE6C2041F800}" srcOrd="0" destOrd="0" presId="urn:microsoft.com/office/officeart/2008/layout/HalfCircleOrganizationChart"/>
    <dgm:cxn modelId="{FB69429B-07A8-4CD0-BA1B-7D088555C14D}" type="presParOf" srcId="{8B7E9CA9-2593-4385-8AAB-86170F48F9CD}" destId="{839580FD-EA3B-49AD-8821-25D67D602905}" srcOrd="1" destOrd="0" presId="urn:microsoft.com/office/officeart/2008/layout/HalfCircleOrganizationChart"/>
    <dgm:cxn modelId="{19530E04-048C-414F-AAE0-7EEE884DE4E4}" type="presParOf" srcId="{8B7E9CA9-2593-4385-8AAB-86170F48F9CD}" destId="{20D28854-E5B5-4D5D-B3CC-7A8E7A2A4148}" srcOrd="2" destOrd="0" presId="urn:microsoft.com/office/officeart/2008/layout/HalfCircleOrganizationChart"/>
    <dgm:cxn modelId="{3FC1622F-914E-40B2-B554-F2DD53161F5B}" type="presParOf" srcId="{8B7E9CA9-2593-4385-8AAB-86170F48F9CD}" destId="{A79D8BE4-FD12-4A49-BFF1-026C94703368}" srcOrd="3" destOrd="0" presId="urn:microsoft.com/office/officeart/2008/layout/HalfCircleOrganizationChart"/>
    <dgm:cxn modelId="{888C3ECE-2253-40FC-8554-0797EA169353}" type="presParOf" srcId="{D9E19716-2908-4909-AD06-0B50832A37E4}" destId="{18821BD5-C465-43BB-9A32-214C355ED1D9}" srcOrd="1" destOrd="0" presId="urn:microsoft.com/office/officeart/2008/layout/HalfCircleOrganizationChart"/>
    <dgm:cxn modelId="{40904D57-666A-41E4-8D4D-7A8477D19B4F}" type="presParOf" srcId="{D9E19716-2908-4909-AD06-0B50832A37E4}" destId="{5C28FB81-6F49-44E1-A25D-EE902FBD8F27}" srcOrd="2" destOrd="0" presId="urn:microsoft.com/office/officeart/2008/layout/HalfCircleOrganizationChart"/>
    <dgm:cxn modelId="{1FDE564E-AF37-44F2-B051-EBD6D27757D7}" type="presParOf" srcId="{61E17457-A58A-4FB1-959A-0AF180F7A320}" destId="{6828F604-8DDC-4082-820B-22A056CA3395}" srcOrd="1" destOrd="0" presId="urn:microsoft.com/office/officeart/2008/layout/HalfCircleOrganizationChart"/>
    <dgm:cxn modelId="{3EF1BDFA-F975-4E47-BD67-609014134EAA}" type="presParOf" srcId="{6828F604-8DDC-4082-820B-22A056CA3395}" destId="{8F5D93F3-5C04-4DA0-B19B-554E496ADFEE}" srcOrd="0" destOrd="0" presId="urn:microsoft.com/office/officeart/2008/layout/HalfCircleOrganizationChart"/>
    <dgm:cxn modelId="{C36A0A64-F9E4-4A25-BFED-23DAE5420E8D}" type="presParOf" srcId="{8F5D93F3-5C04-4DA0-B19B-554E496ADFEE}" destId="{4FBD3F43-4955-4107-A0ED-309B75B3061F}" srcOrd="0" destOrd="0" presId="urn:microsoft.com/office/officeart/2008/layout/HalfCircleOrganizationChart"/>
    <dgm:cxn modelId="{B927A472-2724-40AE-B283-32B8DD64C65F}" type="presParOf" srcId="{8F5D93F3-5C04-4DA0-B19B-554E496ADFEE}" destId="{F2CF9A07-4768-40F8-B3D4-20701BA87D9B}" srcOrd="1" destOrd="0" presId="urn:microsoft.com/office/officeart/2008/layout/HalfCircleOrganizationChart"/>
    <dgm:cxn modelId="{F65F433E-117C-42A3-8873-7C3E3970D35F}" type="presParOf" srcId="{8F5D93F3-5C04-4DA0-B19B-554E496ADFEE}" destId="{2F38DD31-3D88-4F9D-B94A-39FFB91BE1A1}" srcOrd="2" destOrd="0" presId="urn:microsoft.com/office/officeart/2008/layout/HalfCircleOrganizationChart"/>
    <dgm:cxn modelId="{B5F21169-0844-4DD1-9FD1-AD07D756F0EC}" type="presParOf" srcId="{8F5D93F3-5C04-4DA0-B19B-554E496ADFEE}" destId="{609FA41E-2FC1-4B03-9323-BDB21DD804EF}" srcOrd="3" destOrd="0" presId="urn:microsoft.com/office/officeart/2008/layout/HalfCircleOrganizationChart"/>
    <dgm:cxn modelId="{4444500F-D907-450A-9DFC-93C4FACA73B9}" type="presParOf" srcId="{6828F604-8DDC-4082-820B-22A056CA3395}" destId="{32166FAB-408E-47BF-8E18-5E4C7840FB96}" srcOrd="1" destOrd="0" presId="urn:microsoft.com/office/officeart/2008/layout/HalfCircleOrganizationChart"/>
    <dgm:cxn modelId="{3630DAB5-36C3-41E8-BC60-9B35E5FE0BFE}" type="presParOf" srcId="{6828F604-8DDC-4082-820B-22A056CA3395}" destId="{8DF13B49-A482-4AF4-A151-C336D796FEB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0FC17C0-545B-4A90-B39D-B47A1FEBCC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568A30A-1E54-4B39-B824-8481EC5A240F}">
      <dgm:prSet/>
      <dgm:spPr/>
      <dgm:t>
        <a:bodyPr/>
        <a:lstStyle/>
        <a:p>
          <a:pPr rtl="0"/>
          <a:r>
            <a:rPr lang="ru-RU" dirty="0" smtClean="0"/>
            <a:t>Разработка</a:t>
          </a:r>
          <a:endParaRPr lang="ru-RU" dirty="0"/>
        </a:p>
      </dgm:t>
    </dgm:pt>
    <dgm:pt modelId="{2F05A32C-09A3-413F-ABD9-3886721C7F75}" type="parTrans" cxnId="{E11189FE-FB07-4923-997A-7BD40B670F59}">
      <dgm:prSet/>
      <dgm:spPr/>
      <dgm:t>
        <a:bodyPr/>
        <a:lstStyle/>
        <a:p>
          <a:endParaRPr lang="ru-RU"/>
        </a:p>
      </dgm:t>
    </dgm:pt>
    <dgm:pt modelId="{6C0655C9-9AEE-436E-87C1-09A58966E343}" type="sibTrans" cxnId="{E11189FE-FB07-4923-997A-7BD40B670F59}">
      <dgm:prSet/>
      <dgm:spPr/>
      <dgm:t>
        <a:bodyPr/>
        <a:lstStyle/>
        <a:p>
          <a:endParaRPr lang="ru-RU"/>
        </a:p>
      </dgm:t>
    </dgm:pt>
    <dgm:pt modelId="{BCFB9BCD-98C5-4874-A94F-C0C8D405F097}" type="pres">
      <dgm:prSet presAssocID="{D0FC17C0-545B-4A90-B39D-B47A1FEBCCD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C498949-B2DE-4F44-9CB1-8761C217F8DE}" type="pres">
      <dgm:prSet presAssocID="{E568A30A-1E54-4B39-B824-8481EC5A24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F5C7988-5FAA-45F1-8FEE-2A4966C2270A}" type="presOf" srcId="{D0FC17C0-545B-4A90-B39D-B47A1FEBCCD2}" destId="{BCFB9BCD-98C5-4874-A94F-C0C8D405F097}" srcOrd="0" destOrd="0" presId="urn:microsoft.com/office/officeart/2005/8/layout/vList2"/>
    <dgm:cxn modelId="{D4A532A2-FAAF-4D25-8FED-1FACCF95AE55}" type="presOf" srcId="{E568A30A-1E54-4B39-B824-8481EC5A240F}" destId="{9C498949-B2DE-4F44-9CB1-8761C217F8DE}" srcOrd="0" destOrd="0" presId="urn:microsoft.com/office/officeart/2005/8/layout/vList2"/>
    <dgm:cxn modelId="{E11189FE-FB07-4923-997A-7BD40B670F59}" srcId="{D0FC17C0-545B-4A90-B39D-B47A1FEBCCD2}" destId="{E568A30A-1E54-4B39-B824-8481EC5A240F}" srcOrd="0" destOrd="0" parTransId="{2F05A32C-09A3-413F-ABD9-3886721C7F75}" sibTransId="{6C0655C9-9AEE-436E-87C1-09A58966E343}"/>
    <dgm:cxn modelId="{6FB4DFEC-2987-4395-98DB-EFD6EDA71B91}" type="presParOf" srcId="{BCFB9BCD-98C5-4874-A94F-C0C8D405F097}" destId="{9C498949-B2DE-4F44-9CB1-8761C217F8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0EA19BC-3505-44A8-8A19-4AB3F0C9128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8DEB3FA6-1189-4E6A-AE14-3A1134F16525}">
      <dgm:prSet/>
      <dgm:spPr/>
      <dgm:t>
        <a:bodyPr/>
        <a:lstStyle/>
        <a:p>
          <a:pPr rtl="0"/>
          <a:r>
            <a:rPr lang="ru-RU" smtClean="0"/>
            <a:t>Команда разработчиков: 5-6 человек</a:t>
          </a:r>
          <a:endParaRPr lang="ru-RU"/>
        </a:p>
      </dgm:t>
    </dgm:pt>
    <dgm:pt modelId="{99FF3999-8857-48DE-9D9B-DB79EAFAE253}" type="parTrans" cxnId="{30C39EF2-4E88-485D-94D7-8A1604113969}">
      <dgm:prSet/>
      <dgm:spPr/>
      <dgm:t>
        <a:bodyPr/>
        <a:lstStyle/>
        <a:p>
          <a:endParaRPr lang="ru-RU"/>
        </a:p>
      </dgm:t>
    </dgm:pt>
    <dgm:pt modelId="{28B5D143-860E-44C3-826E-D22FD75CE0ED}" type="sibTrans" cxnId="{30C39EF2-4E88-485D-94D7-8A1604113969}">
      <dgm:prSet/>
      <dgm:spPr/>
      <dgm:t>
        <a:bodyPr/>
        <a:lstStyle/>
        <a:p>
          <a:endParaRPr lang="ru-RU"/>
        </a:p>
      </dgm:t>
    </dgm:pt>
    <dgm:pt modelId="{FC81A6CA-8DB4-436E-B34E-FD3CA01FB014}">
      <dgm:prSet/>
      <dgm:spPr/>
      <dgm:t>
        <a:bodyPr/>
        <a:lstStyle/>
        <a:p>
          <a:pPr rtl="0"/>
          <a:r>
            <a:rPr lang="ru-RU" dirty="0" smtClean="0"/>
            <a:t>Время разработки : 1-1,5 месяца</a:t>
          </a:r>
          <a:endParaRPr lang="ru-RU" dirty="0"/>
        </a:p>
      </dgm:t>
    </dgm:pt>
    <dgm:pt modelId="{C25087EA-2D84-4D37-BF99-AB5C741DE5D7}" type="parTrans" cxnId="{F8AC6574-6AE9-4238-91ED-E390760A897A}">
      <dgm:prSet/>
      <dgm:spPr/>
      <dgm:t>
        <a:bodyPr/>
        <a:lstStyle/>
        <a:p>
          <a:endParaRPr lang="ru-RU"/>
        </a:p>
      </dgm:t>
    </dgm:pt>
    <dgm:pt modelId="{701A9D1F-32FC-482D-A600-D9C6B47ECE44}" type="sibTrans" cxnId="{F8AC6574-6AE9-4238-91ED-E390760A897A}">
      <dgm:prSet/>
      <dgm:spPr/>
      <dgm:t>
        <a:bodyPr/>
        <a:lstStyle/>
        <a:p>
          <a:endParaRPr lang="ru-RU"/>
        </a:p>
      </dgm:t>
    </dgm:pt>
    <dgm:pt modelId="{A1259783-CF01-421B-B29E-F9312D08DAA9}">
      <dgm:prSet/>
      <dgm:spPr/>
      <dgm:t>
        <a:bodyPr/>
        <a:lstStyle/>
        <a:p>
          <a:pPr rtl="0"/>
          <a:r>
            <a:rPr lang="ru-RU" smtClean="0"/>
            <a:t>Стоимость разработки: 20.000</a:t>
          </a:r>
          <a:r>
            <a:rPr lang="en-US" smtClean="0"/>
            <a:t>$</a:t>
          </a:r>
          <a:endParaRPr lang="ru-RU"/>
        </a:p>
      </dgm:t>
    </dgm:pt>
    <dgm:pt modelId="{A4C737D4-D016-4CE6-9404-F7A888536C1D}" type="parTrans" cxnId="{3419BC60-AFFE-439B-A92E-9623E19C6917}">
      <dgm:prSet/>
      <dgm:spPr/>
      <dgm:t>
        <a:bodyPr/>
        <a:lstStyle/>
        <a:p>
          <a:endParaRPr lang="ru-RU"/>
        </a:p>
      </dgm:t>
    </dgm:pt>
    <dgm:pt modelId="{7D00183B-1D2E-4C21-AA4A-0DD3305DC1D1}" type="sibTrans" cxnId="{3419BC60-AFFE-439B-A92E-9623E19C6917}">
      <dgm:prSet/>
      <dgm:spPr/>
      <dgm:t>
        <a:bodyPr/>
        <a:lstStyle/>
        <a:p>
          <a:endParaRPr lang="ru-RU"/>
        </a:p>
      </dgm:t>
    </dgm:pt>
    <dgm:pt modelId="{450802AE-A6D8-457B-930C-A84F613B39BB}" type="pres">
      <dgm:prSet presAssocID="{80EA19BC-3505-44A8-8A19-4AB3F0C9128A}" presName="compositeShape" presStyleCnt="0">
        <dgm:presLayoutVars>
          <dgm:chMax val="7"/>
          <dgm:dir/>
          <dgm:resizeHandles val="exact"/>
        </dgm:presLayoutVars>
      </dgm:prSet>
      <dgm:spPr/>
    </dgm:pt>
    <dgm:pt modelId="{D74C2113-E4AE-4034-AE5D-75DAE34F0D0F}" type="pres">
      <dgm:prSet presAssocID="{8DEB3FA6-1189-4E6A-AE14-3A1134F16525}" presName="circ1" presStyleLbl="vennNode1" presStyleIdx="0" presStyleCnt="3"/>
      <dgm:spPr/>
    </dgm:pt>
    <dgm:pt modelId="{DDDC07D5-4463-4445-9AA8-BA97AE68CD8D}" type="pres">
      <dgm:prSet presAssocID="{8DEB3FA6-1189-4E6A-AE14-3A1134F1652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BD10EEC-C53E-429F-A7BA-8372B3AA4BD7}" type="pres">
      <dgm:prSet presAssocID="{FC81A6CA-8DB4-436E-B34E-FD3CA01FB014}" presName="circ2" presStyleLbl="vennNode1" presStyleIdx="1" presStyleCnt="3"/>
      <dgm:spPr/>
    </dgm:pt>
    <dgm:pt modelId="{251EACA2-6D51-44E4-9888-063311F4B8A6}" type="pres">
      <dgm:prSet presAssocID="{FC81A6CA-8DB4-436E-B34E-FD3CA01FB01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6975F5C-22BC-4A52-9AAB-666A1C59DA5A}" type="pres">
      <dgm:prSet presAssocID="{A1259783-CF01-421B-B29E-F9312D08DAA9}" presName="circ3" presStyleLbl="vennNode1" presStyleIdx="2" presStyleCnt="3"/>
      <dgm:spPr/>
    </dgm:pt>
    <dgm:pt modelId="{0D58E8B2-2899-407C-9A10-CAF85C5F61BA}" type="pres">
      <dgm:prSet presAssocID="{A1259783-CF01-421B-B29E-F9312D08DAA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A5999F6-15C2-4A4F-8B91-4827CD77317F}" type="presOf" srcId="{A1259783-CF01-421B-B29E-F9312D08DAA9}" destId="{56975F5C-22BC-4A52-9AAB-666A1C59DA5A}" srcOrd="0" destOrd="0" presId="urn:microsoft.com/office/officeart/2005/8/layout/venn1"/>
    <dgm:cxn modelId="{0A8490F3-7310-49D8-AB5F-7509610F5D43}" type="presOf" srcId="{FC81A6CA-8DB4-436E-B34E-FD3CA01FB014}" destId="{251EACA2-6D51-44E4-9888-063311F4B8A6}" srcOrd="1" destOrd="0" presId="urn:microsoft.com/office/officeart/2005/8/layout/venn1"/>
    <dgm:cxn modelId="{77B5B7FD-8F44-4CB9-BD97-E985B4E7B627}" type="presOf" srcId="{8DEB3FA6-1189-4E6A-AE14-3A1134F16525}" destId="{D74C2113-E4AE-4034-AE5D-75DAE34F0D0F}" srcOrd="0" destOrd="0" presId="urn:microsoft.com/office/officeart/2005/8/layout/venn1"/>
    <dgm:cxn modelId="{30C39EF2-4E88-485D-94D7-8A1604113969}" srcId="{80EA19BC-3505-44A8-8A19-4AB3F0C9128A}" destId="{8DEB3FA6-1189-4E6A-AE14-3A1134F16525}" srcOrd="0" destOrd="0" parTransId="{99FF3999-8857-48DE-9D9B-DB79EAFAE253}" sibTransId="{28B5D143-860E-44C3-826E-D22FD75CE0ED}"/>
    <dgm:cxn modelId="{8E61008A-782C-42F4-8895-15FCFB128128}" type="presOf" srcId="{A1259783-CF01-421B-B29E-F9312D08DAA9}" destId="{0D58E8B2-2899-407C-9A10-CAF85C5F61BA}" srcOrd="1" destOrd="0" presId="urn:microsoft.com/office/officeart/2005/8/layout/venn1"/>
    <dgm:cxn modelId="{3419BC60-AFFE-439B-A92E-9623E19C6917}" srcId="{80EA19BC-3505-44A8-8A19-4AB3F0C9128A}" destId="{A1259783-CF01-421B-B29E-F9312D08DAA9}" srcOrd="2" destOrd="0" parTransId="{A4C737D4-D016-4CE6-9404-F7A888536C1D}" sibTransId="{7D00183B-1D2E-4C21-AA4A-0DD3305DC1D1}"/>
    <dgm:cxn modelId="{5F04F764-9E03-4AF8-BA29-5B1F6020AC0B}" type="presOf" srcId="{FC81A6CA-8DB4-436E-B34E-FD3CA01FB014}" destId="{9BD10EEC-C53E-429F-A7BA-8372B3AA4BD7}" srcOrd="0" destOrd="0" presId="urn:microsoft.com/office/officeart/2005/8/layout/venn1"/>
    <dgm:cxn modelId="{F8AC6574-6AE9-4238-91ED-E390760A897A}" srcId="{80EA19BC-3505-44A8-8A19-4AB3F0C9128A}" destId="{FC81A6CA-8DB4-436E-B34E-FD3CA01FB014}" srcOrd="1" destOrd="0" parTransId="{C25087EA-2D84-4D37-BF99-AB5C741DE5D7}" sibTransId="{701A9D1F-32FC-482D-A600-D9C6B47ECE44}"/>
    <dgm:cxn modelId="{68A82D96-B21E-4C21-A2FC-492596AD44F4}" type="presOf" srcId="{8DEB3FA6-1189-4E6A-AE14-3A1134F16525}" destId="{DDDC07D5-4463-4445-9AA8-BA97AE68CD8D}" srcOrd="1" destOrd="0" presId="urn:microsoft.com/office/officeart/2005/8/layout/venn1"/>
    <dgm:cxn modelId="{3FC97611-16E1-4498-A6A6-B1AFAB52B1FD}" type="presOf" srcId="{80EA19BC-3505-44A8-8A19-4AB3F0C9128A}" destId="{450802AE-A6D8-457B-930C-A84F613B39BB}" srcOrd="0" destOrd="0" presId="urn:microsoft.com/office/officeart/2005/8/layout/venn1"/>
    <dgm:cxn modelId="{7D7EB47E-470B-44E7-80D0-6E847BEDDCAA}" type="presParOf" srcId="{450802AE-A6D8-457B-930C-A84F613B39BB}" destId="{D74C2113-E4AE-4034-AE5D-75DAE34F0D0F}" srcOrd="0" destOrd="0" presId="urn:microsoft.com/office/officeart/2005/8/layout/venn1"/>
    <dgm:cxn modelId="{51139401-30EF-4BDE-A82D-D11FF2BB2F85}" type="presParOf" srcId="{450802AE-A6D8-457B-930C-A84F613B39BB}" destId="{DDDC07D5-4463-4445-9AA8-BA97AE68CD8D}" srcOrd="1" destOrd="0" presId="urn:microsoft.com/office/officeart/2005/8/layout/venn1"/>
    <dgm:cxn modelId="{58982AEC-8224-4F49-BA42-FF5CE13DD21A}" type="presParOf" srcId="{450802AE-A6D8-457B-930C-A84F613B39BB}" destId="{9BD10EEC-C53E-429F-A7BA-8372B3AA4BD7}" srcOrd="2" destOrd="0" presId="urn:microsoft.com/office/officeart/2005/8/layout/venn1"/>
    <dgm:cxn modelId="{8FD5C212-282F-42B7-91E9-70BA6E5B4E29}" type="presParOf" srcId="{450802AE-A6D8-457B-930C-A84F613B39BB}" destId="{251EACA2-6D51-44E4-9888-063311F4B8A6}" srcOrd="3" destOrd="0" presId="urn:microsoft.com/office/officeart/2005/8/layout/venn1"/>
    <dgm:cxn modelId="{8D5ADC71-9368-42BF-90B9-752BFEEF87D7}" type="presParOf" srcId="{450802AE-A6D8-457B-930C-A84F613B39BB}" destId="{56975F5C-22BC-4A52-9AAB-666A1C59DA5A}" srcOrd="4" destOrd="0" presId="urn:microsoft.com/office/officeart/2005/8/layout/venn1"/>
    <dgm:cxn modelId="{3B4CA88B-6B14-448A-933F-FD1B1AB74DD5}" type="presParOf" srcId="{450802AE-A6D8-457B-930C-A84F613B39BB}" destId="{0D58E8B2-2899-407C-9A10-CAF85C5F61B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4B7817-BEC2-453B-A0A6-ED3FE984217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EDD0D75-2B13-4713-AB3E-82122C1175C8}">
      <dgm:prSet custT="1"/>
      <dgm:spPr/>
      <dgm:t>
        <a:bodyPr/>
        <a:lstStyle/>
        <a:p>
          <a:pPr rtl="0"/>
          <a:r>
            <a:rPr lang="ru-RU" sz="2000" dirty="0" smtClean="0"/>
            <a:t>При помощи календаря можно отслеживать время, затраченное вашими клиентами на рассмотрение договора.</a:t>
          </a:r>
          <a:endParaRPr lang="ru-RU" sz="2000" dirty="0"/>
        </a:p>
      </dgm:t>
    </dgm:pt>
    <dgm:pt modelId="{CD86CB3D-6484-4A38-BAA5-E7603F5CAC54}" type="parTrans" cxnId="{C5AB2EE9-3BA9-4BFD-9E28-B0FCF6F032F6}">
      <dgm:prSet/>
      <dgm:spPr/>
      <dgm:t>
        <a:bodyPr/>
        <a:lstStyle/>
        <a:p>
          <a:endParaRPr lang="ru-RU"/>
        </a:p>
      </dgm:t>
    </dgm:pt>
    <dgm:pt modelId="{87441EF4-9F03-401C-B344-AC6A203FEF27}" type="sibTrans" cxnId="{C5AB2EE9-3BA9-4BFD-9E28-B0FCF6F032F6}">
      <dgm:prSet/>
      <dgm:spPr/>
      <dgm:t>
        <a:bodyPr/>
        <a:lstStyle/>
        <a:p>
          <a:endParaRPr lang="ru-RU"/>
        </a:p>
      </dgm:t>
    </dgm:pt>
    <dgm:pt modelId="{621D18CC-4147-4B19-B46C-44147F881A71}">
      <dgm:prSet custT="1"/>
      <dgm:spPr/>
      <dgm:t>
        <a:bodyPr/>
        <a:lstStyle/>
        <a:p>
          <a:pPr rtl="0"/>
          <a:r>
            <a:rPr lang="ru-RU" sz="2400" dirty="0" smtClean="0"/>
            <a:t>Персональные и групповые календари</a:t>
          </a:r>
          <a:endParaRPr lang="ru-RU" sz="2400" dirty="0"/>
        </a:p>
      </dgm:t>
    </dgm:pt>
    <dgm:pt modelId="{F693344A-165F-4F04-B333-C024FAAC824B}" type="parTrans" cxnId="{89CB82E3-4718-416E-A66C-BC2312C996CA}">
      <dgm:prSet/>
      <dgm:spPr/>
      <dgm:t>
        <a:bodyPr/>
        <a:lstStyle/>
        <a:p>
          <a:endParaRPr lang="ru-RU"/>
        </a:p>
      </dgm:t>
    </dgm:pt>
    <dgm:pt modelId="{D8579861-645F-437F-86CC-40892B5E9177}" type="sibTrans" cxnId="{89CB82E3-4718-416E-A66C-BC2312C996CA}">
      <dgm:prSet/>
      <dgm:spPr/>
      <dgm:t>
        <a:bodyPr/>
        <a:lstStyle/>
        <a:p>
          <a:endParaRPr lang="ru-RU"/>
        </a:p>
      </dgm:t>
    </dgm:pt>
    <dgm:pt modelId="{264ADF71-2CF8-4144-965B-E6CEB0B07F19}">
      <dgm:prSet custT="1"/>
      <dgm:spPr/>
      <dgm:t>
        <a:bodyPr/>
        <a:lstStyle/>
        <a:p>
          <a:pPr rtl="0"/>
          <a:r>
            <a:rPr lang="ru-RU" sz="2000" dirty="0" smtClean="0"/>
            <a:t>Создайте персональное расписание, предоставляйте доступ к календарю определенным пользователям или планируйте встречу с целой группой.</a:t>
          </a:r>
          <a:endParaRPr lang="ru-RU" sz="2000" dirty="0"/>
        </a:p>
      </dgm:t>
    </dgm:pt>
    <dgm:pt modelId="{037DAEA1-9253-4F37-B254-FCD4123635B7}" type="parTrans" cxnId="{98D92B20-0BC6-440E-B3C6-7065878DB083}">
      <dgm:prSet/>
      <dgm:spPr/>
      <dgm:t>
        <a:bodyPr/>
        <a:lstStyle/>
        <a:p>
          <a:endParaRPr lang="ru-RU"/>
        </a:p>
      </dgm:t>
    </dgm:pt>
    <dgm:pt modelId="{02DA4D81-83C2-4659-A110-907E36B8F57B}" type="sibTrans" cxnId="{98D92B20-0BC6-440E-B3C6-7065878DB083}">
      <dgm:prSet/>
      <dgm:spPr/>
      <dgm:t>
        <a:bodyPr/>
        <a:lstStyle/>
        <a:p>
          <a:endParaRPr lang="ru-RU"/>
        </a:p>
      </dgm:t>
    </dgm:pt>
    <dgm:pt modelId="{E328F2E8-E3A4-4E6E-84CE-97349644EA20}">
      <dgm:prSet custT="1"/>
      <dgm:spPr/>
      <dgm:t>
        <a:bodyPr/>
        <a:lstStyle/>
        <a:p>
          <a:pPr rtl="0"/>
          <a:r>
            <a:rPr lang="ru-RU" sz="2400" dirty="0" smtClean="0"/>
            <a:t>Удобное планирование различных событий</a:t>
          </a:r>
          <a:endParaRPr lang="ru-RU" sz="2400" dirty="0"/>
        </a:p>
      </dgm:t>
    </dgm:pt>
    <dgm:pt modelId="{E8988B30-1297-403C-8C6F-D0D0E1C4BAC0}" type="parTrans" cxnId="{9EB921E5-84FA-4C9D-B351-1091B036F4A8}">
      <dgm:prSet/>
      <dgm:spPr/>
      <dgm:t>
        <a:bodyPr/>
        <a:lstStyle/>
        <a:p>
          <a:endParaRPr lang="ru-RU"/>
        </a:p>
      </dgm:t>
    </dgm:pt>
    <dgm:pt modelId="{A1690FCA-61A3-4B43-901A-852C7D6AE6E0}" type="sibTrans" cxnId="{9EB921E5-84FA-4C9D-B351-1091B036F4A8}">
      <dgm:prSet/>
      <dgm:spPr/>
      <dgm:t>
        <a:bodyPr/>
        <a:lstStyle/>
        <a:p>
          <a:endParaRPr lang="ru-RU"/>
        </a:p>
      </dgm:t>
    </dgm:pt>
    <dgm:pt modelId="{B8E58CCE-89D1-44F6-A47E-CCDB3049B81A}">
      <dgm:prSet custT="1"/>
      <dgm:spPr/>
      <dgm:t>
        <a:bodyPr/>
        <a:lstStyle/>
        <a:p>
          <a:r>
            <a:rPr lang="ru-RU" sz="2400" dirty="0" smtClean="0"/>
            <a:t>Синхронизация со сторонними приложениями</a:t>
          </a:r>
          <a:endParaRPr lang="ru-RU" sz="2400" dirty="0"/>
        </a:p>
      </dgm:t>
    </dgm:pt>
    <dgm:pt modelId="{3300C707-6480-4CD5-A51A-DFB19FF13560}" type="parTrans" cxnId="{C09438A5-151F-4EEF-9913-72BACE4670F9}">
      <dgm:prSet/>
      <dgm:spPr/>
      <dgm:t>
        <a:bodyPr/>
        <a:lstStyle/>
        <a:p>
          <a:endParaRPr lang="ru-RU"/>
        </a:p>
      </dgm:t>
    </dgm:pt>
    <dgm:pt modelId="{AB500059-5452-49B6-AB2F-ED9CA4546C96}" type="sibTrans" cxnId="{C09438A5-151F-4EEF-9913-72BACE4670F9}">
      <dgm:prSet/>
      <dgm:spPr/>
      <dgm:t>
        <a:bodyPr/>
        <a:lstStyle/>
        <a:p>
          <a:endParaRPr lang="ru-RU"/>
        </a:p>
      </dgm:t>
    </dgm:pt>
    <dgm:pt modelId="{2CF87ED3-C0BA-4430-BF0C-E9F0FCB6B5A6}">
      <dgm:prSet custT="1"/>
      <dgm:spPr/>
      <dgm:t>
        <a:bodyPr/>
        <a:lstStyle/>
        <a:p>
          <a:r>
            <a:rPr lang="ru-RU" sz="2400" dirty="0" smtClean="0"/>
            <a:t>Тесная интеграция со всеми модулями </a:t>
          </a:r>
          <a:r>
            <a:rPr lang="en-US" sz="2400" dirty="0" err="1" smtClean="0"/>
            <a:t>PandaDoc</a:t>
          </a:r>
          <a:endParaRPr lang="ru-RU" sz="2400" dirty="0"/>
        </a:p>
      </dgm:t>
    </dgm:pt>
    <dgm:pt modelId="{43815F8A-38D8-4BC5-9F53-A61AE2FE1CE0}" type="parTrans" cxnId="{5DB89894-0118-4860-9747-AF7E2375757B}">
      <dgm:prSet/>
      <dgm:spPr/>
      <dgm:t>
        <a:bodyPr/>
        <a:lstStyle/>
        <a:p>
          <a:endParaRPr lang="ru-RU"/>
        </a:p>
      </dgm:t>
    </dgm:pt>
    <dgm:pt modelId="{FDE11FFA-A54B-44D3-ACA2-5D464CAD02BF}" type="sibTrans" cxnId="{5DB89894-0118-4860-9747-AF7E2375757B}">
      <dgm:prSet/>
      <dgm:spPr/>
      <dgm:t>
        <a:bodyPr/>
        <a:lstStyle/>
        <a:p>
          <a:endParaRPr lang="ru-RU"/>
        </a:p>
      </dgm:t>
    </dgm:pt>
    <dgm:pt modelId="{3A662B33-7BBD-4945-A47D-AC25F93DEEA5}" type="pres">
      <dgm:prSet presAssocID="{374B7817-BEC2-453B-A0A6-ED3FE9842179}" presName="Name0" presStyleCnt="0">
        <dgm:presLayoutVars>
          <dgm:chMax val="7"/>
          <dgm:chPref val="7"/>
          <dgm:dir/>
        </dgm:presLayoutVars>
      </dgm:prSet>
      <dgm:spPr/>
    </dgm:pt>
    <dgm:pt modelId="{C9C72E73-7CFD-4F1F-BB8E-C860F8CA8CCD}" type="pres">
      <dgm:prSet presAssocID="{374B7817-BEC2-453B-A0A6-ED3FE9842179}" presName="Name1" presStyleCnt="0"/>
      <dgm:spPr/>
    </dgm:pt>
    <dgm:pt modelId="{D72810F4-9574-4A7D-B505-0F508A758B16}" type="pres">
      <dgm:prSet presAssocID="{374B7817-BEC2-453B-A0A6-ED3FE9842179}" presName="cycle" presStyleCnt="0"/>
      <dgm:spPr/>
    </dgm:pt>
    <dgm:pt modelId="{AE109E68-D20D-4FEF-9A95-F8EA551AA5BA}" type="pres">
      <dgm:prSet presAssocID="{374B7817-BEC2-453B-A0A6-ED3FE9842179}" presName="srcNode" presStyleLbl="node1" presStyleIdx="0" presStyleCnt="6"/>
      <dgm:spPr/>
    </dgm:pt>
    <dgm:pt modelId="{2A6A22A4-6829-4029-9E83-047A1329E405}" type="pres">
      <dgm:prSet presAssocID="{374B7817-BEC2-453B-A0A6-ED3FE9842179}" presName="conn" presStyleLbl="parChTrans1D2" presStyleIdx="0" presStyleCnt="1"/>
      <dgm:spPr/>
    </dgm:pt>
    <dgm:pt modelId="{9CADD7CB-6C12-4522-8A4B-E25DC8A7C883}" type="pres">
      <dgm:prSet presAssocID="{374B7817-BEC2-453B-A0A6-ED3FE9842179}" presName="extraNode" presStyleLbl="node1" presStyleIdx="0" presStyleCnt="6"/>
      <dgm:spPr/>
    </dgm:pt>
    <dgm:pt modelId="{D8520735-7ADB-452F-9A3E-2134E0781272}" type="pres">
      <dgm:prSet presAssocID="{374B7817-BEC2-453B-A0A6-ED3FE9842179}" presName="dstNode" presStyleLbl="node1" presStyleIdx="0" presStyleCnt="6"/>
      <dgm:spPr/>
    </dgm:pt>
    <dgm:pt modelId="{64C70966-E157-4D4C-AE01-DDC8C78E20FF}" type="pres">
      <dgm:prSet presAssocID="{CEDD0D75-2B13-4713-AB3E-82122C1175C8}" presName="text_1" presStyleLbl="node1" presStyleIdx="0" presStyleCnt="6" custScaleY="117568">
        <dgm:presLayoutVars>
          <dgm:bulletEnabled val="1"/>
        </dgm:presLayoutVars>
      </dgm:prSet>
      <dgm:spPr/>
    </dgm:pt>
    <dgm:pt modelId="{446DAF82-5ABD-4F1E-96C5-CF0A2E5D9902}" type="pres">
      <dgm:prSet presAssocID="{CEDD0D75-2B13-4713-AB3E-82122C1175C8}" presName="accent_1" presStyleCnt="0"/>
      <dgm:spPr/>
    </dgm:pt>
    <dgm:pt modelId="{B6B8C00B-CFA9-40C2-BC43-A34A09CC4206}" type="pres">
      <dgm:prSet presAssocID="{CEDD0D75-2B13-4713-AB3E-82122C1175C8}" presName="accentRepeatNode" presStyleLbl="solidFgAcc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BB36A7A-11AD-4F94-8052-FB41C239BF64}" type="pres">
      <dgm:prSet presAssocID="{621D18CC-4147-4B19-B46C-44147F881A71}" presName="text_2" presStyleLbl="node1" presStyleIdx="1" presStyleCnt="6">
        <dgm:presLayoutVars>
          <dgm:bulletEnabled val="1"/>
        </dgm:presLayoutVars>
      </dgm:prSet>
      <dgm:spPr/>
    </dgm:pt>
    <dgm:pt modelId="{2933D869-891E-4C4E-BD3B-8F936FD12FAC}" type="pres">
      <dgm:prSet presAssocID="{621D18CC-4147-4B19-B46C-44147F881A71}" presName="accent_2" presStyleCnt="0"/>
      <dgm:spPr/>
    </dgm:pt>
    <dgm:pt modelId="{E030F65E-7AC3-4DCA-AE6A-7F5477A55360}" type="pres">
      <dgm:prSet presAssocID="{621D18CC-4147-4B19-B46C-44147F881A71}" presName="accentRepeatNode" presStyleLbl="solidFgAcc1" presStyleIdx="1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AE402EB-0FED-491D-9E6C-267B32200808}" type="pres">
      <dgm:prSet presAssocID="{264ADF71-2CF8-4144-965B-E6CEB0B07F19}" presName="text_3" presStyleLbl="node1" presStyleIdx="2" presStyleCnt="6" custScaleY="121094">
        <dgm:presLayoutVars>
          <dgm:bulletEnabled val="1"/>
        </dgm:presLayoutVars>
      </dgm:prSet>
      <dgm:spPr/>
    </dgm:pt>
    <dgm:pt modelId="{60E777A1-981F-4950-BE5B-BA0EC43D5745}" type="pres">
      <dgm:prSet presAssocID="{264ADF71-2CF8-4144-965B-E6CEB0B07F19}" presName="accent_3" presStyleCnt="0"/>
      <dgm:spPr/>
    </dgm:pt>
    <dgm:pt modelId="{1AC4B125-39F3-452F-9DFF-659BD92B1EA2}" type="pres">
      <dgm:prSet presAssocID="{264ADF71-2CF8-4144-965B-E6CEB0B07F19}" presName="accentRepeatNode" presStyleLbl="solidFgAcc1" presStyleIdx="2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68CFD29-FA98-4753-82E7-9470F86F2171}" type="pres">
      <dgm:prSet presAssocID="{E328F2E8-E3A4-4E6E-84CE-97349644EA20}" presName="text_4" presStyleLbl="node1" presStyleIdx="3" presStyleCnt="6">
        <dgm:presLayoutVars>
          <dgm:bulletEnabled val="1"/>
        </dgm:presLayoutVars>
      </dgm:prSet>
      <dgm:spPr/>
    </dgm:pt>
    <dgm:pt modelId="{CF17019A-6CF9-4D9C-A262-BE63D5241457}" type="pres">
      <dgm:prSet presAssocID="{E328F2E8-E3A4-4E6E-84CE-97349644EA20}" presName="accent_4" presStyleCnt="0"/>
      <dgm:spPr/>
    </dgm:pt>
    <dgm:pt modelId="{8832A8A0-F27D-4EB0-A2C7-7AD6D2487B30}" type="pres">
      <dgm:prSet presAssocID="{E328F2E8-E3A4-4E6E-84CE-97349644EA20}" presName="accentRepeatNode" presStyleLbl="solidFgAcc1" presStyleIdx="3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4940BCDC-0716-46D2-A0EB-233D0EFBD5A9}" type="pres">
      <dgm:prSet presAssocID="{B8E58CCE-89D1-44F6-A47E-CCDB3049B81A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3E0377-1EDE-41F1-800B-C99511E2BDE4}" type="pres">
      <dgm:prSet presAssocID="{B8E58CCE-89D1-44F6-A47E-CCDB3049B81A}" presName="accent_5" presStyleCnt="0"/>
      <dgm:spPr/>
    </dgm:pt>
    <dgm:pt modelId="{8CF23FED-4E2D-4FE6-AD83-5D24CFFBBDD5}" type="pres">
      <dgm:prSet presAssocID="{B8E58CCE-89D1-44F6-A47E-CCDB3049B81A}" presName="accentRepeatNode" presStyleLbl="solidFgAcc1" presStyleIdx="4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70BB5AE0-AA8A-4EAC-8A10-AF517B6A81B7}" type="pres">
      <dgm:prSet presAssocID="{2CF87ED3-C0BA-4430-BF0C-E9F0FCB6B5A6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817FCD-12B2-4BA6-BC8D-473F3FD84282}" type="pres">
      <dgm:prSet presAssocID="{2CF87ED3-C0BA-4430-BF0C-E9F0FCB6B5A6}" presName="accent_6" presStyleCnt="0"/>
      <dgm:spPr/>
    </dgm:pt>
    <dgm:pt modelId="{CBB931B9-E60E-4265-BACC-EBC736439796}" type="pres">
      <dgm:prSet presAssocID="{2CF87ED3-C0BA-4430-BF0C-E9F0FCB6B5A6}" presName="accentRepeatNode" presStyleLbl="solidFgAcc1" presStyleIdx="5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5DB89894-0118-4860-9747-AF7E2375757B}" srcId="{374B7817-BEC2-453B-A0A6-ED3FE9842179}" destId="{2CF87ED3-C0BA-4430-BF0C-E9F0FCB6B5A6}" srcOrd="5" destOrd="0" parTransId="{43815F8A-38D8-4BC5-9F53-A61AE2FE1CE0}" sibTransId="{FDE11FFA-A54B-44D3-ACA2-5D464CAD02BF}"/>
    <dgm:cxn modelId="{80DA3ED4-102C-4D6B-A92A-FA36CF7DC5FD}" type="presOf" srcId="{B8E58CCE-89D1-44F6-A47E-CCDB3049B81A}" destId="{4940BCDC-0716-46D2-A0EB-233D0EFBD5A9}" srcOrd="0" destOrd="0" presId="urn:microsoft.com/office/officeart/2008/layout/VerticalCurvedList"/>
    <dgm:cxn modelId="{89CB82E3-4718-416E-A66C-BC2312C996CA}" srcId="{374B7817-BEC2-453B-A0A6-ED3FE9842179}" destId="{621D18CC-4147-4B19-B46C-44147F881A71}" srcOrd="1" destOrd="0" parTransId="{F693344A-165F-4F04-B333-C024FAAC824B}" sibTransId="{D8579861-645F-437F-86CC-40892B5E9177}"/>
    <dgm:cxn modelId="{9EB921E5-84FA-4C9D-B351-1091B036F4A8}" srcId="{374B7817-BEC2-453B-A0A6-ED3FE9842179}" destId="{E328F2E8-E3A4-4E6E-84CE-97349644EA20}" srcOrd="3" destOrd="0" parTransId="{E8988B30-1297-403C-8C6F-D0D0E1C4BAC0}" sibTransId="{A1690FCA-61A3-4B43-901A-852C7D6AE6E0}"/>
    <dgm:cxn modelId="{98D92B20-0BC6-440E-B3C6-7065878DB083}" srcId="{374B7817-BEC2-453B-A0A6-ED3FE9842179}" destId="{264ADF71-2CF8-4144-965B-E6CEB0B07F19}" srcOrd="2" destOrd="0" parTransId="{037DAEA1-9253-4F37-B254-FCD4123635B7}" sibTransId="{02DA4D81-83C2-4659-A110-907E36B8F57B}"/>
    <dgm:cxn modelId="{C5AB2EE9-3BA9-4BFD-9E28-B0FCF6F032F6}" srcId="{374B7817-BEC2-453B-A0A6-ED3FE9842179}" destId="{CEDD0D75-2B13-4713-AB3E-82122C1175C8}" srcOrd="0" destOrd="0" parTransId="{CD86CB3D-6484-4A38-BAA5-E7603F5CAC54}" sibTransId="{87441EF4-9F03-401C-B344-AC6A203FEF27}"/>
    <dgm:cxn modelId="{4B1867F9-5EA9-47EE-AB64-0CCDCB4699A6}" type="presOf" srcId="{87441EF4-9F03-401C-B344-AC6A203FEF27}" destId="{2A6A22A4-6829-4029-9E83-047A1329E405}" srcOrd="0" destOrd="0" presId="urn:microsoft.com/office/officeart/2008/layout/VerticalCurvedList"/>
    <dgm:cxn modelId="{95070565-1283-496B-8E05-B092E67F4B69}" type="presOf" srcId="{2CF87ED3-C0BA-4430-BF0C-E9F0FCB6B5A6}" destId="{70BB5AE0-AA8A-4EAC-8A10-AF517B6A81B7}" srcOrd="0" destOrd="0" presId="urn:microsoft.com/office/officeart/2008/layout/VerticalCurvedList"/>
    <dgm:cxn modelId="{F13E6483-B1AB-47C8-9A5C-6010652A0537}" type="presOf" srcId="{621D18CC-4147-4B19-B46C-44147F881A71}" destId="{FBB36A7A-11AD-4F94-8052-FB41C239BF64}" srcOrd="0" destOrd="0" presId="urn:microsoft.com/office/officeart/2008/layout/VerticalCurvedList"/>
    <dgm:cxn modelId="{CA6323BF-B8A2-4ABC-94DB-8B4CFB3ECA06}" type="presOf" srcId="{CEDD0D75-2B13-4713-AB3E-82122C1175C8}" destId="{64C70966-E157-4D4C-AE01-DDC8C78E20FF}" srcOrd="0" destOrd="0" presId="urn:microsoft.com/office/officeart/2008/layout/VerticalCurvedList"/>
    <dgm:cxn modelId="{FC4F48DF-A238-4869-BA5D-EBD5939E5C15}" type="presOf" srcId="{374B7817-BEC2-453B-A0A6-ED3FE9842179}" destId="{3A662B33-7BBD-4945-A47D-AC25F93DEEA5}" srcOrd="0" destOrd="0" presId="urn:microsoft.com/office/officeart/2008/layout/VerticalCurvedList"/>
    <dgm:cxn modelId="{8B8C4D24-D62C-4F65-A6E4-0FF58337AE89}" type="presOf" srcId="{264ADF71-2CF8-4144-965B-E6CEB0B07F19}" destId="{AAE402EB-0FED-491D-9E6C-267B32200808}" srcOrd="0" destOrd="0" presId="urn:microsoft.com/office/officeart/2008/layout/VerticalCurvedList"/>
    <dgm:cxn modelId="{C09438A5-151F-4EEF-9913-72BACE4670F9}" srcId="{374B7817-BEC2-453B-A0A6-ED3FE9842179}" destId="{B8E58CCE-89D1-44F6-A47E-CCDB3049B81A}" srcOrd="4" destOrd="0" parTransId="{3300C707-6480-4CD5-A51A-DFB19FF13560}" sibTransId="{AB500059-5452-49B6-AB2F-ED9CA4546C96}"/>
    <dgm:cxn modelId="{524EAA50-33A5-4431-9C8A-7A3A37AB5B86}" type="presOf" srcId="{E328F2E8-E3A4-4E6E-84CE-97349644EA20}" destId="{268CFD29-FA98-4753-82E7-9470F86F2171}" srcOrd="0" destOrd="0" presId="urn:microsoft.com/office/officeart/2008/layout/VerticalCurvedList"/>
    <dgm:cxn modelId="{E6F06840-5151-490A-A65A-B722594731B9}" type="presParOf" srcId="{3A662B33-7BBD-4945-A47D-AC25F93DEEA5}" destId="{C9C72E73-7CFD-4F1F-BB8E-C860F8CA8CCD}" srcOrd="0" destOrd="0" presId="urn:microsoft.com/office/officeart/2008/layout/VerticalCurvedList"/>
    <dgm:cxn modelId="{D7B0054B-13CC-4099-BCC7-E91CBDF73B5F}" type="presParOf" srcId="{C9C72E73-7CFD-4F1F-BB8E-C860F8CA8CCD}" destId="{D72810F4-9574-4A7D-B505-0F508A758B16}" srcOrd="0" destOrd="0" presId="urn:microsoft.com/office/officeart/2008/layout/VerticalCurvedList"/>
    <dgm:cxn modelId="{645141F5-C91F-4F14-8665-00D34328CF92}" type="presParOf" srcId="{D72810F4-9574-4A7D-B505-0F508A758B16}" destId="{AE109E68-D20D-4FEF-9A95-F8EA551AA5BA}" srcOrd="0" destOrd="0" presId="urn:microsoft.com/office/officeart/2008/layout/VerticalCurvedList"/>
    <dgm:cxn modelId="{DADB93CA-8E44-41D7-8493-636E6718B566}" type="presParOf" srcId="{D72810F4-9574-4A7D-B505-0F508A758B16}" destId="{2A6A22A4-6829-4029-9E83-047A1329E405}" srcOrd="1" destOrd="0" presId="urn:microsoft.com/office/officeart/2008/layout/VerticalCurvedList"/>
    <dgm:cxn modelId="{29511ED3-AB19-4CDE-98C2-83FD58939082}" type="presParOf" srcId="{D72810F4-9574-4A7D-B505-0F508A758B16}" destId="{9CADD7CB-6C12-4522-8A4B-E25DC8A7C883}" srcOrd="2" destOrd="0" presId="urn:microsoft.com/office/officeart/2008/layout/VerticalCurvedList"/>
    <dgm:cxn modelId="{C4056F98-06E4-48FB-B69B-C813B69DF7E4}" type="presParOf" srcId="{D72810F4-9574-4A7D-B505-0F508A758B16}" destId="{D8520735-7ADB-452F-9A3E-2134E0781272}" srcOrd="3" destOrd="0" presId="urn:microsoft.com/office/officeart/2008/layout/VerticalCurvedList"/>
    <dgm:cxn modelId="{F3B29724-C275-483D-890C-C8E604ADE048}" type="presParOf" srcId="{C9C72E73-7CFD-4F1F-BB8E-C860F8CA8CCD}" destId="{64C70966-E157-4D4C-AE01-DDC8C78E20FF}" srcOrd="1" destOrd="0" presId="urn:microsoft.com/office/officeart/2008/layout/VerticalCurvedList"/>
    <dgm:cxn modelId="{6FB8387C-E00C-4749-923D-1B890B61F64E}" type="presParOf" srcId="{C9C72E73-7CFD-4F1F-BB8E-C860F8CA8CCD}" destId="{446DAF82-5ABD-4F1E-96C5-CF0A2E5D9902}" srcOrd="2" destOrd="0" presId="urn:microsoft.com/office/officeart/2008/layout/VerticalCurvedList"/>
    <dgm:cxn modelId="{498CAE1F-C96F-48E6-858A-42982283777D}" type="presParOf" srcId="{446DAF82-5ABD-4F1E-96C5-CF0A2E5D9902}" destId="{B6B8C00B-CFA9-40C2-BC43-A34A09CC4206}" srcOrd="0" destOrd="0" presId="urn:microsoft.com/office/officeart/2008/layout/VerticalCurvedList"/>
    <dgm:cxn modelId="{9BDBF54F-FE80-443E-BED0-8727C5FEDD9E}" type="presParOf" srcId="{C9C72E73-7CFD-4F1F-BB8E-C860F8CA8CCD}" destId="{FBB36A7A-11AD-4F94-8052-FB41C239BF64}" srcOrd="3" destOrd="0" presId="urn:microsoft.com/office/officeart/2008/layout/VerticalCurvedList"/>
    <dgm:cxn modelId="{99C2DFEF-690B-42B6-B2A0-5BBF0A96A686}" type="presParOf" srcId="{C9C72E73-7CFD-4F1F-BB8E-C860F8CA8CCD}" destId="{2933D869-891E-4C4E-BD3B-8F936FD12FAC}" srcOrd="4" destOrd="0" presId="urn:microsoft.com/office/officeart/2008/layout/VerticalCurvedList"/>
    <dgm:cxn modelId="{6A13FEA9-139A-445F-AEA8-42CCE9F1FF60}" type="presParOf" srcId="{2933D869-891E-4C4E-BD3B-8F936FD12FAC}" destId="{E030F65E-7AC3-4DCA-AE6A-7F5477A55360}" srcOrd="0" destOrd="0" presId="urn:microsoft.com/office/officeart/2008/layout/VerticalCurvedList"/>
    <dgm:cxn modelId="{78513CB0-501E-468B-8D1F-E5389FEBEE02}" type="presParOf" srcId="{C9C72E73-7CFD-4F1F-BB8E-C860F8CA8CCD}" destId="{AAE402EB-0FED-491D-9E6C-267B32200808}" srcOrd="5" destOrd="0" presId="urn:microsoft.com/office/officeart/2008/layout/VerticalCurvedList"/>
    <dgm:cxn modelId="{BCC93D35-4D73-4C0D-B20E-C50CE3BF31CB}" type="presParOf" srcId="{C9C72E73-7CFD-4F1F-BB8E-C860F8CA8CCD}" destId="{60E777A1-981F-4950-BE5B-BA0EC43D5745}" srcOrd="6" destOrd="0" presId="urn:microsoft.com/office/officeart/2008/layout/VerticalCurvedList"/>
    <dgm:cxn modelId="{0EF5DB99-A7D2-4BDB-AF26-709E52E70565}" type="presParOf" srcId="{60E777A1-981F-4950-BE5B-BA0EC43D5745}" destId="{1AC4B125-39F3-452F-9DFF-659BD92B1EA2}" srcOrd="0" destOrd="0" presId="urn:microsoft.com/office/officeart/2008/layout/VerticalCurvedList"/>
    <dgm:cxn modelId="{DA89AA55-A074-4494-AAE2-335D5711B4C5}" type="presParOf" srcId="{C9C72E73-7CFD-4F1F-BB8E-C860F8CA8CCD}" destId="{268CFD29-FA98-4753-82E7-9470F86F2171}" srcOrd="7" destOrd="0" presId="urn:microsoft.com/office/officeart/2008/layout/VerticalCurvedList"/>
    <dgm:cxn modelId="{E9D6A07D-6EB5-4CA5-A2BA-E4595780FA36}" type="presParOf" srcId="{C9C72E73-7CFD-4F1F-BB8E-C860F8CA8CCD}" destId="{CF17019A-6CF9-4D9C-A262-BE63D5241457}" srcOrd="8" destOrd="0" presId="urn:microsoft.com/office/officeart/2008/layout/VerticalCurvedList"/>
    <dgm:cxn modelId="{B0BB8A03-C314-4EE5-97FC-5BFDF4AC2960}" type="presParOf" srcId="{CF17019A-6CF9-4D9C-A262-BE63D5241457}" destId="{8832A8A0-F27D-4EB0-A2C7-7AD6D2487B30}" srcOrd="0" destOrd="0" presId="urn:microsoft.com/office/officeart/2008/layout/VerticalCurvedList"/>
    <dgm:cxn modelId="{E4DA99ED-E3B4-40E1-90D5-29678D2421E6}" type="presParOf" srcId="{C9C72E73-7CFD-4F1F-BB8E-C860F8CA8CCD}" destId="{4940BCDC-0716-46D2-A0EB-233D0EFBD5A9}" srcOrd="9" destOrd="0" presId="urn:microsoft.com/office/officeart/2008/layout/VerticalCurvedList"/>
    <dgm:cxn modelId="{B8D30990-842F-46DB-AB86-35B328E5243D}" type="presParOf" srcId="{C9C72E73-7CFD-4F1F-BB8E-C860F8CA8CCD}" destId="{E03E0377-1EDE-41F1-800B-C99511E2BDE4}" srcOrd="10" destOrd="0" presId="urn:microsoft.com/office/officeart/2008/layout/VerticalCurvedList"/>
    <dgm:cxn modelId="{7EBFFD2C-234D-48DB-B134-45EE282AD611}" type="presParOf" srcId="{E03E0377-1EDE-41F1-800B-C99511E2BDE4}" destId="{8CF23FED-4E2D-4FE6-AD83-5D24CFFBBDD5}" srcOrd="0" destOrd="0" presId="urn:microsoft.com/office/officeart/2008/layout/VerticalCurvedList"/>
    <dgm:cxn modelId="{D98CDD55-DFE9-4E3E-9478-E4E2CE7F379D}" type="presParOf" srcId="{C9C72E73-7CFD-4F1F-BB8E-C860F8CA8CCD}" destId="{70BB5AE0-AA8A-4EAC-8A10-AF517B6A81B7}" srcOrd="11" destOrd="0" presId="urn:microsoft.com/office/officeart/2008/layout/VerticalCurvedList"/>
    <dgm:cxn modelId="{B881FE95-1BBB-41F9-ABA7-0F2A8DA43916}" type="presParOf" srcId="{C9C72E73-7CFD-4F1F-BB8E-C860F8CA8CCD}" destId="{8D817FCD-12B2-4BA6-BC8D-473F3FD84282}" srcOrd="12" destOrd="0" presId="urn:microsoft.com/office/officeart/2008/layout/VerticalCurvedList"/>
    <dgm:cxn modelId="{23ED370A-A65D-4B9B-8E03-E5E9DBF235F8}" type="presParOf" srcId="{8D817FCD-12B2-4BA6-BC8D-473F3FD84282}" destId="{CBB931B9-E60E-4265-BACC-EBC7364397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D38949-5A25-4267-B6CC-C5D272026D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DBED12-6846-42C4-9A5A-8D9A0B6792CD}">
      <dgm:prSet custT="1"/>
      <dgm:spPr/>
      <dgm:t>
        <a:bodyPr/>
        <a:lstStyle/>
        <a:p>
          <a:pPr rtl="0"/>
          <a:r>
            <a:rPr lang="ru-RU" sz="4400" dirty="0" smtClean="0"/>
            <a:t>Прототип продукта</a:t>
          </a:r>
          <a:endParaRPr lang="ru-RU" sz="4400" dirty="0"/>
        </a:p>
      </dgm:t>
    </dgm:pt>
    <dgm:pt modelId="{730D0F7D-533F-464F-AA99-171F5B1EFABE}" type="parTrans" cxnId="{16583E59-6443-4E32-A164-A86E64FB7268}">
      <dgm:prSet/>
      <dgm:spPr/>
      <dgm:t>
        <a:bodyPr/>
        <a:lstStyle/>
        <a:p>
          <a:endParaRPr lang="ru-RU"/>
        </a:p>
      </dgm:t>
    </dgm:pt>
    <dgm:pt modelId="{DEF5608F-C929-4237-BB97-56643686AA44}" type="sibTrans" cxnId="{16583E59-6443-4E32-A164-A86E64FB7268}">
      <dgm:prSet/>
      <dgm:spPr/>
      <dgm:t>
        <a:bodyPr/>
        <a:lstStyle/>
        <a:p>
          <a:endParaRPr lang="ru-RU"/>
        </a:p>
      </dgm:t>
    </dgm:pt>
    <dgm:pt modelId="{BF520030-AA66-45BD-876E-383D71523B84}" type="pres">
      <dgm:prSet presAssocID="{56D38949-5A25-4267-B6CC-C5D272026D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14E954-2B97-465B-A19F-9E9C1582B829}" type="pres">
      <dgm:prSet presAssocID="{E3DBED12-6846-42C4-9A5A-8D9A0B6792CD}" presName="parentText" presStyleLbl="node1" presStyleIdx="0" presStyleCnt="1" custLinFactNeighborX="-1625" custLinFactNeighborY="-60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A00BB36-041C-459E-9CE1-5651659FECDA}" type="presOf" srcId="{E3DBED12-6846-42C4-9A5A-8D9A0B6792CD}" destId="{E314E954-2B97-465B-A19F-9E9C1582B829}" srcOrd="0" destOrd="0" presId="urn:microsoft.com/office/officeart/2005/8/layout/vList2"/>
    <dgm:cxn modelId="{B7A91CED-0AB2-4EBB-ACAB-50FA86BBEEC3}" type="presOf" srcId="{56D38949-5A25-4267-B6CC-C5D272026DCD}" destId="{BF520030-AA66-45BD-876E-383D71523B84}" srcOrd="0" destOrd="0" presId="urn:microsoft.com/office/officeart/2005/8/layout/vList2"/>
    <dgm:cxn modelId="{16583E59-6443-4E32-A164-A86E64FB7268}" srcId="{56D38949-5A25-4267-B6CC-C5D272026DCD}" destId="{E3DBED12-6846-42C4-9A5A-8D9A0B6792CD}" srcOrd="0" destOrd="0" parTransId="{730D0F7D-533F-464F-AA99-171F5B1EFABE}" sibTransId="{DEF5608F-C929-4237-BB97-56643686AA44}"/>
    <dgm:cxn modelId="{BB03EAB8-88E3-4D05-8320-D9A445E34513}" type="presParOf" srcId="{BF520030-AA66-45BD-876E-383D71523B84}" destId="{E314E954-2B97-465B-A19F-9E9C1582B8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D38949-5A25-4267-B6CC-C5D272026D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DBED12-6846-42C4-9A5A-8D9A0B6792CD}">
      <dgm:prSet custT="1"/>
      <dgm:spPr/>
      <dgm:t>
        <a:bodyPr/>
        <a:lstStyle/>
        <a:p>
          <a:pPr rtl="0"/>
          <a:r>
            <a:rPr lang="ru-RU" sz="4400" dirty="0" smtClean="0"/>
            <a:t>Прототип продукта</a:t>
          </a:r>
          <a:endParaRPr lang="ru-RU" sz="4400" dirty="0"/>
        </a:p>
      </dgm:t>
    </dgm:pt>
    <dgm:pt modelId="{730D0F7D-533F-464F-AA99-171F5B1EFABE}" type="parTrans" cxnId="{16583E59-6443-4E32-A164-A86E64FB7268}">
      <dgm:prSet/>
      <dgm:spPr/>
      <dgm:t>
        <a:bodyPr/>
        <a:lstStyle/>
        <a:p>
          <a:endParaRPr lang="ru-RU"/>
        </a:p>
      </dgm:t>
    </dgm:pt>
    <dgm:pt modelId="{DEF5608F-C929-4237-BB97-56643686AA44}" type="sibTrans" cxnId="{16583E59-6443-4E32-A164-A86E64FB7268}">
      <dgm:prSet/>
      <dgm:spPr/>
      <dgm:t>
        <a:bodyPr/>
        <a:lstStyle/>
        <a:p>
          <a:endParaRPr lang="ru-RU"/>
        </a:p>
      </dgm:t>
    </dgm:pt>
    <dgm:pt modelId="{BF520030-AA66-45BD-876E-383D71523B84}" type="pres">
      <dgm:prSet presAssocID="{56D38949-5A25-4267-B6CC-C5D272026D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14E954-2B97-465B-A19F-9E9C1582B829}" type="pres">
      <dgm:prSet presAssocID="{E3DBED12-6846-42C4-9A5A-8D9A0B6792CD}" presName="parentText" presStyleLbl="node1" presStyleIdx="0" presStyleCnt="1" custLinFactNeighborX="-1625" custLinFactNeighborY="-60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A00BB36-041C-459E-9CE1-5651659FECDA}" type="presOf" srcId="{E3DBED12-6846-42C4-9A5A-8D9A0B6792CD}" destId="{E314E954-2B97-465B-A19F-9E9C1582B829}" srcOrd="0" destOrd="0" presId="urn:microsoft.com/office/officeart/2005/8/layout/vList2"/>
    <dgm:cxn modelId="{B7A91CED-0AB2-4EBB-ACAB-50FA86BBEEC3}" type="presOf" srcId="{56D38949-5A25-4267-B6CC-C5D272026DCD}" destId="{BF520030-AA66-45BD-876E-383D71523B84}" srcOrd="0" destOrd="0" presId="urn:microsoft.com/office/officeart/2005/8/layout/vList2"/>
    <dgm:cxn modelId="{16583E59-6443-4E32-A164-A86E64FB7268}" srcId="{56D38949-5A25-4267-B6CC-C5D272026DCD}" destId="{E3DBED12-6846-42C4-9A5A-8D9A0B6792CD}" srcOrd="0" destOrd="0" parTransId="{730D0F7D-533F-464F-AA99-171F5B1EFABE}" sibTransId="{DEF5608F-C929-4237-BB97-56643686AA44}"/>
    <dgm:cxn modelId="{BB03EAB8-88E3-4D05-8320-D9A445E34513}" type="presParOf" srcId="{BF520030-AA66-45BD-876E-383D71523B84}" destId="{E314E954-2B97-465B-A19F-9E9C1582B8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D38949-5A25-4267-B6CC-C5D272026D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DBED12-6846-42C4-9A5A-8D9A0B6792CD}">
      <dgm:prSet custT="1"/>
      <dgm:spPr/>
      <dgm:t>
        <a:bodyPr/>
        <a:lstStyle/>
        <a:p>
          <a:pPr rtl="0"/>
          <a:r>
            <a:rPr lang="ru-RU" sz="4400" dirty="0" smtClean="0"/>
            <a:t>Прототип продукта</a:t>
          </a:r>
          <a:endParaRPr lang="ru-RU" sz="4400" dirty="0"/>
        </a:p>
      </dgm:t>
    </dgm:pt>
    <dgm:pt modelId="{730D0F7D-533F-464F-AA99-171F5B1EFABE}" type="parTrans" cxnId="{16583E59-6443-4E32-A164-A86E64FB7268}">
      <dgm:prSet/>
      <dgm:spPr/>
      <dgm:t>
        <a:bodyPr/>
        <a:lstStyle/>
        <a:p>
          <a:endParaRPr lang="ru-RU"/>
        </a:p>
      </dgm:t>
    </dgm:pt>
    <dgm:pt modelId="{DEF5608F-C929-4237-BB97-56643686AA44}" type="sibTrans" cxnId="{16583E59-6443-4E32-A164-A86E64FB7268}">
      <dgm:prSet/>
      <dgm:spPr/>
      <dgm:t>
        <a:bodyPr/>
        <a:lstStyle/>
        <a:p>
          <a:endParaRPr lang="ru-RU"/>
        </a:p>
      </dgm:t>
    </dgm:pt>
    <dgm:pt modelId="{BF520030-AA66-45BD-876E-383D71523B84}" type="pres">
      <dgm:prSet presAssocID="{56D38949-5A25-4267-B6CC-C5D272026D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14E954-2B97-465B-A19F-9E9C1582B829}" type="pres">
      <dgm:prSet presAssocID="{E3DBED12-6846-42C4-9A5A-8D9A0B6792CD}" presName="parentText" presStyleLbl="node1" presStyleIdx="0" presStyleCnt="1" custLinFactNeighborX="-1625" custLinFactNeighborY="-60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A00BB36-041C-459E-9CE1-5651659FECDA}" type="presOf" srcId="{E3DBED12-6846-42C4-9A5A-8D9A0B6792CD}" destId="{E314E954-2B97-465B-A19F-9E9C1582B829}" srcOrd="0" destOrd="0" presId="urn:microsoft.com/office/officeart/2005/8/layout/vList2"/>
    <dgm:cxn modelId="{B7A91CED-0AB2-4EBB-ACAB-50FA86BBEEC3}" type="presOf" srcId="{56D38949-5A25-4267-B6CC-C5D272026DCD}" destId="{BF520030-AA66-45BD-876E-383D71523B84}" srcOrd="0" destOrd="0" presId="urn:microsoft.com/office/officeart/2005/8/layout/vList2"/>
    <dgm:cxn modelId="{16583E59-6443-4E32-A164-A86E64FB7268}" srcId="{56D38949-5A25-4267-B6CC-C5D272026DCD}" destId="{E3DBED12-6846-42C4-9A5A-8D9A0B6792CD}" srcOrd="0" destOrd="0" parTransId="{730D0F7D-533F-464F-AA99-171F5B1EFABE}" sibTransId="{DEF5608F-C929-4237-BB97-56643686AA44}"/>
    <dgm:cxn modelId="{BB03EAB8-88E3-4D05-8320-D9A445E34513}" type="presParOf" srcId="{BF520030-AA66-45BD-876E-383D71523B84}" destId="{E314E954-2B97-465B-A19F-9E9C1582B8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D38949-5A25-4267-B6CC-C5D272026D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DBED12-6846-42C4-9A5A-8D9A0B6792CD}">
      <dgm:prSet custT="1"/>
      <dgm:spPr/>
      <dgm:t>
        <a:bodyPr/>
        <a:lstStyle/>
        <a:p>
          <a:pPr rtl="0"/>
          <a:r>
            <a:rPr lang="ru-RU" sz="4400" dirty="0" smtClean="0"/>
            <a:t>Прототип продукта</a:t>
          </a:r>
          <a:endParaRPr lang="ru-RU" sz="4400" dirty="0"/>
        </a:p>
      </dgm:t>
    </dgm:pt>
    <dgm:pt modelId="{730D0F7D-533F-464F-AA99-171F5B1EFABE}" type="parTrans" cxnId="{16583E59-6443-4E32-A164-A86E64FB7268}">
      <dgm:prSet/>
      <dgm:spPr/>
      <dgm:t>
        <a:bodyPr/>
        <a:lstStyle/>
        <a:p>
          <a:endParaRPr lang="ru-RU"/>
        </a:p>
      </dgm:t>
    </dgm:pt>
    <dgm:pt modelId="{DEF5608F-C929-4237-BB97-56643686AA44}" type="sibTrans" cxnId="{16583E59-6443-4E32-A164-A86E64FB7268}">
      <dgm:prSet/>
      <dgm:spPr/>
      <dgm:t>
        <a:bodyPr/>
        <a:lstStyle/>
        <a:p>
          <a:endParaRPr lang="ru-RU"/>
        </a:p>
      </dgm:t>
    </dgm:pt>
    <dgm:pt modelId="{BF520030-AA66-45BD-876E-383D71523B84}" type="pres">
      <dgm:prSet presAssocID="{56D38949-5A25-4267-B6CC-C5D272026D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14E954-2B97-465B-A19F-9E9C1582B829}" type="pres">
      <dgm:prSet presAssocID="{E3DBED12-6846-42C4-9A5A-8D9A0B6792CD}" presName="parentText" presStyleLbl="node1" presStyleIdx="0" presStyleCnt="1" custLinFactNeighborX="-1625" custLinFactNeighborY="-60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A00BB36-041C-459E-9CE1-5651659FECDA}" type="presOf" srcId="{E3DBED12-6846-42C4-9A5A-8D9A0B6792CD}" destId="{E314E954-2B97-465B-A19F-9E9C1582B829}" srcOrd="0" destOrd="0" presId="urn:microsoft.com/office/officeart/2005/8/layout/vList2"/>
    <dgm:cxn modelId="{B7A91CED-0AB2-4EBB-ACAB-50FA86BBEEC3}" type="presOf" srcId="{56D38949-5A25-4267-B6CC-C5D272026DCD}" destId="{BF520030-AA66-45BD-876E-383D71523B84}" srcOrd="0" destOrd="0" presId="urn:microsoft.com/office/officeart/2005/8/layout/vList2"/>
    <dgm:cxn modelId="{16583E59-6443-4E32-A164-A86E64FB7268}" srcId="{56D38949-5A25-4267-B6CC-C5D272026DCD}" destId="{E3DBED12-6846-42C4-9A5A-8D9A0B6792CD}" srcOrd="0" destOrd="0" parTransId="{730D0F7D-533F-464F-AA99-171F5B1EFABE}" sibTransId="{DEF5608F-C929-4237-BB97-56643686AA44}"/>
    <dgm:cxn modelId="{BB03EAB8-88E3-4D05-8320-D9A445E34513}" type="presParOf" srcId="{BF520030-AA66-45BD-876E-383D71523B84}" destId="{E314E954-2B97-465B-A19F-9E9C1582B8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A1851F-A707-4D0B-86DD-E610142A5E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1E6D517-F9A3-4C07-AADA-0311EB8A34A9}">
      <dgm:prSet/>
      <dgm:spPr/>
      <dgm:t>
        <a:bodyPr/>
        <a:lstStyle/>
        <a:p>
          <a:pPr rtl="0"/>
          <a:r>
            <a:rPr lang="ru-RU" dirty="0" smtClean="0"/>
            <a:t>Целевая аудитория</a:t>
          </a:r>
          <a:endParaRPr lang="ru-RU" dirty="0"/>
        </a:p>
      </dgm:t>
    </dgm:pt>
    <dgm:pt modelId="{C3FFB54F-5C11-4E9D-B1A3-686A8648CDEE}" type="parTrans" cxnId="{C3F7A444-EFFD-4ABE-B69D-62276378D636}">
      <dgm:prSet/>
      <dgm:spPr/>
      <dgm:t>
        <a:bodyPr/>
        <a:lstStyle/>
        <a:p>
          <a:endParaRPr lang="ru-RU"/>
        </a:p>
      </dgm:t>
    </dgm:pt>
    <dgm:pt modelId="{3E432758-6392-497E-B006-FDE47252FB15}" type="sibTrans" cxnId="{C3F7A444-EFFD-4ABE-B69D-62276378D636}">
      <dgm:prSet/>
      <dgm:spPr/>
      <dgm:t>
        <a:bodyPr/>
        <a:lstStyle/>
        <a:p>
          <a:endParaRPr lang="ru-RU"/>
        </a:p>
      </dgm:t>
    </dgm:pt>
    <dgm:pt modelId="{B5061A66-C0EA-4411-95B7-562C0865BF6F}" type="pres">
      <dgm:prSet presAssocID="{79A1851F-A707-4D0B-86DD-E610142A5E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31B1A47-CA68-4AC9-9629-7C6ECBC86FF5}" type="pres">
      <dgm:prSet presAssocID="{91E6D517-F9A3-4C07-AADA-0311EB8A34A9}" presName="parentText" presStyleLbl="node1" presStyleIdx="0" presStyleCnt="1" custLinFactNeighborX="442" custLinFactNeighborY="2289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580383E-939B-4908-8998-6ADBA16C5A72}" type="presOf" srcId="{79A1851F-A707-4D0B-86DD-E610142A5E58}" destId="{B5061A66-C0EA-4411-95B7-562C0865BF6F}" srcOrd="0" destOrd="0" presId="urn:microsoft.com/office/officeart/2005/8/layout/vList2"/>
    <dgm:cxn modelId="{C619BE57-CB71-444C-BD4B-9B752361E996}" type="presOf" srcId="{91E6D517-F9A3-4C07-AADA-0311EB8A34A9}" destId="{731B1A47-CA68-4AC9-9629-7C6ECBC86FF5}" srcOrd="0" destOrd="0" presId="urn:microsoft.com/office/officeart/2005/8/layout/vList2"/>
    <dgm:cxn modelId="{C3F7A444-EFFD-4ABE-B69D-62276378D636}" srcId="{79A1851F-A707-4D0B-86DD-E610142A5E58}" destId="{91E6D517-F9A3-4C07-AADA-0311EB8A34A9}" srcOrd="0" destOrd="0" parTransId="{C3FFB54F-5C11-4E9D-B1A3-686A8648CDEE}" sibTransId="{3E432758-6392-497E-B006-FDE47252FB15}"/>
    <dgm:cxn modelId="{0409AEED-C215-4AF2-AAAC-CF5E75DD5390}" type="presParOf" srcId="{B5061A66-C0EA-4411-95B7-562C0865BF6F}" destId="{731B1A47-CA68-4AC9-9629-7C6ECBC86F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6C5B2E-0490-4F4F-8A4E-4F1BDBCCA8A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39EE970-3B2B-4C06-A815-57B7EAC55286}">
      <dgm:prSet/>
      <dgm:spPr/>
      <dgm:t>
        <a:bodyPr/>
        <a:lstStyle/>
        <a:p>
          <a:pPr rtl="0"/>
          <a:r>
            <a:rPr lang="ru-RU" dirty="0" smtClean="0"/>
            <a:t>Крупные компании, которым необходимо контролировать объемные потоки документооборота.</a:t>
          </a:r>
          <a:endParaRPr lang="ru-RU" dirty="0"/>
        </a:p>
      </dgm:t>
    </dgm:pt>
    <dgm:pt modelId="{87C55A57-BCD8-4DCE-BF68-C31C8436D314}" type="parTrans" cxnId="{651071F7-6624-4858-B1D6-187A0E01A8E0}">
      <dgm:prSet/>
      <dgm:spPr/>
      <dgm:t>
        <a:bodyPr/>
        <a:lstStyle/>
        <a:p>
          <a:endParaRPr lang="ru-RU"/>
        </a:p>
      </dgm:t>
    </dgm:pt>
    <dgm:pt modelId="{6E13E7C0-C0F9-4B61-BF2F-57B8B9533DE2}" type="sibTrans" cxnId="{651071F7-6624-4858-B1D6-187A0E01A8E0}">
      <dgm:prSet/>
      <dgm:spPr/>
      <dgm:t>
        <a:bodyPr/>
        <a:lstStyle/>
        <a:p>
          <a:endParaRPr lang="ru-RU"/>
        </a:p>
      </dgm:t>
    </dgm:pt>
    <dgm:pt modelId="{452FED93-4ADB-4A7E-BBA1-0960410C4DF7}" type="pres">
      <dgm:prSet presAssocID="{E16C5B2E-0490-4F4F-8A4E-4F1BDBCCA8A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15DBE81-2A4C-47BE-91D6-8A02E30A193A}" type="pres">
      <dgm:prSet presAssocID="{D39EE970-3B2B-4C06-A815-57B7EAC55286}" presName="horFlow" presStyleCnt="0"/>
      <dgm:spPr/>
    </dgm:pt>
    <dgm:pt modelId="{4FE5846C-2A71-4FD3-A576-5838F7152DF1}" type="pres">
      <dgm:prSet presAssocID="{D39EE970-3B2B-4C06-A815-57B7EAC55286}" presName="bigChev" presStyleLbl="node1" presStyleIdx="0" presStyleCnt="1" custScaleY="118377" custLinFactNeighborX="-11507" custLinFactNeighborY="-620"/>
      <dgm:spPr/>
    </dgm:pt>
  </dgm:ptLst>
  <dgm:cxnLst>
    <dgm:cxn modelId="{5C0D32CF-9735-4EFD-B440-3CA4EE41CD35}" type="presOf" srcId="{D39EE970-3B2B-4C06-A815-57B7EAC55286}" destId="{4FE5846C-2A71-4FD3-A576-5838F7152DF1}" srcOrd="0" destOrd="0" presId="urn:microsoft.com/office/officeart/2005/8/layout/lProcess3"/>
    <dgm:cxn modelId="{3C5B3785-71F8-40D9-9F52-5108CE069384}" type="presOf" srcId="{E16C5B2E-0490-4F4F-8A4E-4F1BDBCCA8A6}" destId="{452FED93-4ADB-4A7E-BBA1-0960410C4DF7}" srcOrd="0" destOrd="0" presId="urn:microsoft.com/office/officeart/2005/8/layout/lProcess3"/>
    <dgm:cxn modelId="{651071F7-6624-4858-B1D6-187A0E01A8E0}" srcId="{E16C5B2E-0490-4F4F-8A4E-4F1BDBCCA8A6}" destId="{D39EE970-3B2B-4C06-A815-57B7EAC55286}" srcOrd="0" destOrd="0" parTransId="{87C55A57-BCD8-4DCE-BF68-C31C8436D314}" sibTransId="{6E13E7C0-C0F9-4B61-BF2F-57B8B9533DE2}"/>
    <dgm:cxn modelId="{BA680203-08F7-4F9B-8E8B-E6C8A8F52A55}" type="presParOf" srcId="{452FED93-4ADB-4A7E-BBA1-0960410C4DF7}" destId="{C15DBE81-2A4C-47BE-91D6-8A02E30A193A}" srcOrd="0" destOrd="0" presId="urn:microsoft.com/office/officeart/2005/8/layout/lProcess3"/>
    <dgm:cxn modelId="{D192E942-F8B8-408D-BCAB-63920EC84985}" type="presParOf" srcId="{C15DBE81-2A4C-47BE-91D6-8A02E30A193A}" destId="{4FE5846C-2A71-4FD3-A576-5838F7152DF1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482627-4268-4485-B883-BD72B37792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246621D-1899-4B9E-8BCD-6B145BDC95B9}">
      <dgm:prSet/>
      <dgm:spPr/>
      <dgm:t>
        <a:bodyPr/>
        <a:lstStyle/>
        <a:p>
          <a:pPr rtl="0"/>
          <a:r>
            <a:rPr lang="ru-RU" dirty="0" smtClean="0"/>
            <a:t>Конкуренты</a:t>
          </a:r>
          <a:endParaRPr lang="ru-RU" dirty="0"/>
        </a:p>
      </dgm:t>
    </dgm:pt>
    <dgm:pt modelId="{B72B6E25-C86E-4DE4-B3B2-024E17AEF32C}" type="parTrans" cxnId="{F3BC57E1-2159-4045-A7BC-D05E9B01BF51}">
      <dgm:prSet/>
      <dgm:spPr/>
      <dgm:t>
        <a:bodyPr/>
        <a:lstStyle/>
        <a:p>
          <a:endParaRPr lang="ru-RU"/>
        </a:p>
      </dgm:t>
    </dgm:pt>
    <dgm:pt modelId="{368FDD2D-C9D7-4D07-A90E-90DB478D2BD3}" type="sibTrans" cxnId="{F3BC57E1-2159-4045-A7BC-D05E9B01BF51}">
      <dgm:prSet/>
      <dgm:spPr/>
      <dgm:t>
        <a:bodyPr/>
        <a:lstStyle/>
        <a:p>
          <a:endParaRPr lang="ru-RU"/>
        </a:p>
      </dgm:t>
    </dgm:pt>
    <dgm:pt modelId="{EDBC298D-FFE5-4F42-926B-35D228D2CD70}" type="pres">
      <dgm:prSet presAssocID="{C7482627-4268-4485-B883-BD72B37792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1BFC4DF-8444-4953-ACCD-12195CCC99B9}" type="pres">
      <dgm:prSet presAssocID="{7246621D-1899-4B9E-8BCD-6B145BDC95B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3BC57E1-2159-4045-A7BC-D05E9B01BF51}" srcId="{C7482627-4268-4485-B883-BD72B37792CE}" destId="{7246621D-1899-4B9E-8BCD-6B145BDC95B9}" srcOrd="0" destOrd="0" parTransId="{B72B6E25-C86E-4DE4-B3B2-024E17AEF32C}" sibTransId="{368FDD2D-C9D7-4D07-A90E-90DB478D2BD3}"/>
    <dgm:cxn modelId="{E63E9E51-50AB-4F98-B4DD-E0529C4A40BD}" type="presOf" srcId="{7246621D-1899-4B9E-8BCD-6B145BDC95B9}" destId="{C1BFC4DF-8444-4953-ACCD-12195CCC99B9}" srcOrd="0" destOrd="0" presId="urn:microsoft.com/office/officeart/2005/8/layout/vList2"/>
    <dgm:cxn modelId="{98411779-BFBC-4DED-AB68-860BA9C962D4}" type="presOf" srcId="{C7482627-4268-4485-B883-BD72B37792CE}" destId="{EDBC298D-FFE5-4F42-926B-35D228D2CD70}" srcOrd="0" destOrd="0" presId="urn:microsoft.com/office/officeart/2005/8/layout/vList2"/>
    <dgm:cxn modelId="{F4C26DB4-148A-4807-AD2A-AF92D3954497}" type="presParOf" srcId="{EDBC298D-FFE5-4F42-926B-35D228D2CD70}" destId="{C1BFC4DF-8444-4953-ACCD-12195CCC99B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AB9B8-3CB0-4DBF-A89C-53334817AB81}">
      <dsp:nvSpPr>
        <dsp:cNvPr id="0" name=""/>
        <dsp:cNvSpPr/>
      </dsp:nvSpPr>
      <dsp:spPr>
        <a:xfrm>
          <a:off x="0" y="4029"/>
          <a:ext cx="8596668" cy="131274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Основные функциональные возможности:</a:t>
          </a:r>
          <a:endParaRPr lang="ru-RU" sz="3400" kern="1200" dirty="0"/>
        </a:p>
      </dsp:txBody>
      <dsp:txXfrm>
        <a:off x="64083" y="68112"/>
        <a:ext cx="8468502" cy="11845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8C674-4977-4805-8BD8-1AFF24740188}">
      <dsp:nvSpPr>
        <dsp:cNvPr id="0" name=""/>
        <dsp:cNvSpPr/>
      </dsp:nvSpPr>
      <dsp:spPr>
        <a:xfrm>
          <a:off x="4728593" y="68126"/>
          <a:ext cx="4846912" cy="4846700"/>
        </a:xfrm>
        <a:prstGeom prst="donut">
          <a:avLst>
            <a:gd name="adj" fmla="val 110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FB103-C96D-4379-8008-F48ED5DBBA6B}">
      <dsp:nvSpPr>
        <dsp:cNvPr id="0" name=""/>
        <dsp:cNvSpPr/>
      </dsp:nvSpPr>
      <dsp:spPr>
        <a:xfrm>
          <a:off x="2303" y="237753"/>
          <a:ext cx="5961233" cy="45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77C80-A969-45F3-824F-6C2EA67C4DB3}">
      <dsp:nvSpPr>
        <dsp:cNvPr id="0" name=""/>
        <dsp:cNvSpPr/>
      </dsp:nvSpPr>
      <dsp:spPr>
        <a:xfrm>
          <a:off x="5059112" y="431807"/>
          <a:ext cx="4185873" cy="411915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У компаний-конкурентов продуктов подобного рода нет. На рынке существуют корпоративные календари, но отличительной особенностью нашего продукта является то, что он вплотную связан с предоставляемой компанией СЭД.</a:t>
          </a:r>
          <a:endParaRPr lang="ru-RU" sz="1800" kern="1200" dirty="0"/>
        </a:p>
      </dsp:txBody>
      <dsp:txXfrm>
        <a:off x="5672119" y="1035044"/>
        <a:ext cx="2959859" cy="29126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8FCF1-867F-4EA3-B16C-4680C080088B}">
      <dsp:nvSpPr>
        <dsp:cNvPr id="0" name=""/>
        <dsp:cNvSpPr/>
      </dsp:nvSpPr>
      <dsp:spPr>
        <a:xfrm>
          <a:off x="0" y="10912"/>
          <a:ext cx="7148005" cy="107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 smtClean="0"/>
            <a:t>Стоимость</a:t>
          </a:r>
          <a:endParaRPr lang="ru-RU" sz="4600" kern="1200" dirty="0"/>
        </a:p>
      </dsp:txBody>
      <dsp:txXfrm>
        <a:off x="52546" y="63458"/>
        <a:ext cx="7042913" cy="97130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580FD-EA3B-49AD-8821-25D67D602905}">
      <dsp:nvSpPr>
        <dsp:cNvPr id="0" name=""/>
        <dsp:cNvSpPr/>
      </dsp:nvSpPr>
      <dsp:spPr>
        <a:xfrm>
          <a:off x="1166566" y="1304147"/>
          <a:ext cx="2328167" cy="232816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28854-E5B5-4D5D-B3CC-7A8E7A2A4148}">
      <dsp:nvSpPr>
        <dsp:cNvPr id="0" name=""/>
        <dsp:cNvSpPr/>
      </dsp:nvSpPr>
      <dsp:spPr>
        <a:xfrm>
          <a:off x="1166566" y="1304147"/>
          <a:ext cx="2328167" cy="232816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A435B-3EC0-4659-85B8-BE6C2041F800}">
      <dsp:nvSpPr>
        <dsp:cNvPr id="0" name=""/>
        <dsp:cNvSpPr/>
      </dsp:nvSpPr>
      <dsp:spPr>
        <a:xfrm>
          <a:off x="2482" y="1723217"/>
          <a:ext cx="4656335" cy="149002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При подключении бесплатной 14-дневной пробной версии СЭД </a:t>
          </a:r>
          <a:r>
            <a:rPr lang="en-US" sz="2200" kern="1200" smtClean="0"/>
            <a:t>PandaDoc, </a:t>
          </a:r>
          <a:r>
            <a:rPr lang="ru-RU" sz="2200" kern="1200" smtClean="0"/>
            <a:t>«Календарь </a:t>
          </a:r>
          <a:r>
            <a:rPr lang="en-US" sz="2200" kern="1200" smtClean="0"/>
            <a:t>PandaDoc</a:t>
          </a:r>
          <a:r>
            <a:rPr lang="ru-RU" sz="2200" kern="1200" smtClean="0"/>
            <a:t>» так же подключится</a:t>
          </a:r>
          <a:endParaRPr lang="ru-RU" sz="2200" kern="1200"/>
        </a:p>
      </dsp:txBody>
      <dsp:txXfrm>
        <a:off x="2482" y="1723217"/>
        <a:ext cx="4656335" cy="1490027"/>
      </dsp:txXfrm>
    </dsp:sp>
    <dsp:sp modelId="{F2CF9A07-4768-40F8-B3D4-20701BA87D9B}">
      <dsp:nvSpPr>
        <dsp:cNvPr id="0" name=""/>
        <dsp:cNvSpPr/>
      </dsp:nvSpPr>
      <dsp:spPr>
        <a:xfrm>
          <a:off x="6178412" y="1253352"/>
          <a:ext cx="2328167" cy="2328167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8DD31-3D88-4F9D-B94A-39FFB91BE1A1}">
      <dsp:nvSpPr>
        <dsp:cNvPr id="0" name=""/>
        <dsp:cNvSpPr/>
      </dsp:nvSpPr>
      <dsp:spPr>
        <a:xfrm>
          <a:off x="6178412" y="1253352"/>
          <a:ext cx="2328167" cy="2328167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D3F43-4955-4107-A0ED-309B75B3061F}">
      <dsp:nvSpPr>
        <dsp:cNvPr id="0" name=""/>
        <dsp:cNvSpPr/>
      </dsp:nvSpPr>
      <dsp:spPr>
        <a:xfrm>
          <a:off x="5014328" y="1672422"/>
          <a:ext cx="4656335" cy="1490027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За последующее подключение продукта «Календарь </a:t>
          </a:r>
          <a:r>
            <a:rPr lang="en-US" sz="2200" kern="1200" dirty="0" err="1" smtClean="0"/>
            <a:t>PandaDoc</a:t>
          </a:r>
          <a:r>
            <a:rPr lang="ru-RU" sz="2200" kern="1200" dirty="0" smtClean="0"/>
            <a:t>» мы предлагаем добавить +10$ к основной стоимости СЭД  </a:t>
          </a:r>
          <a:r>
            <a:rPr lang="en-US" sz="2200" kern="1200" dirty="0" err="1" smtClean="0"/>
            <a:t>PandaDoc</a:t>
          </a:r>
          <a:r>
            <a:rPr lang="ru-RU" sz="2200" kern="1200" dirty="0" smtClean="0"/>
            <a:t>.</a:t>
          </a:r>
          <a:endParaRPr lang="ru-RU" sz="2200" kern="1200" dirty="0"/>
        </a:p>
      </dsp:txBody>
      <dsp:txXfrm>
        <a:off x="5014328" y="1672422"/>
        <a:ext cx="4656335" cy="149002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498949-B2DE-4F44-9CB1-8761C217F8DE}">
      <dsp:nvSpPr>
        <dsp:cNvPr id="0" name=""/>
        <dsp:cNvSpPr/>
      </dsp:nvSpPr>
      <dsp:spPr>
        <a:xfrm>
          <a:off x="0" y="10963"/>
          <a:ext cx="7431496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900" kern="1200" dirty="0" smtClean="0"/>
            <a:t>Разработка</a:t>
          </a:r>
          <a:endParaRPr lang="ru-RU" sz="3900" kern="1200" dirty="0"/>
        </a:p>
      </dsp:txBody>
      <dsp:txXfrm>
        <a:off x="44549" y="55512"/>
        <a:ext cx="7342398" cy="82350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C2113-E4AE-4034-AE5D-75DAE34F0D0F}">
      <dsp:nvSpPr>
        <dsp:cNvPr id="0" name=""/>
        <dsp:cNvSpPr/>
      </dsp:nvSpPr>
      <dsp:spPr>
        <a:xfrm>
          <a:off x="4178267" y="60184"/>
          <a:ext cx="2888877" cy="28888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smtClean="0"/>
            <a:t>Команда разработчиков: 5-6 человек</a:t>
          </a:r>
          <a:endParaRPr lang="ru-RU" sz="2300" kern="1200"/>
        </a:p>
      </dsp:txBody>
      <dsp:txXfrm>
        <a:off x="4563450" y="565738"/>
        <a:ext cx="2118510" cy="1299994"/>
      </dsp:txXfrm>
    </dsp:sp>
    <dsp:sp modelId="{9BD10EEC-C53E-429F-A7BA-8372B3AA4BD7}">
      <dsp:nvSpPr>
        <dsp:cNvPr id="0" name=""/>
        <dsp:cNvSpPr/>
      </dsp:nvSpPr>
      <dsp:spPr>
        <a:xfrm>
          <a:off x="5220670" y="1865733"/>
          <a:ext cx="2888877" cy="28888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Время разработки : 1-1,5 месяца</a:t>
          </a:r>
          <a:endParaRPr lang="ru-RU" sz="2300" kern="1200" dirty="0"/>
        </a:p>
      </dsp:txBody>
      <dsp:txXfrm>
        <a:off x="6104185" y="2612026"/>
        <a:ext cx="1733326" cy="1588882"/>
      </dsp:txXfrm>
    </dsp:sp>
    <dsp:sp modelId="{56975F5C-22BC-4A52-9AAB-666A1C59DA5A}">
      <dsp:nvSpPr>
        <dsp:cNvPr id="0" name=""/>
        <dsp:cNvSpPr/>
      </dsp:nvSpPr>
      <dsp:spPr>
        <a:xfrm>
          <a:off x="3135863" y="1865733"/>
          <a:ext cx="2888877" cy="28888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smtClean="0"/>
            <a:t>Стоимость разработки: 20.000</a:t>
          </a:r>
          <a:r>
            <a:rPr lang="en-US" sz="2300" kern="1200" smtClean="0"/>
            <a:t>$</a:t>
          </a:r>
          <a:endParaRPr lang="ru-RU" sz="2300" kern="1200"/>
        </a:p>
      </dsp:txBody>
      <dsp:txXfrm>
        <a:off x="3407899" y="2612026"/>
        <a:ext cx="1733326" cy="1588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A22A4-6829-4029-9E83-047A1329E405}">
      <dsp:nvSpPr>
        <dsp:cNvPr id="0" name=""/>
        <dsp:cNvSpPr/>
      </dsp:nvSpPr>
      <dsp:spPr>
        <a:xfrm>
          <a:off x="-6012390" y="-919989"/>
          <a:ext cx="7157362" cy="7157362"/>
        </a:xfrm>
        <a:prstGeom prst="blockArc">
          <a:avLst>
            <a:gd name="adj1" fmla="val 18900000"/>
            <a:gd name="adj2" fmla="val 2700000"/>
            <a:gd name="adj3" fmla="val 302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70966-E157-4D4C-AE01-DDC8C78E20FF}">
      <dsp:nvSpPr>
        <dsp:cNvPr id="0" name=""/>
        <dsp:cNvSpPr/>
      </dsp:nvSpPr>
      <dsp:spPr>
        <a:xfrm>
          <a:off x="426446" y="230839"/>
          <a:ext cx="10877770" cy="65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35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При помощи календаря можно отслеживать время, затраченное вашими клиентами на рассмотрение договора.</a:t>
          </a:r>
          <a:endParaRPr lang="ru-RU" sz="2000" kern="1200" dirty="0"/>
        </a:p>
      </dsp:txBody>
      <dsp:txXfrm>
        <a:off x="426446" y="230839"/>
        <a:ext cx="10877770" cy="658162"/>
      </dsp:txXfrm>
    </dsp:sp>
    <dsp:sp modelId="{B6B8C00B-CFA9-40C2-BC43-A34A09CC4206}">
      <dsp:nvSpPr>
        <dsp:cNvPr id="0" name=""/>
        <dsp:cNvSpPr/>
      </dsp:nvSpPr>
      <dsp:spPr>
        <a:xfrm>
          <a:off x="76562" y="210036"/>
          <a:ext cx="699767" cy="69976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36A7A-11AD-4F94-8052-FB41C239BF64}">
      <dsp:nvSpPr>
        <dsp:cNvPr id="0" name=""/>
        <dsp:cNvSpPr/>
      </dsp:nvSpPr>
      <dsp:spPr>
        <a:xfrm>
          <a:off x="886932" y="1119628"/>
          <a:ext cx="10417285" cy="559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352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Персональные и групповые календари</a:t>
          </a:r>
          <a:endParaRPr lang="ru-RU" sz="2400" kern="1200" dirty="0"/>
        </a:p>
      </dsp:txBody>
      <dsp:txXfrm>
        <a:off x="886932" y="1119628"/>
        <a:ext cx="10417285" cy="559814"/>
      </dsp:txXfrm>
    </dsp:sp>
    <dsp:sp modelId="{E030F65E-7AC3-4DCA-AE6A-7F5477A55360}">
      <dsp:nvSpPr>
        <dsp:cNvPr id="0" name=""/>
        <dsp:cNvSpPr/>
      </dsp:nvSpPr>
      <dsp:spPr>
        <a:xfrm>
          <a:off x="537048" y="1049651"/>
          <a:ext cx="699767" cy="69976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402EB-0FED-491D-9E6C-267B32200808}">
      <dsp:nvSpPr>
        <dsp:cNvPr id="0" name=""/>
        <dsp:cNvSpPr/>
      </dsp:nvSpPr>
      <dsp:spPr>
        <a:xfrm>
          <a:off x="1097500" y="1900199"/>
          <a:ext cx="10206717" cy="677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35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Создайте персональное расписание, предоставляйте доступ к календарю определенным пользователям или планируйте встречу с целой группой.</a:t>
          </a:r>
          <a:endParaRPr lang="ru-RU" sz="2000" kern="1200" dirty="0"/>
        </a:p>
      </dsp:txBody>
      <dsp:txXfrm>
        <a:off x="1097500" y="1900199"/>
        <a:ext cx="10206717" cy="677901"/>
      </dsp:txXfrm>
    </dsp:sp>
    <dsp:sp modelId="{1AC4B125-39F3-452F-9DFF-659BD92B1EA2}">
      <dsp:nvSpPr>
        <dsp:cNvPr id="0" name=""/>
        <dsp:cNvSpPr/>
      </dsp:nvSpPr>
      <dsp:spPr>
        <a:xfrm>
          <a:off x="747616" y="1889266"/>
          <a:ext cx="699767" cy="69976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CFD29-FA98-4753-82E7-9470F86F2171}">
      <dsp:nvSpPr>
        <dsp:cNvPr id="0" name=""/>
        <dsp:cNvSpPr/>
      </dsp:nvSpPr>
      <dsp:spPr>
        <a:xfrm>
          <a:off x="1097500" y="2798325"/>
          <a:ext cx="10206717" cy="559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352" tIns="60960" rIns="60960" bIns="6096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Удобное планирование различных событий</a:t>
          </a:r>
          <a:endParaRPr lang="ru-RU" sz="2400" kern="1200" dirty="0"/>
        </a:p>
      </dsp:txBody>
      <dsp:txXfrm>
        <a:off x="1097500" y="2798325"/>
        <a:ext cx="10206717" cy="559814"/>
      </dsp:txXfrm>
    </dsp:sp>
    <dsp:sp modelId="{8832A8A0-F27D-4EB0-A2C7-7AD6D2487B30}">
      <dsp:nvSpPr>
        <dsp:cNvPr id="0" name=""/>
        <dsp:cNvSpPr/>
      </dsp:nvSpPr>
      <dsp:spPr>
        <a:xfrm>
          <a:off x="747616" y="2728349"/>
          <a:ext cx="699767" cy="69976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0BCDC-0716-46D2-A0EB-233D0EFBD5A9}">
      <dsp:nvSpPr>
        <dsp:cNvPr id="0" name=""/>
        <dsp:cNvSpPr/>
      </dsp:nvSpPr>
      <dsp:spPr>
        <a:xfrm>
          <a:off x="886932" y="3637940"/>
          <a:ext cx="10417285" cy="559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35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Синхронизация со сторонними приложениями</a:t>
          </a:r>
          <a:endParaRPr lang="ru-RU" sz="2400" kern="1200" dirty="0"/>
        </a:p>
      </dsp:txBody>
      <dsp:txXfrm>
        <a:off x="886932" y="3637940"/>
        <a:ext cx="10417285" cy="559814"/>
      </dsp:txXfrm>
    </dsp:sp>
    <dsp:sp modelId="{8CF23FED-4E2D-4FE6-AD83-5D24CFFBBDD5}">
      <dsp:nvSpPr>
        <dsp:cNvPr id="0" name=""/>
        <dsp:cNvSpPr/>
      </dsp:nvSpPr>
      <dsp:spPr>
        <a:xfrm>
          <a:off x="537048" y="3567963"/>
          <a:ext cx="699767" cy="69976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B5AE0-AA8A-4EAC-8A10-AF517B6A81B7}">
      <dsp:nvSpPr>
        <dsp:cNvPr id="0" name=""/>
        <dsp:cNvSpPr/>
      </dsp:nvSpPr>
      <dsp:spPr>
        <a:xfrm>
          <a:off x="426446" y="4477555"/>
          <a:ext cx="10877770" cy="559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35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Тесная интеграция со всеми модулями </a:t>
          </a:r>
          <a:r>
            <a:rPr lang="en-US" sz="2400" kern="1200" dirty="0" err="1" smtClean="0"/>
            <a:t>PandaDoc</a:t>
          </a:r>
          <a:endParaRPr lang="ru-RU" sz="2400" kern="1200" dirty="0"/>
        </a:p>
      </dsp:txBody>
      <dsp:txXfrm>
        <a:off x="426446" y="4477555"/>
        <a:ext cx="10877770" cy="559814"/>
      </dsp:txXfrm>
    </dsp:sp>
    <dsp:sp modelId="{CBB931B9-E60E-4265-BACC-EBC736439796}">
      <dsp:nvSpPr>
        <dsp:cNvPr id="0" name=""/>
        <dsp:cNvSpPr/>
      </dsp:nvSpPr>
      <dsp:spPr>
        <a:xfrm>
          <a:off x="76562" y="4407578"/>
          <a:ext cx="699767" cy="69976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E954-2B97-465B-A19F-9E9C1582B829}">
      <dsp:nvSpPr>
        <dsp:cNvPr id="0" name=""/>
        <dsp:cNvSpPr/>
      </dsp:nvSpPr>
      <dsp:spPr>
        <a:xfrm>
          <a:off x="0" y="44687"/>
          <a:ext cx="859666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 smtClean="0"/>
            <a:t>Прототип продукта</a:t>
          </a:r>
          <a:endParaRPr lang="ru-RU" sz="4400" kern="1200" dirty="0"/>
        </a:p>
      </dsp:txBody>
      <dsp:txXfrm>
        <a:off x="59399" y="104086"/>
        <a:ext cx="8477870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E954-2B97-465B-A19F-9E9C1582B829}">
      <dsp:nvSpPr>
        <dsp:cNvPr id="0" name=""/>
        <dsp:cNvSpPr/>
      </dsp:nvSpPr>
      <dsp:spPr>
        <a:xfrm>
          <a:off x="0" y="44687"/>
          <a:ext cx="859666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 smtClean="0"/>
            <a:t>Прототип продукта</a:t>
          </a:r>
          <a:endParaRPr lang="ru-RU" sz="4400" kern="1200" dirty="0"/>
        </a:p>
      </dsp:txBody>
      <dsp:txXfrm>
        <a:off x="59399" y="104086"/>
        <a:ext cx="8477870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E954-2B97-465B-A19F-9E9C1582B829}">
      <dsp:nvSpPr>
        <dsp:cNvPr id="0" name=""/>
        <dsp:cNvSpPr/>
      </dsp:nvSpPr>
      <dsp:spPr>
        <a:xfrm>
          <a:off x="0" y="44687"/>
          <a:ext cx="859666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 smtClean="0"/>
            <a:t>Прототип продукта</a:t>
          </a:r>
          <a:endParaRPr lang="ru-RU" sz="4400" kern="1200" dirty="0"/>
        </a:p>
      </dsp:txBody>
      <dsp:txXfrm>
        <a:off x="59399" y="104086"/>
        <a:ext cx="8477870" cy="1098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4E954-2B97-465B-A19F-9E9C1582B829}">
      <dsp:nvSpPr>
        <dsp:cNvPr id="0" name=""/>
        <dsp:cNvSpPr/>
      </dsp:nvSpPr>
      <dsp:spPr>
        <a:xfrm>
          <a:off x="0" y="44687"/>
          <a:ext cx="859666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kern="1200" dirty="0" smtClean="0"/>
            <a:t>Прототип продукта</a:t>
          </a:r>
          <a:endParaRPr lang="ru-RU" sz="4400" kern="1200" dirty="0"/>
        </a:p>
      </dsp:txBody>
      <dsp:txXfrm>
        <a:off x="59399" y="104086"/>
        <a:ext cx="8477870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B1A47-CA68-4AC9-9629-7C6ECBC86FF5}">
      <dsp:nvSpPr>
        <dsp:cNvPr id="0" name=""/>
        <dsp:cNvSpPr/>
      </dsp:nvSpPr>
      <dsp:spPr>
        <a:xfrm>
          <a:off x="0" y="13838"/>
          <a:ext cx="7803926" cy="1333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l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kern="1200" dirty="0" smtClean="0"/>
            <a:t>Целевая аудитория</a:t>
          </a:r>
          <a:endParaRPr lang="ru-RU" sz="5700" kern="1200" dirty="0"/>
        </a:p>
      </dsp:txBody>
      <dsp:txXfrm>
        <a:off x="65111" y="78949"/>
        <a:ext cx="7673704" cy="12035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5846C-2A71-4FD3-A576-5838F7152DF1}">
      <dsp:nvSpPr>
        <dsp:cNvPr id="0" name=""/>
        <dsp:cNvSpPr/>
      </dsp:nvSpPr>
      <dsp:spPr>
        <a:xfrm>
          <a:off x="0" y="132076"/>
          <a:ext cx="6035563" cy="285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Крупные компании, которым необходимо контролировать объемные потоки документооборота.</a:t>
          </a:r>
          <a:endParaRPr lang="ru-RU" sz="2700" kern="1200" dirty="0"/>
        </a:p>
      </dsp:txBody>
      <dsp:txXfrm>
        <a:off x="1428944" y="132076"/>
        <a:ext cx="3177676" cy="28578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FC4DF-8444-4953-ACCD-12195CCC99B9}">
      <dsp:nvSpPr>
        <dsp:cNvPr id="0" name=""/>
        <dsp:cNvSpPr/>
      </dsp:nvSpPr>
      <dsp:spPr>
        <a:xfrm>
          <a:off x="0" y="4549"/>
          <a:ext cx="8051184" cy="1146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900" kern="1200" dirty="0" smtClean="0"/>
            <a:t>Конкуренты</a:t>
          </a:r>
          <a:endParaRPr lang="ru-RU" sz="4900" kern="1200" dirty="0"/>
        </a:p>
      </dsp:txBody>
      <dsp:txXfrm>
        <a:off x="55972" y="60521"/>
        <a:ext cx="7939240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AlternatingPictureCircles">
  <dgm:title val=""/>
  <dgm:desc val=""/>
  <dgm:catLst>
    <dgm:cat type="picture" pri="17000"/>
    <dgm:cat type="pictureconvert" pri="1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3" destOrd="0"/>
      </dgm:cxnLst>
      <dgm:bg/>
      <dgm:whole/>
    </dgm:dataModel>
  </dgm:clrData>
  <dgm:layoutNode name="Name0">
    <dgm:varLst>
      <dgm:chMax/>
      <dgm:chPref/>
      <dgm:dir/>
    </dgm:varLst>
    <dgm:alg type="lin">
      <dgm:param type="linDir" val="fromT"/>
      <dgm:param type="fallback" val="2D"/>
      <dgm:param type="horzAlign" val="ctr"/>
      <dgm:param type="nodeVertAlign" val="t"/>
    </dgm:alg>
    <dgm:shape xmlns:r="http://schemas.openxmlformats.org/officeDocument/2006/relationships" r:blip="">
      <dgm:adjLst/>
    </dgm:shape>
    <dgm:choose name="Name1">
      <dgm:if name="Name2" axis="ch" ptType="node" func="cnt" op="gte" val="2">
        <dgm:constrLst>
          <dgm:constr type="primFontSz" for="des" ptType="node" op="equ" val="65"/>
          <dgm:constr type="w" for="ch" forName="composite" refType="h" refFor="ch" refForName="composite" fact="2.9499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if>
      <dgm:else name="Name3">
        <dgm:constrLst>
          <dgm:constr type="primFontSz" for="des" ptType="node" op="equ" val="65"/>
          <dgm:constr type="w" for="ch" forName="composite" refType="h" refFor="ch" refForName="composite" fact="1.9752"/>
          <dgm:constr type="h" for="ch" forName="composite" refType="h"/>
          <dgm:constr type="h" for="ch" forName="ConnectorComposite" refType="w" refFor="ch" refForName="composite" op="equ" fact="0.1685"/>
          <dgm:constr type="w" for="ch" forName="ConnectorComposite" refType="h" refFor="ch" refForName="ConnectorComposite" op="equ"/>
        </dgm:constrLst>
      </dgm:else>
    </dgm:choose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4">
          <dgm:if name="Name5" axis="precedSib" ptType="sibTrans" func="cnt" op="lte" val="0">
            <dgm:choose name="Name6">
              <dgm:if name="Name7" axis="followSib" ptType="sibTrans" func="cnt" op="lte" val="0">
                <dgm:choose name="Name8">
                  <dgm:if name="Name9" func="var" arg="dir" op="equ" val="norm">
                    <dgm:constrLst>
                      <dgm:constr type="l" for="ch" forName="Accent" refType="w" fact="0.4937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5494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if>
                  <dgm:else name="Name10">
                    <dgm:constrLst>
                      <dgm:constr type="l" for="ch" forName="Accent" refType="w" fact="0"/>
                      <dgm:constr type="t" for="ch" forName="Accent" refType="h" fact="0"/>
                      <dgm:constr type="h" for="ch" forName="Accent" refType="w" refFor="ch" refForName="Accent"/>
                      <dgm:constr type="w" for="ch" forName="Accent" refType="w" fact="0.5063"/>
                      <dgm:constr type="l" for="ch" forName="Parent" refType="w" fact="0.0557"/>
                      <dgm:constr type="t" for="ch" forName="Parent" refType="h" fact="0.11"/>
                      <dgm:constr type="h" for="ch" forName="Parent" refType="w" refFor="ch" refForName="Parent"/>
                      <dgm:constr type="w" for="ch" forName="Parent" refType="w" fact="0.3949"/>
                      <dgm:constr type="l" for="ch" forName="Image" refType="w" fact="0.3773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6227"/>
                    </dgm:constrLst>
                  </dgm:else>
                </dgm:choose>
              </dgm:if>
              <dgm:else name="Name11">
                <dgm:choose name="Name12">
                  <dgm:if name="Name13" func="var" arg="dir" op="equ" val="norm">
                    <dgm:choose name="Name14">
                      <dgm:if name="Name15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16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if>
                  <dgm:else name="Name17">
                    <dgm:choose name="Name18">
                      <dgm:if name="Name19" axis="self" ptType="node" func="posOdd" op="equ" val="1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r" for="ch" forName="Image" refType="w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l" for="ch" forName="Space" refType="w" fact="0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if>
                      <dgm:else name="Name20">
                        <dgm:constrLst>
                          <dgm:constr type="l" for="ch" forName="Accent" refType="w" fact="0.3305"/>
                          <dgm:constr type="t" for="ch" forName="Accent" refType="w" fact="0"/>
                          <dgm:constr type="h" for="ch" forName="Accent" refType="w" refFor="ch" refForName="Accent"/>
                          <dgm:constr type="w" for="ch" forName="Accent" refType="w" fact="0.339"/>
                          <dgm:constr type="l" for="ch" forName="Parent" refType="w" fact="0.3678"/>
                          <dgm:constr type="t" for="ch" forName="Parent" refType="w" fact="0.0373"/>
                          <dgm:constr type="h" for="ch" forName="Parent" refType="w" refFor="ch" refForName="Parent"/>
                          <dgm:constr type="w" for="ch" forName="Parent" refType="w" fact="0.2644"/>
                          <dgm:constr type="l" for="ch" forName="Image" refType="w" fact="0"/>
                          <dgm:constr type="t" for="ch" forName="Image" refType="h" fact="0.035"/>
                          <dgm:constr type="h" for="ch" forName="Image" refType="h" fact="0.93"/>
                          <dgm:constr type="w" for="ch" forName="Image" refType="w" fact="0.4169"/>
                          <dgm:constr type="r" for="ch" forName="Space" refType="w"/>
                          <dgm:constr type="t" for="ch" forName="Space" refType="h" fact="0"/>
                          <dgm:constr type="h" for="ch" forName="Space" refType="h"/>
                          <dgm:constr type="w" for="ch" forName="Space" refType="w" fact="0.3305"/>
                        </dgm:constrLst>
                      </dgm:else>
                    </dgm:choose>
                  </dgm:else>
                </dgm:choose>
              </dgm:else>
            </dgm:choose>
          </dgm:if>
          <dgm:else name="Name21">
            <dgm:choose name="Name22">
              <dgm:if name="Name23" func="var" arg="dir" op="equ" val="norm">
                <dgm:choose name="Name24">
                  <dgm:if name="Name25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26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if>
              <dgm:else name="Name27">
                <dgm:choose name="Name28">
                  <dgm:if name="Name29" axis="self" ptType="node" func="posOdd" op="equ" val="1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r" for="ch" forName="Image" refType="w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l" for="ch" forName="Space" refType="w" fact="0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if>
                  <dgm:else name="Name30">
                    <dgm:constrLst>
                      <dgm:constr type="l" for="ch" forName="Accent" refType="w" fact="0.3305"/>
                      <dgm:constr type="t" for="ch" forName="Accent" refType="w" fact="0"/>
                      <dgm:constr type="h" for="ch" forName="Accent" refType="w" refFor="ch" refForName="Accent"/>
                      <dgm:constr type="w" for="ch" forName="Accent" refType="w" fact="0.339"/>
                      <dgm:constr type="l" for="ch" forName="Parent" refType="w" fact="0.3678"/>
                      <dgm:constr type="t" for="ch" forName="Parent" refType="w" fact="0.0373"/>
                      <dgm:constr type="h" for="ch" forName="Parent" refType="w" refFor="ch" refForName="Parent"/>
                      <dgm:constr type="w" for="ch" forName="Parent" refType="w" fact="0.2644"/>
                      <dgm:constr type="l" for="ch" forName="Image" refType="w" fact="0"/>
                      <dgm:constr type="t" for="ch" forName="Image" refType="h" fact="0.035"/>
                      <dgm:constr type="h" for="ch" forName="Image" refType="h" fact="0.93"/>
                      <dgm:constr type="w" for="ch" forName="Image" refType="w" fact="0.4169"/>
                      <dgm:constr type="r" for="ch" forName="Space" refType="w"/>
                      <dgm:constr type="t" for="ch" forName="Space" refType="h" fact="0"/>
                      <dgm:constr type="h" for="ch" forName="Space" refType="h"/>
                      <dgm:constr type="w" for="ch" forName="Space" refType="w" fact="0.3305"/>
                    </dgm:constrLst>
                  </dgm:else>
                </dgm:choose>
              </dgm:else>
            </dgm:choose>
          </dgm:else>
        </dgm:choose>
        <dgm:layoutNode name="Accent" styleLbl="alignNode1">
          <dgm:varLst>
            <dgm:chMax val="0"/>
            <dgm:chPref val="0"/>
          </dgm:varLst>
          <dgm:alg type="sp"/>
          <dgm:shape xmlns:r="http://schemas.openxmlformats.org/officeDocument/2006/relationships" type="donut" r:blip="">
            <dgm:adjLst>
              <dgm:adj idx="1" val="0.1101"/>
            </dgm:adjLst>
          </dgm:shape>
          <dgm:presOf/>
        </dgm:layoutNode>
        <dgm:layoutNode name="Image" styleLbl="bgImgPlace1">
          <dgm:varLst>
            <dgm:chMax val="0"/>
            <dgm:chPref val="0"/>
            <dgm:bulletEnabled val="1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fgAccFollowNode1">
          <dgm:varLst>
            <dgm:chMax val="0"/>
            <dgm:chPref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Space">
          <dgm:varLst>
            <dgm:chMax val="0"/>
            <dgm:chPref val="0"/>
          </dgm:varLst>
          <dgm:alg type="sp"/>
          <dgm:shape xmlns:r="http://schemas.openxmlformats.org/officeDocument/2006/relationships" r:blip="">
            <dgm:adjLst/>
          </dgm:shape>
          <dgm:presOf/>
        </dgm:layoutNode>
      </dgm:layoutNode>
      <dgm:forEach name="Name31" axis="followSib" ptType="sibTrans" cnt="1">
        <dgm:layoutNode name="ConnectorComposite">
          <dgm:alg type="composite">
            <dgm:param type="ar" val=".4"/>
          </dgm:alg>
          <dgm:shape xmlns:r="http://schemas.openxmlformats.org/officeDocument/2006/relationships" r:blip="">
            <dgm:adjLst/>
          </dgm:shape>
          <dgm:constrLst>
            <dgm:constr type="l" for="ch" forName="TopSpacing" refType="w" fact="0"/>
            <dgm:constr type="t" for="ch" forName="TopSpacing" refType="h" fact="0"/>
            <dgm:constr type="h" for="ch" forName="TopSpacing" refType="h" fact="0.3"/>
            <dgm:constr type="w" for="ch" forName="TopSpacing" refType="w"/>
            <dgm:constr type="l" for="ch" forName="Connector" refType="w" fact="0"/>
            <dgm:constr type="t" for="ch" forName="Connector" refType="h" fact="0.3"/>
            <dgm:constr type="h" for="ch" forName="Connector" refType="h" fact="0.4"/>
            <dgm:constr type="w" for="ch" forName="Connector" refType="h" refFor="ch" refForName="Connector"/>
            <dgm:constr type="l" for="ch" forName="BottomSpacing" refType="w" fact="0"/>
            <dgm:constr type="t" for="ch" forName="BottomSpacing" refType="h" fact="0.7"/>
            <dgm:constr type="h" for="ch" forName="BottomSpacing" refType="h" fact="0.3"/>
            <dgm:constr type="w" for="ch" forName="BottomSpacing" refType="w"/>
          </dgm:constrLst>
          <dgm:layoutNode name="TopSpacing">
            <dgm:alg type="sp"/>
            <dgm:shape xmlns:r="http://schemas.openxmlformats.org/officeDocument/2006/relationships" r:blip="">
              <dgm:adjLst/>
            </dgm:shape>
          </dgm:layoutNode>
          <dgm:layoutNode name="Connector" styleLbl="alignNode1">
            <dgm:alg type="sp"/>
            <dgm:shape xmlns:r="http://schemas.openxmlformats.org/officeDocument/2006/relationships" type="flowChartConnector" r:blip="">
              <dgm:adjLst/>
            </dgm:shape>
            <dgm:presOf/>
          </dgm:layoutNode>
          <dgm:layoutNode name="BottomSpacing">
            <dgm:alg type="sp"/>
            <dgm:shape xmlns:r="http://schemas.openxmlformats.org/officeDocument/2006/relationships" r:blip="">
              <dgm:adjLst/>
            </dgm:shape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microsoft.com/office/2007/relationships/hdphoto" Target="../media/hdphoto1.wdp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image" Target="../media/image10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8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andaDoc - Sales Documents That Close - eSignatures, Proposals, Quo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050" y="0"/>
            <a:ext cx="130628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2237910" y="215900"/>
            <a:ext cx="7766936" cy="1473200"/>
          </a:xfr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  <a:alpha val="51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  <a:alpha val="39000"/>
                </a:schemeClr>
              </a:gs>
            </a:gsLst>
            <a:lin ang="2700000" scaled="1"/>
            <a:tileRect/>
          </a:gradFill>
          <a:effectLst>
            <a:softEdge rad="152400"/>
          </a:effectLst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ru-RU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«Календарь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dirty="0" err="1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PandaDoc</a:t>
            </a:r>
            <a:r>
              <a:rPr lang="ru-RU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</a:rPr>
              <a:t>»</a:t>
            </a:r>
            <a:endParaRPr lang="ru-RU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602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776790619"/>
              </p:ext>
            </p:extLst>
          </p:nvPr>
        </p:nvGraphicFramePr>
        <p:xfrm>
          <a:off x="677334" y="499545"/>
          <a:ext cx="7431496" cy="934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105093"/>
              </p:ext>
            </p:extLst>
          </p:nvPr>
        </p:nvGraphicFramePr>
        <p:xfrm>
          <a:off x="-1558041" y="1715400"/>
          <a:ext cx="11245412" cy="4814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050" name="Picture 2" descr="панда, панда, национальное достояние, гигантская панда png | PNGWing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674" b="89674" l="2935" r="92717">
                        <a14:foregroundMark x1="17717" y1="21848" x2="17717" y2="21848"/>
                        <a14:foregroundMark x1="15761" y1="29783" x2="15761" y2="29783"/>
                        <a14:foregroundMark x1="57174" y1="28152" x2="57174" y2="28152"/>
                        <a14:foregroundMark x1="60326" y1="31739" x2="60326" y2="31739"/>
                        <a14:foregroundMark x1="57826" y1="46739" x2="57826" y2="46739"/>
                        <a14:foregroundMark x1="64348" y1="42283" x2="64348" y2="42283"/>
                        <a14:foregroundMark x1="69348" y1="42826" x2="74457" y2="45652"/>
                        <a14:foregroundMark x1="70761" y1="38152" x2="67283" y2="58478"/>
                        <a14:foregroundMark x1="71848" y1="60543" x2="58587" y2="42609"/>
                        <a14:foregroundMark x1="77391" y1="56957" x2="77391" y2="56957"/>
                        <a14:foregroundMark x1="75109" y1="40543" x2="78804" y2="58043"/>
                        <a14:foregroundMark x1="81196" y1="44783" x2="83587" y2="52826"/>
                        <a14:foregroundMark x1="84783" y1="44348" x2="84783" y2="44348"/>
                        <a14:foregroundMark x1="58587" y1="41196" x2="64565" y2="69565"/>
                        <a14:foregroundMark x1="56848" y1="60870" x2="52065" y2="78370"/>
                        <a14:foregroundMark x1="56957" y1="66413" x2="66848" y2="75326"/>
                        <a14:foregroundMark x1="72826" y1="64783" x2="76522" y2="79348"/>
                        <a14:foregroundMark x1="77500" y1="76304" x2="79130" y2="79022"/>
                        <a14:foregroundMark x1="47065" y1="78587" x2="71848" y2="81304"/>
                        <a14:foregroundMark x1="58478" y1="39891" x2="50543" y2="50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39" y="2116894"/>
            <a:ext cx="4840508" cy="484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7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049" y="3244849"/>
            <a:ext cx="7046428" cy="1320800"/>
          </a:xfrm>
        </p:spPr>
        <p:txBody>
          <a:bodyPr>
            <a:noAutofit/>
          </a:bodyPr>
          <a:lstStyle/>
          <a:p>
            <a:r>
              <a:rPr lang="ru-RU" sz="44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за внимание!</a:t>
            </a:r>
            <a:endParaRPr lang="ru-RU" sz="4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Speed and Visibility: Two Biggest Benefits From Using PandaDoc to Generate  Proposals | Moti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671" y="952499"/>
            <a:ext cx="451485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79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79352722"/>
              </p:ext>
            </p:extLst>
          </p:nvPr>
        </p:nvGraphicFramePr>
        <p:xfrm>
          <a:off x="601613" y="125802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960179305"/>
              </p:ext>
            </p:extLst>
          </p:nvPr>
        </p:nvGraphicFramePr>
        <p:xfrm>
          <a:off x="0" y="1333500"/>
          <a:ext cx="11379200" cy="5317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2197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929200356"/>
              </p:ext>
            </p:extLst>
          </p:nvPr>
        </p:nvGraphicFramePr>
        <p:xfrm>
          <a:off x="461434" y="141289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297" y="1697488"/>
            <a:ext cx="8312942" cy="484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/>
          </p:nvPr>
        </p:nvGraphicFramePr>
        <p:xfrm>
          <a:off x="461434" y="141289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434" y="1625312"/>
            <a:ext cx="8601144" cy="489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9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/>
          </p:nvPr>
        </p:nvGraphicFramePr>
        <p:xfrm>
          <a:off x="461434" y="141289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434" y="1767888"/>
            <a:ext cx="8641042" cy="480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/>
          </p:nvPr>
        </p:nvGraphicFramePr>
        <p:xfrm>
          <a:off x="461434" y="141289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433" y="1691148"/>
            <a:ext cx="8548161" cy="483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818862021"/>
              </p:ext>
            </p:extLst>
          </p:nvPr>
        </p:nvGraphicFramePr>
        <p:xfrm>
          <a:off x="373916" y="256876"/>
          <a:ext cx="7803926" cy="134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000700346"/>
              </p:ext>
            </p:extLst>
          </p:nvPr>
        </p:nvGraphicFramePr>
        <p:xfrm>
          <a:off x="373916" y="2524204"/>
          <a:ext cx="6035563" cy="3151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Приготовьтесь собирать много документов - Все про оформление визы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252" y="2280018"/>
            <a:ext cx="5460519" cy="3640347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1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968144063"/>
              </p:ext>
            </p:extLst>
          </p:nvPr>
        </p:nvGraphicFramePr>
        <p:xfrm>
          <a:off x="495916" y="114300"/>
          <a:ext cx="8051184" cy="115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24126"/>
              </p:ext>
            </p:extLst>
          </p:nvPr>
        </p:nvGraphicFramePr>
        <p:xfrm>
          <a:off x="495916" y="1473200"/>
          <a:ext cx="9577809" cy="4982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588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715767441"/>
              </p:ext>
            </p:extLst>
          </p:nvPr>
        </p:nvGraphicFramePr>
        <p:xfrm>
          <a:off x="677334" y="291966"/>
          <a:ext cx="7148005" cy="1098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360779"/>
              </p:ext>
            </p:extLst>
          </p:nvPr>
        </p:nvGraphicFramePr>
        <p:xfrm>
          <a:off x="93134" y="1390192"/>
          <a:ext cx="10295466" cy="4936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552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165</Words>
  <Application>Microsoft Office PowerPoint</Application>
  <PresentationFormat>Широкоэкранный</PresentationFormat>
  <Paragraphs>24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«Календарь PandaDoc»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Маркетинговый анализ компании</dc:title>
  <dc:creator>Алисия Савенок</dc:creator>
  <cp:lastModifiedBy>Алисия Савенок</cp:lastModifiedBy>
  <cp:revision>14</cp:revision>
  <dcterms:created xsi:type="dcterms:W3CDTF">2020-09-17T11:10:58Z</dcterms:created>
  <dcterms:modified xsi:type="dcterms:W3CDTF">2020-10-29T12:15:40Z</dcterms:modified>
</cp:coreProperties>
</file>