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0" d="100"/>
          <a:sy n="40" d="100"/>
        </p:scale>
        <p:origin x="39" y="8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08168-8B17-49F0-A17E-6B6843EA40F2}" type="datetimeFigureOut">
              <a:rPr lang="ru-RU" smtClean="0"/>
              <a:t>13.11.2022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4CBAC-0FB3-4F6E-96FD-2EBCAF2D5D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1487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08168-8B17-49F0-A17E-6B6843EA40F2}" type="datetimeFigureOut">
              <a:rPr lang="ru-RU" smtClean="0"/>
              <a:t>13.11.2022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4CBAC-0FB3-4F6E-96FD-2EBCAF2D5D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595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08168-8B17-49F0-A17E-6B6843EA40F2}" type="datetimeFigureOut">
              <a:rPr lang="ru-RU" smtClean="0"/>
              <a:t>13.11.2022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4CBAC-0FB3-4F6E-96FD-2EBCAF2D5D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0176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08168-8B17-49F0-A17E-6B6843EA40F2}" type="datetimeFigureOut">
              <a:rPr lang="ru-RU" smtClean="0"/>
              <a:t>13.11.2022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4CBAC-0FB3-4F6E-96FD-2EBCAF2D5D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1429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08168-8B17-49F0-A17E-6B6843EA40F2}" type="datetimeFigureOut">
              <a:rPr lang="ru-RU" smtClean="0"/>
              <a:t>13.11.2022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4CBAC-0FB3-4F6E-96FD-2EBCAF2D5D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7863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08168-8B17-49F0-A17E-6B6843EA40F2}" type="datetimeFigureOut">
              <a:rPr lang="ru-RU" smtClean="0"/>
              <a:t>13.11.2022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4CBAC-0FB3-4F6E-96FD-2EBCAF2D5D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9387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08168-8B17-49F0-A17E-6B6843EA40F2}" type="datetimeFigureOut">
              <a:rPr lang="ru-RU" smtClean="0"/>
              <a:t>13.11.2022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4CBAC-0FB3-4F6E-96FD-2EBCAF2D5D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5322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08168-8B17-49F0-A17E-6B6843EA40F2}" type="datetimeFigureOut">
              <a:rPr lang="ru-RU" smtClean="0"/>
              <a:t>13.11.2022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4CBAC-0FB3-4F6E-96FD-2EBCAF2D5D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7279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08168-8B17-49F0-A17E-6B6843EA40F2}" type="datetimeFigureOut">
              <a:rPr lang="ru-RU" smtClean="0"/>
              <a:t>13.11.2022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4CBAC-0FB3-4F6E-96FD-2EBCAF2D5D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1829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08168-8B17-49F0-A17E-6B6843EA40F2}" type="datetimeFigureOut">
              <a:rPr lang="ru-RU" smtClean="0"/>
              <a:t>13.11.2022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4CBAC-0FB3-4F6E-96FD-2EBCAF2D5D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6113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08168-8B17-49F0-A17E-6B6843EA40F2}" type="datetimeFigureOut">
              <a:rPr lang="ru-RU" smtClean="0"/>
              <a:t>13.11.2022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4CBAC-0FB3-4F6E-96FD-2EBCAF2D5D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8386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608168-8B17-49F0-A17E-6B6843EA40F2}" type="datetimeFigureOut">
              <a:rPr lang="ru-RU" smtClean="0"/>
              <a:t>13.11.2022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4CBAC-0FB3-4F6E-96FD-2EBCAF2D5D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3983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5816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497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781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538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463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3620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5201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5391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6321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49632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Широкоэкранный</PresentationFormat>
  <Paragraphs>0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Дарья</dc:creator>
  <cp:lastModifiedBy>Дарья</cp:lastModifiedBy>
  <cp:revision>1</cp:revision>
  <dcterms:created xsi:type="dcterms:W3CDTF">2022-11-13T17:19:35Z</dcterms:created>
  <dcterms:modified xsi:type="dcterms:W3CDTF">2022-11-13T17:20:47Z</dcterms:modified>
</cp:coreProperties>
</file>