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65A1C-2F23-42EB-83FA-4484EE8B80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77D2E9-2876-4A74-9E69-2F9B0F16F7D1}">
      <dgm:prSet/>
      <dgm:spPr/>
      <dgm:t>
        <a:bodyPr/>
        <a:lstStyle/>
        <a:p>
          <a:r>
            <a:rPr lang="ru-RU" b="1"/>
            <a:t>Основная цель</a:t>
          </a:r>
          <a:r>
            <a:rPr lang="ru-RU"/>
            <a:t>: протестировать способы взаимодействия и смоделировать пользовательский опыт.</a:t>
          </a:r>
          <a:endParaRPr lang="en-US"/>
        </a:p>
      </dgm:t>
    </dgm:pt>
    <dgm:pt modelId="{B3E903EF-7C0A-48A3-88C3-DAA953E2C873}" type="parTrans" cxnId="{12D1D199-43EC-4C90-A4F2-28EE4F3E4479}">
      <dgm:prSet/>
      <dgm:spPr/>
      <dgm:t>
        <a:bodyPr/>
        <a:lstStyle/>
        <a:p>
          <a:endParaRPr lang="en-US"/>
        </a:p>
      </dgm:t>
    </dgm:pt>
    <dgm:pt modelId="{4CC3C2EC-2374-4A47-9653-368C47113AE8}" type="sibTrans" cxnId="{12D1D199-43EC-4C90-A4F2-28EE4F3E4479}">
      <dgm:prSet/>
      <dgm:spPr/>
      <dgm:t>
        <a:bodyPr/>
        <a:lstStyle/>
        <a:p>
          <a:endParaRPr lang="en-US"/>
        </a:p>
      </dgm:t>
    </dgm:pt>
    <dgm:pt modelId="{13D28D0B-DBD8-447C-AE5F-AFDAC7B09A61}">
      <dgm:prSet/>
      <dgm:spPr/>
      <dgm:t>
        <a:bodyPr/>
        <a:lstStyle/>
        <a:p>
          <a:r>
            <a:rPr lang="ru-RU" b="1"/>
            <a:t>Часы на создание</a:t>
          </a:r>
          <a:r>
            <a:rPr lang="ru-RU"/>
            <a:t>: 40–80.</a:t>
          </a:r>
          <a:endParaRPr lang="en-US"/>
        </a:p>
      </dgm:t>
    </dgm:pt>
    <dgm:pt modelId="{4EEE3ED6-16B3-4439-A938-3CD1703B3650}" type="parTrans" cxnId="{BDE4DB51-4BFD-4F2D-B049-C389478C9D0D}">
      <dgm:prSet/>
      <dgm:spPr/>
      <dgm:t>
        <a:bodyPr/>
        <a:lstStyle/>
        <a:p>
          <a:endParaRPr lang="en-US"/>
        </a:p>
      </dgm:t>
    </dgm:pt>
    <dgm:pt modelId="{4CB3D8E5-4C49-450F-BA69-A2B8F1A155D6}" type="sibTrans" cxnId="{BDE4DB51-4BFD-4F2D-B049-C389478C9D0D}">
      <dgm:prSet/>
      <dgm:spPr/>
      <dgm:t>
        <a:bodyPr/>
        <a:lstStyle/>
        <a:p>
          <a:endParaRPr lang="en-US"/>
        </a:p>
      </dgm:t>
    </dgm:pt>
    <dgm:pt modelId="{2F5CACD2-5B94-4146-B269-D3B64D9CB6E9}">
      <dgm:prSet/>
      <dgm:spPr/>
      <dgm:t>
        <a:bodyPr/>
        <a:lstStyle/>
        <a:p>
          <a:r>
            <a:rPr lang="ru-RU" b="1"/>
            <a:t>Участники</a:t>
          </a:r>
          <a:r>
            <a:rPr lang="ru-RU"/>
            <a:t>: аналитик, дизайнер и клиент. Контролируется руководителем проекта и проходит раунд обратной связи у заказчика.</a:t>
          </a:r>
          <a:endParaRPr lang="en-US"/>
        </a:p>
      </dgm:t>
    </dgm:pt>
    <dgm:pt modelId="{C06DEF9E-248D-44FA-ABB1-9C2A940A4E92}" type="parTrans" cxnId="{596BC41B-1E09-4CF7-8242-5BB083118F36}">
      <dgm:prSet/>
      <dgm:spPr/>
      <dgm:t>
        <a:bodyPr/>
        <a:lstStyle/>
        <a:p>
          <a:endParaRPr lang="en-US"/>
        </a:p>
      </dgm:t>
    </dgm:pt>
    <dgm:pt modelId="{F709EEA4-DB78-4710-BC46-43A1BEC40D5D}" type="sibTrans" cxnId="{596BC41B-1E09-4CF7-8242-5BB083118F36}">
      <dgm:prSet/>
      <dgm:spPr/>
      <dgm:t>
        <a:bodyPr/>
        <a:lstStyle/>
        <a:p>
          <a:endParaRPr lang="en-US"/>
        </a:p>
      </dgm:t>
    </dgm:pt>
    <dgm:pt modelId="{1E23765F-5533-448D-8400-0946B0590155}">
      <dgm:prSet/>
      <dgm:spPr/>
      <dgm:t>
        <a:bodyPr/>
        <a:lstStyle/>
        <a:p>
          <a:r>
            <a:rPr lang="ru-RU"/>
            <a:t>Взаимодействия аккуратно смоделированы и максимально похожи на то, что будет в конечном продукте.</a:t>
          </a:r>
          <a:endParaRPr lang="en-US"/>
        </a:p>
      </dgm:t>
    </dgm:pt>
    <dgm:pt modelId="{655A6668-3DDA-4AF5-8694-591548AB7F3D}" type="parTrans" cxnId="{EFC88F06-F832-4E48-80CB-2568BEF3952F}">
      <dgm:prSet/>
      <dgm:spPr/>
      <dgm:t>
        <a:bodyPr/>
        <a:lstStyle/>
        <a:p>
          <a:endParaRPr lang="en-US"/>
        </a:p>
      </dgm:t>
    </dgm:pt>
    <dgm:pt modelId="{AE15A6A0-1C28-4D3B-B128-C6711A3BCBEC}" type="sibTrans" cxnId="{EFC88F06-F832-4E48-80CB-2568BEF3952F}">
      <dgm:prSet/>
      <dgm:spPr/>
      <dgm:t>
        <a:bodyPr/>
        <a:lstStyle/>
        <a:p>
          <a:endParaRPr lang="en-US"/>
        </a:p>
      </dgm:t>
    </dgm:pt>
    <dgm:pt modelId="{F0D46B0D-9927-423C-BF51-4F3E1FC62E16}" type="pres">
      <dgm:prSet presAssocID="{7B365A1C-2F23-42EB-83FA-4484EE8B8098}" presName="root" presStyleCnt="0">
        <dgm:presLayoutVars>
          <dgm:dir/>
          <dgm:resizeHandles val="exact"/>
        </dgm:presLayoutVars>
      </dgm:prSet>
      <dgm:spPr/>
    </dgm:pt>
    <dgm:pt modelId="{A9459ED9-BCE8-4731-A18A-0A23EC52888C}" type="pres">
      <dgm:prSet presAssocID="{7277D2E9-2876-4A74-9E69-2F9B0F16F7D1}" presName="compNode" presStyleCnt="0"/>
      <dgm:spPr/>
    </dgm:pt>
    <dgm:pt modelId="{B184B08F-A301-470D-A7E0-33AB35E2CDFE}" type="pres">
      <dgm:prSet presAssocID="{7277D2E9-2876-4A74-9E69-2F9B0F16F7D1}" presName="bgRect" presStyleLbl="bgShp" presStyleIdx="0" presStyleCnt="4"/>
      <dgm:spPr/>
    </dgm:pt>
    <dgm:pt modelId="{A5F36DE7-5FA5-441B-B61D-AD37659DC108}" type="pres">
      <dgm:prSet presAssocID="{7277D2E9-2876-4A74-9E69-2F9B0F16F7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DDFFBB-84F3-47FE-A1B5-2556E95ABC06}" type="pres">
      <dgm:prSet presAssocID="{7277D2E9-2876-4A74-9E69-2F9B0F16F7D1}" presName="spaceRect" presStyleCnt="0"/>
      <dgm:spPr/>
    </dgm:pt>
    <dgm:pt modelId="{9037A222-0A61-4D3A-A008-BF525F4665D8}" type="pres">
      <dgm:prSet presAssocID="{7277D2E9-2876-4A74-9E69-2F9B0F16F7D1}" presName="parTx" presStyleLbl="revTx" presStyleIdx="0" presStyleCnt="4">
        <dgm:presLayoutVars>
          <dgm:chMax val="0"/>
          <dgm:chPref val="0"/>
        </dgm:presLayoutVars>
      </dgm:prSet>
      <dgm:spPr/>
    </dgm:pt>
    <dgm:pt modelId="{AAD0EFED-007B-4D51-AC6A-EFBE02F3F7FF}" type="pres">
      <dgm:prSet presAssocID="{4CC3C2EC-2374-4A47-9653-368C47113AE8}" presName="sibTrans" presStyleCnt="0"/>
      <dgm:spPr/>
    </dgm:pt>
    <dgm:pt modelId="{3A5E1C55-2428-4F9A-BCF1-89265D2F7FBE}" type="pres">
      <dgm:prSet presAssocID="{13D28D0B-DBD8-447C-AE5F-AFDAC7B09A61}" presName="compNode" presStyleCnt="0"/>
      <dgm:spPr/>
    </dgm:pt>
    <dgm:pt modelId="{3FE91E0F-5CEE-4019-931C-2DFD21D9B7C0}" type="pres">
      <dgm:prSet presAssocID="{13D28D0B-DBD8-447C-AE5F-AFDAC7B09A61}" presName="bgRect" presStyleLbl="bgShp" presStyleIdx="1" presStyleCnt="4"/>
      <dgm:spPr/>
    </dgm:pt>
    <dgm:pt modelId="{CA873BD7-9C6D-4953-B426-B2DAB01AA5C1}" type="pres">
      <dgm:prSet presAssocID="{13D28D0B-DBD8-447C-AE5F-AFDAC7B09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D2AFCF24-A920-49C3-AABB-EC0F3FACF0D6}" type="pres">
      <dgm:prSet presAssocID="{13D28D0B-DBD8-447C-AE5F-AFDAC7B09A61}" presName="spaceRect" presStyleCnt="0"/>
      <dgm:spPr/>
    </dgm:pt>
    <dgm:pt modelId="{D3075C5D-617D-4929-B6BE-1EEAFD431602}" type="pres">
      <dgm:prSet presAssocID="{13D28D0B-DBD8-447C-AE5F-AFDAC7B09A61}" presName="parTx" presStyleLbl="revTx" presStyleIdx="1" presStyleCnt="4">
        <dgm:presLayoutVars>
          <dgm:chMax val="0"/>
          <dgm:chPref val="0"/>
        </dgm:presLayoutVars>
      </dgm:prSet>
      <dgm:spPr/>
    </dgm:pt>
    <dgm:pt modelId="{DD3BCFA3-775F-44B5-87CC-F1F0EFAF7D2B}" type="pres">
      <dgm:prSet presAssocID="{4CB3D8E5-4C49-450F-BA69-A2B8F1A155D6}" presName="sibTrans" presStyleCnt="0"/>
      <dgm:spPr/>
    </dgm:pt>
    <dgm:pt modelId="{F996BAEB-F8AD-4B68-9CA8-C437C82B918B}" type="pres">
      <dgm:prSet presAssocID="{2F5CACD2-5B94-4146-B269-D3B64D9CB6E9}" presName="compNode" presStyleCnt="0"/>
      <dgm:spPr/>
    </dgm:pt>
    <dgm:pt modelId="{A3F7CDF4-9DD0-4F31-8F04-AB0365C34D05}" type="pres">
      <dgm:prSet presAssocID="{2F5CACD2-5B94-4146-B269-D3B64D9CB6E9}" presName="bgRect" presStyleLbl="bgShp" presStyleIdx="2" presStyleCnt="4"/>
      <dgm:spPr/>
    </dgm:pt>
    <dgm:pt modelId="{2D250F4F-7798-45DB-B552-B4AEF386A5AE}" type="pres">
      <dgm:prSet presAssocID="{2F5CACD2-5B94-4146-B269-D3B64D9CB6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ACB8CBF-D139-4166-944F-4E640A05690A}" type="pres">
      <dgm:prSet presAssocID="{2F5CACD2-5B94-4146-B269-D3B64D9CB6E9}" presName="spaceRect" presStyleCnt="0"/>
      <dgm:spPr/>
    </dgm:pt>
    <dgm:pt modelId="{2DC80C9E-4EAF-4F93-9732-EDCE69593578}" type="pres">
      <dgm:prSet presAssocID="{2F5CACD2-5B94-4146-B269-D3B64D9CB6E9}" presName="parTx" presStyleLbl="revTx" presStyleIdx="2" presStyleCnt="4">
        <dgm:presLayoutVars>
          <dgm:chMax val="0"/>
          <dgm:chPref val="0"/>
        </dgm:presLayoutVars>
      </dgm:prSet>
      <dgm:spPr/>
    </dgm:pt>
    <dgm:pt modelId="{3E4407CC-1C19-4D98-B2EE-23701AB60EC3}" type="pres">
      <dgm:prSet presAssocID="{F709EEA4-DB78-4710-BC46-43A1BEC40D5D}" presName="sibTrans" presStyleCnt="0"/>
      <dgm:spPr/>
    </dgm:pt>
    <dgm:pt modelId="{DB95DFFE-9F7E-45AB-9845-F4A769CD012F}" type="pres">
      <dgm:prSet presAssocID="{1E23765F-5533-448D-8400-0946B0590155}" presName="compNode" presStyleCnt="0"/>
      <dgm:spPr/>
    </dgm:pt>
    <dgm:pt modelId="{0A96E351-EB12-4732-98E4-6A4CC2D7C671}" type="pres">
      <dgm:prSet presAssocID="{1E23765F-5533-448D-8400-0946B0590155}" presName="bgRect" presStyleLbl="bgShp" presStyleIdx="3" presStyleCnt="4"/>
      <dgm:spPr/>
    </dgm:pt>
    <dgm:pt modelId="{FEF6A3BB-C577-4228-B0E7-117EC22DF756}" type="pres">
      <dgm:prSet presAssocID="{1E23765F-5533-448D-8400-0946B05901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639395-34F7-4B20-AE68-9C660E3F5DCA}" type="pres">
      <dgm:prSet presAssocID="{1E23765F-5533-448D-8400-0946B0590155}" presName="spaceRect" presStyleCnt="0"/>
      <dgm:spPr/>
    </dgm:pt>
    <dgm:pt modelId="{8A78B55A-6ABD-444C-8793-4A72672DDC6B}" type="pres">
      <dgm:prSet presAssocID="{1E23765F-5533-448D-8400-0946B05901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E7B401-C780-4845-A4AE-A537EA9BF0C6}" type="presOf" srcId="{7277D2E9-2876-4A74-9E69-2F9B0F16F7D1}" destId="{9037A222-0A61-4D3A-A008-BF525F4665D8}" srcOrd="0" destOrd="0" presId="urn:microsoft.com/office/officeart/2018/2/layout/IconVerticalSolidList"/>
    <dgm:cxn modelId="{EFC88F06-F832-4E48-80CB-2568BEF3952F}" srcId="{7B365A1C-2F23-42EB-83FA-4484EE8B8098}" destId="{1E23765F-5533-448D-8400-0946B0590155}" srcOrd="3" destOrd="0" parTransId="{655A6668-3DDA-4AF5-8694-591548AB7F3D}" sibTransId="{AE15A6A0-1C28-4D3B-B128-C6711A3BCBEC}"/>
    <dgm:cxn modelId="{596BC41B-1E09-4CF7-8242-5BB083118F36}" srcId="{7B365A1C-2F23-42EB-83FA-4484EE8B8098}" destId="{2F5CACD2-5B94-4146-B269-D3B64D9CB6E9}" srcOrd="2" destOrd="0" parTransId="{C06DEF9E-248D-44FA-ABB1-9C2A940A4E92}" sibTransId="{F709EEA4-DB78-4710-BC46-43A1BEC40D5D}"/>
    <dgm:cxn modelId="{5FDE6923-62CF-4D61-ABEC-C0D92D0E09C7}" type="presOf" srcId="{2F5CACD2-5B94-4146-B269-D3B64D9CB6E9}" destId="{2DC80C9E-4EAF-4F93-9732-EDCE69593578}" srcOrd="0" destOrd="0" presId="urn:microsoft.com/office/officeart/2018/2/layout/IconVerticalSolidList"/>
    <dgm:cxn modelId="{098B5C3C-DE69-45ED-A07A-B7BDF21706EC}" type="presOf" srcId="{13D28D0B-DBD8-447C-AE5F-AFDAC7B09A61}" destId="{D3075C5D-617D-4929-B6BE-1EEAFD431602}" srcOrd="0" destOrd="0" presId="urn:microsoft.com/office/officeart/2018/2/layout/IconVerticalSolidList"/>
    <dgm:cxn modelId="{BDE4DB51-4BFD-4F2D-B049-C389478C9D0D}" srcId="{7B365A1C-2F23-42EB-83FA-4484EE8B8098}" destId="{13D28D0B-DBD8-447C-AE5F-AFDAC7B09A61}" srcOrd="1" destOrd="0" parTransId="{4EEE3ED6-16B3-4439-A938-3CD1703B3650}" sibTransId="{4CB3D8E5-4C49-450F-BA69-A2B8F1A155D6}"/>
    <dgm:cxn modelId="{12D1D199-43EC-4C90-A4F2-28EE4F3E4479}" srcId="{7B365A1C-2F23-42EB-83FA-4484EE8B8098}" destId="{7277D2E9-2876-4A74-9E69-2F9B0F16F7D1}" srcOrd="0" destOrd="0" parTransId="{B3E903EF-7C0A-48A3-88C3-DAA953E2C873}" sibTransId="{4CC3C2EC-2374-4A47-9653-368C47113AE8}"/>
    <dgm:cxn modelId="{DFEF43CB-3C8D-40AA-BD49-7ED3CC77AB4C}" type="presOf" srcId="{7B365A1C-2F23-42EB-83FA-4484EE8B8098}" destId="{F0D46B0D-9927-423C-BF51-4F3E1FC62E16}" srcOrd="0" destOrd="0" presId="urn:microsoft.com/office/officeart/2018/2/layout/IconVerticalSolidList"/>
    <dgm:cxn modelId="{27878BDA-B1D8-4680-B933-9E9C1544469C}" type="presOf" srcId="{1E23765F-5533-448D-8400-0946B0590155}" destId="{8A78B55A-6ABD-444C-8793-4A72672DDC6B}" srcOrd="0" destOrd="0" presId="urn:microsoft.com/office/officeart/2018/2/layout/IconVerticalSolidList"/>
    <dgm:cxn modelId="{9AEA1808-2C76-4D84-A8A0-D333F2872650}" type="presParOf" srcId="{F0D46B0D-9927-423C-BF51-4F3E1FC62E16}" destId="{A9459ED9-BCE8-4731-A18A-0A23EC52888C}" srcOrd="0" destOrd="0" presId="urn:microsoft.com/office/officeart/2018/2/layout/IconVerticalSolidList"/>
    <dgm:cxn modelId="{14CBA975-20D5-48C8-BEF6-2794B0B2AA54}" type="presParOf" srcId="{A9459ED9-BCE8-4731-A18A-0A23EC52888C}" destId="{B184B08F-A301-470D-A7E0-33AB35E2CDFE}" srcOrd="0" destOrd="0" presId="urn:microsoft.com/office/officeart/2018/2/layout/IconVerticalSolidList"/>
    <dgm:cxn modelId="{F518D81F-D9B3-4FE6-812C-E878561326B7}" type="presParOf" srcId="{A9459ED9-BCE8-4731-A18A-0A23EC52888C}" destId="{A5F36DE7-5FA5-441B-B61D-AD37659DC108}" srcOrd="1" destOrd="0" presId="urn:microsoft.com/office/officeart/2018/2/layout/IconVerticalSolidList"/>
    <dgm:cxn modelId="{45B07E14-F135-4C39-9D9D-2CD5621A86BC}" type="presParOf" srcId="{A9459ED9-BCE8-4731-A18A-0A23EC52888C}" destId="{35DDFFBB-84F3-47FE-A1B5-2556E95ABC06}" srcOrd="2" destOrd="0" presId="urn:microsoft.com/office/officeart/2018/2/layout/IconVerticalSolidList"/>
    <dgm:cxn modelId="{A16704D1-5A48-43D9-845F-65E222389812}" type="presParOf" srcId="{A9459ED9-BCE8-4731-A18A-0A23EC52888C}" destId="{9037A222-0A61-4D3A-A008-BF525F4665D8}" srcOrd="3" destOrd="0" presId="urn:microsoft.com/office/officeart/2018/2/layout/IconVerticalSolidList"/>
    <dgm:cxn modelId="{577DD00E-D95C-4D4F-8C41-B6ECA920AFC3}" type="presParOf" srcId="{F0D46B0D-9927-423C-BF51-4F3E1FC62E16}" destId="{AAD0EFED-007B-4D51-AC6A-EFBE02F3F7FF}" srcOrd="1" destOrd="0" presId="urn:microsoft.com/office/officeart/2018/2/layout/IconVerticalSolidList"/>
    <dgm:cxn modelId="{C5C5D742-C7BA-4F95-AD59-F1664EAE245B}" type="presParOf" srcId="{F0D46B0D-9927-423C-BF51-4F3E1FC62E16}" destId="{3A5E1C55-2428-4F9A-BCF1-89265D2F7FBE}" srcOrd="2" destOrd="0" presId="urn:microsoft.com/office/officeart/2018/2/layout/IconVerticalSolidList"/>
    <dgm:cxn modelId="{5EC0CAA4-4423-4C1D-AE7D-0E0BE8BE84BC}" type="presParOf" srcId="{3A5E1C55-2428-4F9A-BCF1-89265D2F7FBE}" destId="{3FE91E0F-5CEE-4019-931C-2DFD21D9B7C0}" srcOrd="0" destOrd="0" presId="urn:microsoft.com/office/officeart/2018/2/layout/IconVerticalSolidList"/>
    <dgm:cxn modelId="{AA5995AA-72F8-4A86-91E7-FBE02B22A917}" type="presParOf" srcId="{3A5E1C55-2428-4F9A-BCF1-89265D2F7FBE}" destId="{CA873BD7-9C6D-4953-B426-B2DAB01AA5C1}" srcOrd="1" destOrd="0" presId="urn:microsoft.com/office/officeart/2018/2/layout/IconVerticalSolidList"/>
    <dgm:cxn modelId="{12C235A0-94E6-4F54-AB63-B167EB6B3BA1}" type="presParOf" srcId="{3A5E1C55-2428-4F9A-BCF1-89265D2F7FBE}" destId="{D2AFCF24-A920-49C3-AABB-EC0F3FACF0D6}" srcOrd="2" destOrd="0" presId="urn:microsoft.com/office/officeart/2018/2/layout/IconVerticalSolidList"/>
    <dgm:cxn modelId="{73A486D9-02D4-4767-AF84-E7CD392F6DDA}" type="presParOf" srcId="{3A5E1C55-2428-4F9A-BCF1-89265D2F7FBE}" destId="{D3075C5D-617D-4929-B6BE-1EEAFD431602}" srcOrd="3" destOrd="0" presId="urn:microsoft.com/office/officeart/2018/2/layout/IconVerticalSolidList"/>
    <dgm:cxn modelId="{DBA4F041-9E4C-4E4E-BC3D-C9D758A96D35}" type="presParOf" srcId="{F0D46B0D-9927-423C-BF51-4F3E1FC62E16}" destId="{DD3BCFA3-775F-44B5-87CC-F1F0EFAF7D2B}" srcOrd="3" destOrd="0" presId="urn:microsoft.com/office/officeart/2018/2/layout/IconVerticalSolidList"/>
    <dgm:cxn modelId="{DC95C2E5-3BCE-45D2-8DF9-0B87F1F04D9A}" type="presParOf" srcId="{F0D46B0D-9927-423C-BF51-4F3E1FC62E16}" destId="{F996BAEB-F8AD-4B68-9CA8-C437C82B918B}" srcOrd="4" destOrd="0" presId="urn:microsoft.com/office/officeart/2018/2/layout/IconVerticalSolidList"/>
    <dgm:cxn modelId="{CCC901A3-CAD4-48BB-AECA-81BC0B01D959}" type="presParOf" srcId="{F996BAEB-F8AD-4B68-9CA8-C437C82B918B}" destId="{A3F7CDF4-9DD0-4F31-8F04-AB0365C34D05}" srcOrd="0" destOrd="0" presId="urn:microsoft.com/office/officeart/2018/2/layout/IconVerticalSolidList"/>
    <dgm:cxn modelId="{99294A2B-29DA-4697-A315-C9AC5EB503CD}" type="presParOf" srcId="{F996BAEB-F8AD-4B68-9CA8-C437C82B918B}" destId="{2D250F4F-7798-45DB-B552-B4AEF386A5AE}" srcOrd="1" destOrd="0" presId="urn:microsoft.com/office/officeart/2018/2/layout/IconVerticalSolidList"/>
    <dgm:cxn modelId="{495AAD87-A7EA-4E1B-9DC1-CE0840404A9C}" type="presParOf" srcId="{F996BAEB-F8AD-4B68-9CA8-C437C82B918B}" destId="{FACB8CBF-D139-4166-944F-4E640A05690A}" srcOrd="2" destOrd="0" presId="urn:microsoft.com/office/officeart/2018/2/layout/IconVerticalSolidList"/>
    <dgm:cxn modelId="{F9A5F5BB-5B3A-4B8E-86C9-0F4E8A1339E9}" type="presParOf" srcId="{F996BAEB-F8AD-4B68-9CA8-C437C82B918B}" destId="{2DC80C9E-4EAF-4F93-9732-EDCE69593578}" srcOrd="3" destOrd="0" presId="urn:microsoft.com/office/officeart/2018/2/layout/IconVerticalSolidList"/>
    <dgm:cxn modelId="{514B6ADB-5AC3-488B-85CF-701AA6E6AE07}" type="presParOf" srcId="{F0D46B0D-9927-423C-BF51-4F3E1FC62E16}" destId="{3E4407CC-1C19-4D98-B2EE-23701AB60EC3}" srcOrd="5" destOrd="0" presId="urn:microsoft.com/office/officeart/2018/2/layout/IconVerticalSolidList"/>
    <dgm:cxn modelId="{11D5F568-F3E2-4190-BB6C-562A140DD77E}" type="presParOf" srcId="{F0D46B0D-9927-423C-BF51-4F3E1FC62E16}" destId="{DB95DFFE-9F7E-45AB-9845-F4A769CD012F}" srcOrd="6" destOrd="0" presId="urn:microsoft.com/office/officeart/2018/2/layout/IconVerticalSolidList"/>
    <dgm:cxn modelId="{AF291B28-B5DF-41E4-9B06-FE3076199F09}" type="presParOf" srcId="{DB95DFFE-9F7E-45AB-9845-F4A769CD012F}" destId="{0A96E351-EB12-4732-98E4-6A4CC2D7C671}" srcOrd="0" destOrd="0" presId="urn:microsoft.com/office/officeart/2018/2/layout/IconVerticalSolidList"/>
    <dgm:cxn modelId="{611E24D3-ED11-4595-B013-DDA11363433B}" type="presParOf" srcId="{DB95DFFE-9F7E-45AB-9845-F4A769CD012F}" destId="{FEF6A3BB-C577-4228-B0E7-117EC22DF756}" srcOrd="1" destOrd="0" presId="urn:microsoft.com/office/officeart/2018/2/layout/IconVerticalSolidList"/>
    <dgm:cxn modelId="{5F1654A6-5DA8-45B6-B7B1-408C8BB30C97}" type="presParOf" srcId="{DB95DFFE-9F7E-45AB-9845-F4A769CD012F}" destId="{44639395-34F7-4B20-AE68-9C660E3F5DCA}" srcOrd="2" destOrd="0" presId="urn:microsoft.com/office/officeart/2018/2/layout/IconVerticalSolidList"/>
    <dgm:cxn modelId="{6400D688-4EA5-488B-ABFF-3A256BCDF84E}" type="presParOf" srcId="{DB95DFFE-9F7E-45AB-9845-F4A769CD012F}" destId="{8A78B55A-6ABD-444C-8793-4A72672DDC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DB268-5803-46DE-A6A6-600430865A6B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8F0F57-09A6-4B25-8FDC-2E490D05FCB6}">
      <dgm:prSet/>
      <dgm:spPr/>
      <dgm:t>
        <a:bodyPr/>
        <a:lstStyle/>
        <a:p>
          <a:r>
            <a:rPr lang="ru-RU" b="0" i="0"/>
            <a:t>заложить в требования ожидаемый срок и бюджет разработки;</a:t>
          </a:r>
          <a:endParaRPr lang="en-US"/>
        </a:p>
      </dgm:t>
    </dgm:pt>
    <dgm:pt modelId="{E7098282-B629-4D1E-AA52-444BEFF10E88}" type="parTrans" cxnId="{4E94152A-FFC0-4D49-A361-E493670A86B5}">
      <dgm:prSet/>
      <dgm:spPr/>
      <dgm:t>
        <a:bodyPr/>
        <a:lstStyle/>
        <a:p>
          <a:endParaRPr lang="en-US"/>
        </a:p>
      </dgm:t>
    </dgm:pt>
    <dgm:pt modelId="{1663E26D-D0DE-4292-B72C-BB15646252D6}" type="sibTrans" cxnId="{4E94152A-FFC0-4D49-A361-E493670A86B5}">
      <dgm:prSet/>
      <dgm:spPr/>
      <dgm:t>
        <a:bodyPr/>
        <a:lstStyle/>
        <a:p>
          <a:endParaRPr lang="en-US"/>
        </a:p>
      </dgm:t>
    </dgm:pt>
    <dgm:pt modelId="{64E3795C-0E42-4D80-A9A9-A592030D26EA}">
      <dgm:prSet/>
      <dgm:spPr/>
      <dgm:t>
        <a:bodyPr/>
        <a:lstStyle/>
        <a:p>
          <a:r>
            <a:rPr lang="ru-RU" b="0" i="0"/>
            <a:t>легче планировать бюджет и планы;</a:t>
          </a:r>
          <a:endParaRPr lang="en-US"/>
        </a:p>
      </dgm:t>
    </dgm:pt>
    <dgm:pt modelId="{F969ECEA-733D-4628-AC9A-DA1F7DCC3322}" type="parTrans" cxnId="{37AAB4D7-E13C-4688-925D-E5E6686A88F0}">
      <dgm:prSet/>
      <dgm:spPr/>
      <dgm:t>
        <a:bodyPr/>
        <a:lstStyle/>
        <a:p>
          <a:endParaRPr lang="en-US"/>
        </a:p>
      </dgm:t>
    </dgm:pt>
    <dgm:pt modelId="{6B206679-C687-4389-8A61-72CBD46F5998}" type="sibTrans" cxnId="{37AAB4D7-E13C-4688-925D-E5E6686A88F0}">
      <dgm:prSet/>
      <dgm:spPr/>
      <dgm:t>
        <a:bodyPr/>
        <a:lstStyle/>
        <a:p>
          <a:endParaRPr lang="en-US"/>
        </a:p>
      </dgm:t>
    </dgm:pt>
    <dgm:pt modelId="{C86F59B4-8ABC-4CB3-B2A4-F53BE98303E7}">
      <dgm:prSet/>
      <dgm:spPr/>
      <dgm:t>
        <a:bodyPr/>
        <a:lstStyle/>
        <a:p>
          <a:r>
            <a:rPr lang="ru-RU" b="0" i="0"/>
            <a:t>сформулировать замкнутый бизнес-процесс;</a:t>
          </a:r>
          <a:endParaRPr lang="en-US"/>
        </a:p>
      </dgm:t>
    </dgm:pt>
    <dgm:pt modelId="{0A174E47-AC84-45F3-BA1E-F6C20C7B0E0C}" type="parTrans" cxnId="{3920140F-0265-4EA2-AE07-1DFB96020928}">
      <dgm:prSet/>
      <dgm:spPr/>
      <dgm:t>
        <a:bodyPr/>
        <a:lstStyle/>
        <a:p>
          <a:endParaRPr lang="en-US"/>
        </a:p>
      </dgm:t>
    </dgm:pt>
    <dgm:pt modelId="{5F78CE1F-AECF-4A14-B91F-F68BD0D205BD}" type="sibTrans" cxnId="{3920140F-0265-4EA2-AE07-1DFB96020928}">
      <dgm:prSet/>
      <dgm:spPr/>
      <dgm:t>
        <a:bodyPr/>
        <a:lstStyle/>
        <a:p>
          <a:endParaRPr lang="en-US"/>
        </a:p>
      </dgm:t>
    </dgm:pt>
    <dgm:pt modelId="{C479C3BE-3481-4502-88D0-308E0FDE994E}">
      <dgm:prSet/>
      <dgm:spPr/>
      <dgm:t>
        <a:bodyPr/>
        <a:lstStyle/>
        <a:p>
          <a:r>
            <a:rPr lang="ru-RU" b="0" i="0"/>
            <a:t>сразу протестировать на конечных пользователях и собрать первый отклик.</a:t>
          </a:r>
          <a:endParaRPr lang="en-US"/>
        </a:p>
      </dgm:t>
    </dgm:pt>
    <dgm:pt modelId="{7436EEE5-8B2F-46A8-8E48-728D2F55FB58}" type="parTrans" cxnId="{33E7148A-9E58-4CCA-AB01-FFBFC51721BE}">
      <dgm:prSet/>
      <dgm:spPr/>
      <dgm:t>
        <a:bodyPr/>
        <a:lstStyle/>
        <a:p>
          <a:endParaRPr lang="en-US"/>
        </a:p>
      </dgm:t>
    </dgm:pt>
    <dgm:pt modelId="{9CB41574-BCED-4610-A5EB-BA44A9BA6886}" type="sibTrans" cxnId="{33E7148A-9E58-4CCA-AB01-FFBFC51721BE}">
      <dgm:prSet/>
      <dgm:spPr/>
      <dgm:t>
        <a:bodyPr/>
        <a:lstStyle/>
        <a:p>
          <a:endParaRPr lang="en-US"/>
        </a:p>
      </dgm:t>
    </dgm:pt>
    <dgm:pt modelId="{BD1C852A-67C6-4139-83E7-19BF3A14BB92}">
      <dgm:prSet/>
      <dgm:spPr/>
      <dgm:t>
        <a:bodyPr/>
        <a:lstStyle/>
        <a:p>
          <a:r>
            <a:rPr lang="ru-RU" b="0" i="0"/>
            <a:t>повысили процент попадания в бюджет и ожидания заказчика</a:t>
          </a:r>
          <a:r>
            <a:rPr lang="en-US" b="0" i="0"/>
            <a:t>;</a:t>
          </a:r>
          <a:endParaRPr lang="en-US"/>
        </a:p>
      </dgm:t>
    </dgm:pt>
    <dgm:pt modelId="{55BDE70D-44F2-4EF8-ABF3-2E298A84B6FB}" type="parTrans" cxnId="{0FA49215-6165-4E16-958A-7497CEA727E0}">
      <dgm:prSet/>
      <dgm:spPr/>
      <dgm:t>
        <a:bodyPr/>
        <a:lstStyle/>
        <a:p>
          <a:endParaRPr lang="en-US"/>
        </a:p>
      </dgm:t>
    </dgm:pt>
    <dgm:pt modelId="{A1CCA24D-76C4-4BA1-BB06-EB6BC9D54187}" type="sibTrans" cxnId="{0FA49215-6165-4E16-958A-7497CEA727E0}">
      <dgm:prSet/>
      <dgm:spPr/>
      <dgm:t>
        <a:bodyPr/>
        <a:lstStyle/>
        <a:p>
          <a:endParaRPr lang="en-US"/>
        </a:p>
      </dgm:t>
    </dgm:pt>
    <dgm:pt modelId="{9AA6C504-81F1-472A-AC33-5F906FEF775A}" type="pres">
      <dgm:prSet presAssocID="{CBCDB268-5803-46DE-A6A6-600430865A6B}" presName="cycle" presStyleCnt="0">
        <dgm:presLayoutVars>
          <dgm:dir/>
          <dgm:resizeHandles val="exact"/>
        </dgm:presLayoutVars>
      </dgm:prSet>
      <dgm:spPr/>
    </dgm:pt>
    <dgm:pt modelId="{B1D77847-33A6-4200-B5C6-473C81AA466F}" type="pres">
      <dgm:prSet presAssocID="{6B8F0F57-09A6-4B25-8FDC-2E490D05FCB6}" presName="node" presStyleLbl="node1" presStyleIdx="0" presStyleCnt="5">
        <dgm:presLayoutVars>
          <dgm:bulletEnabled val="1"/>
        </dgm:presLayoutVars>
      </dgm:prSet>
      <dgm:spPr/>
    </dgm:pt>
    <dgm:pt modelId="{48C63675-9B3B-4478-8176-3915B60F9A1A}" type="pres">
      <dgm:prSet presAssocID="{6B8F0F57-09A6-4B25-8FDC-2E490D05FCB6}" presName="spNode" presStyleCnt="0"/>
      <dgm:spPr/>
    </dgm:pt>
    <dgm:pt modelId="{FECBF2F9-94C9-4077-9369-F27369D6DA59}" type="pres">
      <dgm:prSet presAssocID="{1663E26D-D0DE-4292-B72C-BB15646252D6}" presName="sibTrans" presStyleLbl="sibTrans1D1" presStyleIdx="0" presStyleCnt="5"/>
      <dgm:spPr/>
    </dgm:pt>
    <dgm:pt modelId="{714A72B2-4CD6-406D-A278-83FB17490567}" type="pres">
      <dgm:prSet presAssocID="{64E3795C-0E42-4D80-A9A9-A592030D26EA}" presName="node" presStyleLbl="node1" presStyleIdx="1" presStyleCnt="5">
        <dgm:presLayoutVars>
          <dgm:bulletEnabled val="1"/>
        </dgm:presLayoutVars>
      </dgm:prSet>
      <dgm:spPr/>
    </dgm:pt>
    <dgm:pt modelId="{9C73B472-CCA2-4066-A1D4-8FB49B2EC0BB}" type="pres">
      <dgm:prSet presAssocID="{64E3795C-0E42-4D80-A9A9-A592030D26EA}" presName="spNode" presStyleCnt="0"/>
      <dgm:spPr/>
    </dgm:pt>
    <dgm:pt modelId="{0D65D033-BB18-4FA5-8CDE-7091C3E40D39}" type="pres">
      <dgm:prSet presAssocID="{6B206679-C687-4389-8A61-72CBD46F5998}" presName="sibTrans" presStyleLbl="sibTrans1D1" presStyleIdx="1" presStyleCnt="5"/>
      <dgm:spPr/>
    </dgm:pt>
    <dgm:pt modelId="{17B2DA88-3251-48D1-A6F4-0BB1B5CEF72D}" type="pres">
      <dgm:prSet presAssocID="{C86F59B4-8ABC-4CB3-B2A4-F53BE98303E7}" presName="node" presStyleLbl="node1" presStyleIdx="2" presStyleCnt="5">
        <dgm:presLayoutVars>
          <dgm:bulletEnabled val="1"/>
        </dgm:presLayoutVars>
      </dgm:prSet>
      <dgm:spPr/>
    </dgm:pt>
    <dgm:pt modelId="{7E5423A5-A600-4B4A-B717-5567A34D068E}" type="pres">
      <dgm:prSet presAssocID="{C86F59B4-8ABC-4CB3-B2A4-F53BE98303E7}" presName="spNode" presStyleCnt="0"/>
      <dgm:spPr/>
    </dgm:pt>
    <dgm:pt modelId="{26D64B9A-5518-42AC-9FB3-26C8E8701060}" type="pres">
      <dgm:prSet presAssocID="{5F78CE1F-AECF-4A14-B91F-F68BD0D205BD}" presName="sibTrans" presStyleLbl="sibTrans1D1" presStyleIdx="2" presStyleCnt="5"/>
      <dgm:spPr/>
    </dgm:pt>
    <dgm:pt modelId="{ECC6A368-1DFF-4ADA-828D-5D19709E3407}" type="pres">
      <dgm:prSet presAssocID="{C479C3BE-3481-4502-88D0-308E0FDE994E}" presName="node" presStyleLbl="node1" presStyleIdx="3" presStyleCnt="5">
        <dgm:presLayoutVars>
          <dgm:bulletEnabled val="1"/>
        </dgm:presLayoutVars>
      </dgm:prSet>
      <dgm:spPr/>
    </dgm:pt>
    <dgm:pt modelId="{0BE9EC92-B50F-4FE4-9A05-5EEF1D36A452}" type="pres">
      <dgm:prSet presAssocID="{C479C3BE-3481-4502-88D0-308E0FDE994E}" presName="spNode" presStyleCnt="0"/>
      <dgm:spPr/>
    </dgm:pt>
    <dgm:pt modelId="{7F5F1571-6A1E-4A55-BB5F-236781832BD0}" type="pres">
      <dgm:prSet presAssocID="{9CB41574-BCED-4610-A5EB-BA44A9BA6886}" presName="sibTrans" presStyleLbl="sibTrans1D1" presStyleIdx="3" presStyleCnt="5"/>
      <dgm:spPr/>
    </dgm:pt>
    <dgm:pt modelId="{CE58899D-53E9-4A8E-932F-31B3E1FEB16E}" type="pres">
      <dgm:prSet presAssocID="{BD1C852A-67C6-4139-83E7-19BF3A14BB92}" presName="node" presStyleLbl="node1" presStyleIdx="4" presStyleCnt="5">
        <dgm:presLayoutVars>
          <dgm:bulletEnabled val="1"/>
        </dgm:presLayoutVars>
      </dgm:prSet>
      <dgm:spPr/>
    </dgm:pt>
    <dgm:pt modelId="{31C7991B-AF45-4816-B099-2DAA7A29EF3E}" type="pres">
      <dgm:prSet presAssocID="{BD1C852A-67C6-4139-83E7-19BF3A14BB92}" presName="spNode" presStyleCnt="0"/>
      <dgm:spPr/>
    </dgm:pt>
    <dgm:pt modelId="{FD84D623-7BA5-44B7-8D67-C204E5BE9248}" type="pres">
      <dgm:prSet presAssocID="{A1CCA24D-76C4-4BA1-BB06-EB6BC9D54187}" presName="sibTrans" presStyleLbl="sibTrans1D1" presStyleIdx="4" presStyleCnt="5"/>
      <dgm:spPr/>
    </dgm:pt>
  </dgm:ptLst>
  <dgm:cxnLst>
    <dgm:cxn modelId="{3920140F-0265-4EA2-AE07-1DFB96020928}" srcId="{CBCDB268-5803-46DE-A6A6-600430865A6B}" destId="{C86F59B4-8ABC-4CB3-B2A4-F53BE98303E7}" srcOrd="2" destOrd="0" parTransId="{0A174E47-AC84-45F3-BA1E-F6C20C7B0E0C}" sibTransId="{5F78CE1F-AECF-4A14-B91F-F68BD0D205BD}"/>
    <dgm:cxn modelId="{E41BC911-BEA7-4259-8668-45553AA23095}" type="presOf" srcId="{6B8F0F57-09A6-4B25-8FDC-2E490D05FCB6}" destId="{B1D77847-33A6-4200-B5C6-473C81AA466F}" srcOrd="0" destOrd="0" presId="urn:microsoft.com/office/officeart/2005/8/layout/cycle6"/>
    <dgm:cxn modelId="{0FA49215-6165-4E16-958A-7497CEA727E0}" srcId="{CBCDB268-5803-46DE-A6A6-600430865A6B}" destId="{BD1C852A-67C6-4139-83E7-19BF3A14BB92}" srcOrd="4" destOrd="0" parTransId="{55BDE70D-44F2-4EF8-ABF3-2E298A84B6FB}" sibTransId="{A1CCA24D-76C4-4BA1-BB06-EB6BC9D54187}"/>
    <dgm:cxn modelId="{9689661F-6735-4BE4-BF10-C798F91632DC}" type="presOf" srcId="{C86F59B4-8ABC-4CB3-B2A4-F53BE98303E7}" destId="{17B2DA88-3251-48D1-A6F4-0BB1B5CEF72D}" srcOrd="0" destOrd="0" presId="urn:microsoft.com/office/officeart/2005/8/layout/cycle6"/>
    <dgm:cxn modelId="{4E94152A-FFC0-4D49-A361-E493670A86B5}" srcId="{CBCDB268-5803-46DE-A6A6-600430865A6B}" destId="{6B8F0F57-09A6-4B25-8FDC-2E490D05FCB6}" srcOrd="0" destOrd="0" parTransId="{E7098282-B629-4D1E-AA52-444BEFF10E88}" sibTransId="{1663E26D-D0DE-4292-B72C-BB15646252D6}"/>
    <dgm:cxn modelId="{2246685E-BB1E-4A60-B5C3-C0BF58C31429}" type="presOf" srcId="{A1CCA24D-76C4-4BA1-BB06-EB6BC9D54187}" destId="{FD84D623-7BA5-44B7-8D67-C204E5BE9248}" srcOrd="0" destOrd="0" presId="urn:microsoft.com/office/officeart/2005/8/layout/cycle6"/>
    <dgm:cxn modelId="{952C7F64-876B-4927-9ABD-FB35F826B34E}" type="presOf" srcId="{CBCDB268-5803-46DE-A6A6-600430865A6B}" destId="{9AA6C504-81F1-472A-AC33-5F906FEF775A}" srcOrd="0" destOrd="0" presId="urn:microsoft.com/office/officeart/2005/8/layout/cycle6"/>
    <dgm:cxn modelId="{8690FC69-791F-42FA-840F-77DABE4CEE18}" type="presOf" srcId="{64E3795C-0E42-4D80-A9A9-A592030D26EA}" destId="{714A72B2-4CD6-406D-A278-83FB17490567}" srcOrd="0" destOrd="0" presId="urn:microsoft.com/office/officeart/2005/8/layout/cycle6"/>
    <dgm:cxn modelId="{557A5270-903F-4110-9F0F-BFE4B1F036BD}" type="presOf" srcId="{BD1C852A-67C6-4139-83E7-19BF3A14BB92}" destId="{CE58899D-53E9-4A8E-932F-31B3E1FEB16E}" srcOrd="0" destOrd="0" presId="urn:microsoft.com/office/officeart/2005/8/layout/cycle6"/>
    <dgm:cxn modelId="{980F7185-3E2B-41E6-A006-F4576E1764C2}" type="presOf" srcId="{C479C3BE-3481-4502-88D0-308E0FDE994E}" destId="{ECC6A368-1DFF-4ADA-828D-5D19709E3407}" srcOrd="0" destOrd="0" presId="urn:microsoft.com/office/officeart/2005/8/layout/cycle6"/>
    <dgm:cxn modelId="{33E7148A-9E58-4CCA-AB01-FFBFC51721BE}" srcId="{CBCDB268-5803-46DE-A6A6-600430865A6B}" destId="{C479C3BE-3481-4502-88D0-308E0FDE994E}" srcOrd="3" destOrd="0" parTransId="{7436EEE5-8B2F-46A8-8E48-728D2F55FB58}" sibTransId="{9CB41574-BCED-4610-A5EB-BA44A9BA6886}"/>
    <dgm:cxn modelId="{FD4C1AAF-7F85-4921-A919-6AC982F33DDC}" type="presOf" srcId="{9CB41574-BCED-4610-A5EB-BA44A9BA6886}" destId="{7F5F1571-6A1E-4A55-BB5F-236781832BD0}" srcOrd="0" destOrd="0" presId="urn:microsoft.com/office/officeart/2005/8/layout/cycle6"/>
    <dgm:cxn modelId="{F5DB7DC9-FFCD-4ADF-8557-89033B17CF03}" type="presOf" srcId="{1663E26D-D0DE-4292-B72C-BB15646252D6}" destId="{FECBF2F9-94C9-4077-9369-F27369D6DA59}" srcOrd="0" destOrd="0" presId="urn:microsoft.com/office/officeart/2005/8/layout/cycle6"/>
    <dgm:cxn modelId="{FB1CE7D2-8794-44EF-A82B-4D9898D04072}" type="presOf" srcId="{6B206679-C687-4389-8A61-72CBD46F5998}" destId="{0D65D033-BB18-4FA5-8CDE-7091C3E40D39}" srcOrd="0" destOrd="0" presId="urn:microsoft.com/office/officeart/2005/8/layout/cycle6"/>
    <dgm:cxn modelId="{CBDCABD4-5A37-4494-B9C8-1C289F8371F6}" type="presOf" srcId="{5F78CE1F-AECF-4A14-B91F-F68BD0D205BD}" destId="{26D64B9A-5518-42AC-9FB3-26C8E8701060}" srcOrd="0" destOrd="0" presId="urn:microsoft.com/office/officeart/2005/8/layout/cycle6"/>
    <dgm:cxn modelId="{37AAB4D7-E13C-4688-925D-E5E6686A88F0}" srcId="{CBCDB268-5803-46DE-A6A6-600430865A6B}" destId="{64E3795C-0E42-4D80-A9A9-A592030D26EA}" srcOrd="1" destOrd="0" parTransId="{F969ECEA-733D-4628-AC9A-DA1F7DCC3322}" sibTransId="{6B206679-C687-4389-8A61-72CBD46F5998}"/>
    <dgm:cxn modelId="{08E46210-3289-476E-B1E5-7690EAC8DFCE}" type="presParOf" srcId="{9AA6C504-81F1-472A-AC33-5F906FEF775A}" destId="{B1D77847-33A6-4200-B5C6-473C81AA466F}" srcOrd="0" destOrd="0" presId="urn:microsoft.com/office/officeart/2005/8/layout/cycle6"/>
    <dgm:cxn modelId="{0B614275-5A07-4DE2-B851-E922F3AA1288}" type="presParOf" srcId="{9AA6C504-81F1-472A-AC33-5F906FEF775A}" destId="{48C63675-9B3B-4478-8176-3915B60F9A1A}" srcOrd="1" destOrd="0" presId="urn:microsoft.com/office/officeart/2005/8/layout/cycle6"/>
    <dgm:cxn modelId="{BE0482AC-6C66-497F-995B-50635EDBEDA9}" type="presParOf" srcId="{9AA6C504-81F1-472A-AC33-5F906FEF775A}" destId="{FECBF2F9-94C9-4077-9369-F27369D6DA59}" srcOrd="2" destOrd="0" presId="urn:microsoft.com/office/officeart/2005/8/layout/cycle6"/>
    <dgm:cxn modelId="{D91AA1CF-F823-4CF4-8169-0A782F9E56EF}" type="presParOf" srcId="{9AA6C504-81F1-472A-AC33-5F906FEF775A}" destId="{714A72B2-4CD6-406D-A278-83FB17490567}" srcOrd="3" destOrd="0" presId="urn:microsoft.com/office/officeart/2005/8/layout/cycle6"/>
    <dgm:cxn modelId="{9484C851-076B-436F-A19B-671B52C2CF7B}" type="presParOf" srcId="{9AA6C504-81F1-472A-AC33-5F906FEF775A}" destId="{9C73B472-CCA2-4066-A1D4-8FB49B2EC0BB}" srcOrd="4" destOrd="0" presId="urn:microsoft.com/office/officeart/2005/8/layout/cycle6"/>
    <dgm:cxn modelId="{6FDB5393-590A-4996-9890-1C5E42027622}" type="presParOf" srcId="{9AA6C504-81F1-472A-AC33-5F906FEF775A}" destId="{0D65D033-BB18-4FA5-8CDE-7091C3E40D39}" srcOrd="5" destOrd="0" presId="urn:microsoft.com/office/officeart/2005/8/layout/cycle6"/>
    <dgm:cxn modelId="{5526CE28-7E2F-4C51-9C71-87C20A72AF22}" type="presParOf" srcId="{9AA6C504-81F1-472A-AC33-5F906FEF775A}" destId="{17B2DA88-3251-48D1-A6F4-0BB1B5CEF72D}" srcOrd="6" destOrd="0" presId="urn:microsoft.com/office/officeart/2005/8/layout/cycle6"/>
    <dgm:cxn modelId="{242B64E0-08C7-44C6-95BE-D81928BCFF13}" type="presParOf" srcId="{9AA6C504-81F1-472A-AC33-5F906FEF775A}" destId="{7E5423A5-A600-4B4A-B717-5567A34D068E}" srcOrd="7" destOrd="0" presId="urn:microsoft.com/office/officeart/2005/8/layout/cycle6"/>
    <dgm:cxn modelId="{A905BF00-FBDC-4DF7-80C6-BE9A61A92A37}" type="presParOf" srcId="{9AA6C504-81F1-472A-AC33-5F906FEF775A}" destId="{26D64B9A-5518-42AC-9FB3-26C8E8701060}" srcOrd="8" destOrd="0" presId="urn:microsoft.com/office/officeart/2005/8/layout/cycle6"/>
    <dgm:cxn modelId="{C418081C-E378-49B1-BB10-5E8CE1083F01}" type="presParOf" srcId="{9AA6C504-81F1-472A-AC33-5F906FEF775A}" destId="{ECC6A368-1DFF-4ADA-828D-5D19709E3407}" srcOrd="9" destOrd="0" presId="urn:microsoft.com/office/officeart/2005/8/layout/cycle6"/>
    <dgm:cxn modelId="{FEF84524-ADE7-4E90-A876-A9FF95DF8EA6}" type="presParOf" srcId="{9AA6C504-81F1-472A-AC33-5F906FEF775A}" destId="{0BE9EC92-B50F-4FE4-9A05-5EEF1D36A452}" srcOrd="10" destOrd="0" presId="urn:microsoft.com/office/officeart/2005/8/layout/cycle6"/>
    <dgm:cxn modelId="{10E5B18A-EEC9-4A50-9C77-08294A4AD1A9}" type="presParOf" srcId="{9AA6C504-81F1-472A-AC33-5F906FEF775A}" destId="{7F5F1571-6A1E-4A55-BB5F-236781832BD0}" srcOrd="11" destOrd="0" presId="urn:microsoft.com/office/officeart/2005/8/layout/cycle6"/>
    <dgm:cxn modelId="{06725F8D-9D9B-48AD-B5E2-99220CA07D86}" type="presParOf" srcId="{9AA6C504-81F1-472A-AC33-5F906FEF775A}" destId="{CE58899D-53E9-4A8E-932F-31B3E1FEB16E}" srcOrd="12" destOrd="0" presId="urn:microsoft.com/office/officeart/2005/8/layout/cycle6"/>
    <dgm:cxn modelId="{43B3734B-D036-4AA8-8AF9-D4CAF2CCF4A9}" type="presParOf" srcId="{9AA6C504-81F1-472A-AC33-5F906FEF775A}" destId="{31C7991B-AF45-4816-B099-2DAA7A29EF3E}" srcOrd="13" destOrd="0" presId="urn:microsoft.com/office/officeart/2005/8/layout/cycle6"/>
    <dgm:cxn modelId="{4BE6C083-3A55-4DE1-A5FB-61836618C9FF}" type="presParOf" srcId="{9AA6C504-81F1-472A-AC33-5F906FEF775A}" destId="{FD84D623-7BA5-44B7-8D67-C204E5BE92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4B08F-A301-470D-A7E0-33AB35E2CDFE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36DE7-5FA5-441B-B61D-AD37659DC108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7A222-0A61-4D3A-A008-BF525F4665D8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Основная цель</a:t>
          </a:r>
          <a:r>
            <a:rPr lang="ru-RU" sz="1700" kern="1200"/>
            <a:t>: протестировать способы взаимодействия и смоделировать пользовательский опыт.</a:t>
          </a:r>
          <a:endParaRPr lang="en-US" sz="1700" kern="1200"/>
        </a:p>
      </dsp:txBody>
      <dsp:txXfrm>
        <a:off x="1274714" y="2177"/>
        <a:ext cx="5116560" cy="1103648"/>
      </dsp:txXfrm>
    </dsp:sp>
    <dsp:sp modelId="{3FE91E0F-5CEE-4019-931C-2DFD21D9B7C0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73BD7-9C6D-4953-B426-B2DAB01AA5C1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75C5D-617D-4929-B6BE-1EEAFD431602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Часы на создание</a:t>
          </a:r>
          <a:r>
            <a:rPr lang="ru-RU" sz="1700" kern="1200"/>
            <a:t>: 40–80.</a:t>
          </a:r>
          <a:endParaRPr lang="en-US" sz="1700" kern="1200"/>
        </a:p>
      </dsp:txBody>
      <dsp:txXfrm>
        <a:off x="1274714" y="1381738"/>
        <a:ext cx="5116560" cy="1103648"/>
      </dsp:txXfrm>
    </dsp:sp>
    <dsp:sp modelId="{A3F7CDF4-9DD0-4F31-8F04-AB0365C34D05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50F4F-7798-45DB-B552-B4AEF386A5AE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80C9E-4EAF-4F93-9732-EDCE69593578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Участники</a:t>
          </a:r>
          <a:r>
            <a:rPr lang="ru-RU" sz="1700" kern="1200"/>
            <a:t>: аналитик, дизайнер и клиент. Контролируется руководителем проекта и проходит раунд обратной связи у заказчика.</a:t>
          </a:r>
          <a:endParaRPr lang="en-US" sz="1700" kern="1200"/>
        </a:p>
      </dsp:txBody>
      <dsp:txXfrm>
        <a:off x="1274714" y="2761299"/>
        <a:ext cx="5116560" cy="1103648"/>
      </dsp:txXfrm>
    </dsp:sp>
    <dsp:sp modelId="{0A96E351-EB12-4732-98E4-6A4CC2D7C671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6A3BB-C577-4228-B0E7-117EC22DF756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B55A-6ABD-444C-8793-4A72672DDC6B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Взаимодействия аккуратно смоделированы и максимально похожи на то, что будет в конечном продукте.</a:t>
          </a:r>
          <a:endParaRPr lang="en-US" sz="1700" kern="1200"/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77847-33A6-4200-B5C6-473C81AA466F}">
      <dsp:nvSpPr>
        <dsp:cNvPr id="0" name=""/>
        <dsp:cNvSpPr/>
      </dsp:nvSpPr>
      <dsp:spPr>
        <a:xfrm>
          <a:off x="2248997" y="2216"/>
          <a:ext cx="1618800" cy="1052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/>
            <a:t>заложить в требования ожидаемый срок и бюджет разработки;</a:t>
          </a:r>
          <a:endParaRPr lang="en-US" sz="1000" kern="1200"/>
        </a:p>
      </dsp:txBody>
      <dsp:txXfrm>
        <a:off x="2300362" y="53581"/>
        <a:ext cx="1516070" cy="949490"/>
      </dsp:txXfrm>
    </dsp:sp>
    <dsp:sp modelId="{FECBF2F9-94C9-4077-9369-F27369D6DA59}">
      <dsp:nvSpPr>
        <dsp:cNvPr id="0" name=""/>
        <dsp:cNvSpPr/>
      </dsp:nvSpPr>
      <dsp:spPr>
        <a:xfrm>
          <a:off x="956433" y="528327"/>
          <a:ext cx="4203927" cy="4203927"/>
        </a:xfrm>
        <a:custGeom>
          <a:avLst/>
          <a:gdLst/>
          <a:ahLst/>
          <a:cxnLst/>
          <a:rect l="0" t="0" r="0" b="0"/>
          <a:pathLst>
            <a:path>
              <a:moveTo>
                <a:pt x="2922481" y="166762"/>
              </a:moveTo>
              <a:arcTo wR="2101963" hR="2101963" stAng="17578605" swAng="1961178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72B2-4CD6-406D-A278-83FB17490567}">
      <dsp:nvSpPr>
        <dsp:cNvPr id="0" name=""/>
        <dsp:cNvSpPr/>
      </dsp:nvSpPr>
      <dsp:spPr>
        <a:xfrm>
          <a:off x="4248083" y="1454638"/>
          <a:ext cx="1618800" cy="1052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/>
            <a:t>легче планировать бюджет и планы;</a:t>
          </a:r>
          <a:endParaRPr lang="en-US" sz="1000" kern="1200"/>
        </a:p>
      </dsp:txBody>
      <dsp:txXfrm>
        <a:off x="4299448" y="1506003"/>
        <a:ext cx="1516070" cy="949490"/>
      </dsp:txXfrm>
    </dsp:sp>
    <dsp:sp modelId="{0D65D033-BB18-4FA5-8CDE-7091C3E40D39}">
      <dsp:nvSpPr>
        <dsp:cNvPr id="0" name=""/>
        <dsp:cNvSpPr/>
      </dsp:nvSpPr>
      <dsp:spPr>
        <a:xfrm>
          <a:off x="956433" y="528327"/>
          <a:ext cx="4203927" cy="4203927"/>
        </a:xfrm>
        <a:custGeom>
          <a:avLst/>
          <a:gdLst/>
          <a:ahLst/>
          <a:cxnLst/>
          <a:rect l="0" t="0" r="0" b="0"/>
          <a:pathLst>
            <a:path>
              <a:moveTo>
                <a:pt x="4201047" y="1991966"/>
              </a:moveTo>
              <a:arcTo wR="2101963" hR="2101963" stAng="21420017" swAng="2196026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2DA88-3251-48D1-A6F4-0BB1B5CEF72D}">
      <dsp:nvSpPr>
        <dsp:cNvPr id="0" name=""/>
        <dsp:cNvSpPr/>
      </dsp:nvSpPr>
      <dsp:spPr>
        <a:xfrm>
          <a:off x="3484500" y="3804705"/>
          <a:ext cx="1618800" cy="1052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/>
            <a:t>сформулировать замкнутый бизнес-процесс;</a:t>
          </a:r>
          <a:endParaRPr lang="en-US" sz="1000" kern="1200"/>
        </a:p>
      </dsp:txBody>
      <dsp:txXfrm>
        <a:off x="3535865" y="3856070"/>
        <a:ext cx="1516070" cy="949490"/>
      </dsp:txXfrm>
    </dsp:sp>
    <dsp:sp modelId="{26D64B9A-5518-42AC-9FB3-26C8E8701060}">
      <dsp:nvSpPr>
        <dsp:cNvPr id="0" name=""/>
        <dsp:cNvSpPr/>
      </dsp:nvSpPr>
      <dsp:spPr>
        <a:xfrm>
          <a:off x="956433" y="528327"/>
          <a:ext cx="4203927" cy="4203927"/>
        </a:xfrm>
        <a:custGeom>
          <a:avLst/>
          <a:gdLst/>
          <a:ahLst/>
          <a:cxnLst/>
          <a:rect l="0" t="0" r="0" b="0"/>
          <a:pathLst>
            <a:path>
              <a:moveTo>
                <a:pt x="2519718" y="4161996"/>
              </a:moveTo>
              <a:arcTo wR="2101963" hR="2101963" stAng="4712185" swAng="1375629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6A368-1DFF-4ADA-828D-5D19709E3407}">
      <dsp:nvSpPr>
        <dsp:cNvPr id="0" name=""/>
        <dsp:cNvSpPr/>
      </dsp:nvSpPr>
      <dsp:spPr>
        <a:xfrm>
          <a:off x="1013493" y="3804705"/>
          <a:ext cx="1618800" cy="1052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/>
            <a:t>сразу протестировать на конечных пользователях и собрать первый отклик.</a:t>
          </a:r>
          <a:endParaRPr lang="en-US" sz="1000" kern="1200"/>
        </a:p>
      </dsp:txBody>
      <dsp:txXfrm>
        <a:off x="1064858" y="3856070"/>
        <a:ext cx="1516070" cy="949490"/>
      </dsp:txXfrm>
    </dsp:sp>
    <dsp:sp modelId="{7F5F1571-6A1E-4A55-BB5F-236781832BD0}">
      <dsp:nvSpPr>
        <dsp:cNvPr id="0" name=""/>
        <dsp:cNvSpPr/>
      </dsp:nvSpPr>
      <dsp:spPr>
        <a:xfrm>
          <a:off x="956433" y="528327"/>
          <a:ext cx="4203927" cy="4203927"/>
        </a:xfrm>
        <a:custGeom>
          <a:avLst/>
          <a:gdLst/>
          <a:ahLst/>
          <a:cxnLst/>
          <a:rect l="0" t="0" r="0" b="0"/>
          <a:pathLst>
            <a:path>
              <a:moveTo>
                <a:pt x="351208" y="3265195"/>
              </a:moveTo>
              <a:arcTo wR="2101963" hR="2101963" stAng="8783957" swAng="2196026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99D-53E9-4A8E-932F-31B3E1FEB16E}">
      <dsp:nvSpPr>
        <dsp:cNvPr id="0" name=""/>
        <dsp:cNvSpPr/>
      </dsp:nvSpPr>
      <dsp:spPr>
        <a:xfrm>
          <a:off x="249910" y="1454638"/>
          <a:ext cx="1618800" cy="10522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0" i="0" kern="1200"/>
            <a:t>повысили процент попадания в бюджет и ожидания заказчика</a:t>
          </a:r>
          <a:r>
            <a:rPr lang="en-US" sz="1000" b="0" i="0" kern="1200"/>
            <a:t>;</a:t>
          </a:r>
          <a:endParaRPr lang="en-US" sz="1000" kern="1200"/>
        </a:p>
      </dsp:txBody>
      <dsp:txXfrm>
        <a:off x="301275" y="1506003"/>
        <a:ext cx="1516070" cy="949490"/>
      </dsp:txXfrm>
    </dsp:sp>
    <dsp:sp modelId="{FD84D623-7BA5-44B7-8D67-C204E5BE9248}">
      <dsp:nvSpPr>
        <dsp:cNvPr id="0" name=""/>
        <dsp:cNvSpPr/>
      </dsp:nvSpPr>
      <dsp:spPr>
        <a:xfrm>
          <a:off x="956433" y="528327"/>
          <a:ext cx="4203927" cy="4203927"/>
        </a:xfrm>
        <a:custGeom>
          <a:avLst/>
          <a:gdLst/>
          <a:ahLst/>
          <a:cxnLst/>
          <a:rect l="0" t="0" r="0" b="0"/>
          <a:pathLst>
            <a:path>
              <a:moveTo>
                <a:pt x="366299" y="916332"/>
              </a:moveTo>
              <a:arcTo wR="2101963" hR="2101963" stAng="12860217" swAng="1961178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20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59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90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97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1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05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44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747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20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64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16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50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023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80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8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27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 compass on hand">
            <a:extLst>
              <a:ext uri="{FF2B5EF4-FFF2-40B4-BE49-F238E27FC236}">
                <a16:creationId xmlns:a16="http://schemas.microsoft.com/office/drawing/2014/main" id="{6FBC73B5-1B01-7CB6-2E2D-1C8E85F45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Исследование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Auto Insurance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Кондрашов Иван </a:t>
            </a:r>
          </a:p>
          <a:p>
            <a:r>
              <a:rPr lang="ru-RU">
                <a:solidFill>
                  <a:schemeClr val="tx1"/>
                </a:solidFill>
              </a:rPr>
              <a:t>Гр. 953504</a:t>
            </a:r>
          </a:p>
        </p:txBody>
      </p:sp>
    </p:spTree>
    <p:extLst>
      <p:ext uri="{BB962C8B-B14F-4D97-AF65-F5344CB8AC3E}">
        <p14:creationId xmlns:p14="http://schemas.microsoft.com/office/powerpoint/2010/main" val="367622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Freeform: Shape 2084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87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2E65D38-3C26-C8A3-6230-D4728D212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2" b="5072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2089" name="Rectangle 2088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Прямоугольник 1"/>
          <p:cNvSpPr/>
          <p:nvPr/>
        </p:nvSpPr>
        <p:spPr>
          <a:xfrm>
            <a:off x="561110" y="1241266"/>
            <a:ext cx="4089633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540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3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6CCC6-D55D-3882-2A04-0FD2A0A5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>
                <a:solidFill>
                  <a:schemeClr val="tx1"/>
                </a:solidFill>
              </a:rPr>
              <a:t>Жизненный путь проекта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исследуем предметную область;</a:t>
            </a:r>
          </a:p>
          <a:p>
            <a:r>
              <a:rPr lang="ru-RU">
                <a:solidFill>
                  <a:schemeClr val="tx1"/>
                </a:solidFill>
              </a:rPr>
              <a:t>исследуем бизнес-процессы заказчика;</a:t>
            </a:r>
          </a:p>
          <a:p>
            <a:r>
              <a:rPr lang="ru-RU">
                <a:solidFill>
                  <a:schemeClr val="tx1"/>
                </a:solidFill>
              </a:rPr>
              <a:t>узнаем ожидания заказчика от нового продукта;</a:t>
            </a:r>
          </a:p>
          <a:p>
            <a:r>
              <a:rPr lang="ru-RU">
                <a:solidFill>
                  <a:schemeClr val="tx1"/>
                </a:solidFill>
              </a:rPr>
              <a:t>выявляем узкие места;</a:t>
            </a:r>
          </a:p>
          <a:p>
            <a:r>
              <a:rPr lang="ru-RU">
                <a:solidFill>
                  <a:schemeClr val="tx1"/>
                </a:solidFill>
              </a:rPr>
              <a:t>формулируем решения его проблем на высоком уровне;</a:t>
            </a:r>
          </a:p>
          <a:p>
            <a:r>
              <a:rPr lang="ru-RU">
                <a:solidFill>
                  <a:schemeClr val="tx1"/>
                </a:solidFill>
              </a:rPr>
              <a:t>расставляем приоритеты и формируем backlog;</a:t>
            </a:r>
          </a:p>
          <a:p>
            <a:r>
              <a:rPr lang="ru-RU">
                <a:solidFill>
                  <a:schemeClr val="tx1"/>
                </a:solidFill>
              </a:rPr>
              <a:t>составляем roadmap проекта.</a:t>
            </a:r>
          </a:p>
          <a:p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7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>
                <a:solidFill>
                  <a:schemeClr val="tx1"/>
                </a:solidFill>
              </a:rPr>
              <a:t>Кто участвует?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4515D8C-6342-5C15-E9FF-EFF21B9C6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3" r="10512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ru-RU" sz="15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Основная цель</a:t>
            </a:r>
            <a:r>
              <a:rPr lang="ru-RU" sz="1500">
                <a:solidFill>
                  <a:schemeClr val="tx1"/>
                </a:solidFill>
              </a:rPr>
              <a:t>: зафиксировать роли, модули и интеграции.</a:t>
            </a: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Участники</a:t>
            </a:r>
            <a:r>
              <a:rPr lang="ru-RU" sz="1500">
                <a:solidFill>
                  <a:schemeClr val="tx1"/>
                </a:solidFill>
              </a:rPr>
              <a:t>: аналитик и заказчик.</a:t>
            </a: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Часы на создание</a:t>
            </a:r>
            <a:r>
              <a:rPr lang="ru-RU" sz="1500">
                <a:solidFill>
                  <a:schemeClr val="tx1"/>
                </a:solidFill>
              </a:rPr>
              <a:t>: 8–32.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5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500">
                <a:solidFill>
                  <a:schemeClr val="tx1"/>
                </a:solidFill>
              </a:rPr>
              <a:t>Визуализация требований в диаграмме связей помогает понять масштаб проекта, количество ролей и модулей, а также определить границы будущего проекта.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50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endParaRPr lang="ru-RU" sz="1500">
              <a:solidFill>
                <a:schemeClr val="tx1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0514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User story</a:t>
            </a:r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4C53DF56-801B-DB43-431E-E4C0CCD58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2" r="17799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/>
                </a:solidFill>
              </a:rPr>
              <a:t>Основная цель</a:t>
            </a:r>
            <a:r>
              <a:rPr lang="ru-RU">
                <a:solidFill>
                  <a:schemeClr val="tx1"/>
                </a:solidFill>
              </a:rPr>
              <a:t>: определить, какую задачу решает каждая опция. </a:t>
            </a:r>
          </a:p>
          <a:p>
            <a:r>
              <a:rPr lang="ru-RU" b="1">
                <a:solidFill>
                  <a:schemeClr val="tx1"/>
                </a:solidFill>
              </a:rPr>
              <a:t>Часы на создание</a:t>
            </a:r>
            <a:r>
              <a:rPr lang="ru-RU">
                <a:solidFill>
                  <a:schemeClr val="tx1"/>
                </a:solidFill>
              </a:rPr>
              <a:t>: 8–32.</a:t>
            </a:r>
          </a:p>
          <a:p>
            <a:pPr fontAlgn="base"/>
            <a:r>
              <a:rPr lang="ru-RU" b="1">
                <a:solidFill>
                  <a:schemeClr val="tx1"/>
                </a:solidFill>
              </a:rPr>
              <a:t>Участники</a:t>
            </a:r>
            <a:r>
              <a:rPr lang="ru-RU">
                <a:solidFill>
                  <a:schemeClr val="tx1"/>
                </a:solidFill>
              </a:rPr>
              <a:t>: аналитик и заказчик.</a:t>
            </a:r>
          </a:p>
          <a:p>
            <a:pPr fontAlgn="base"/>
            <a:endParaRPr lang="ru-RU">
              <a:solidFill>
                <a:schemeClr val="tx1"/>
              </a:solidFill>
            </a:endParaRPr>
          </a:p>
          <a:p>
            <a:pPr fontAlgn="base"/>
            <a:r>
              <a:rPr lang="ru-RU">
                <a:solidFill>
                  <a:schemeClr val="tx1"/>
                </a:solidFill>
              </a:rPr>
              <a:t>Как &lt;роль/персона&gt;, я &lt;могу сделать&gt;, &lt;с такой-то целью&gt;.</a:t>
            </a:r>
          </a:p>
          <a:p>
            <a:endParaRPr lang="ru-RU">
              <a:solidFill>
                <a:schemeClr val="tx1"/>
              </a:solidFill>
            </a:endParaRPr>
          </a:p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884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EBEBEB"/>
                </a:solidFill>
              </a:rPr>
              <a:t>Графический интерфейс</a:t>
            </a:r>
            <a:br>
              <a:rPr lang="ru-RU" sz="1400" dirty="0">
                <a:solidFill>
                  <a:srgbClr val="EBEBEB"/>
                </a:solidFill>
              </a:rPr>
            </a:br>
            <a:endParaRPr lang="ru-RU" sz="1400" dirty="0">
              <a:solidFill>
                <a:srgbClr val="EBEBEB"/>
              </a:solidFill>
            </a:endParaRPr>
          </a:p>
        </p:txBody>
      </p:sp>
      <p:pic>
        <p:nvPicPr>
          <p:cNvPr id="1028" name="Picture 4" descr="https://i.pinimg.com/originals/0b/f0/ae/0bf0ae2b6c2d3f07bf6082b61d7c9d3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/>
          <a:stretch/>
        </p:blipFill>
        <p:spPr bwMode="auto">
          <a:xfrm>
            <a:off x="5194607" y="1431044"/>
            <a:ext cx="6391533" cy="39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ru-RU" sz="1400" b="1" dirty="0">
                <a:solidFill>
                  <a:srgbClr val="FFFFFF"/>
                </a:solidFill>
              </a:rPr>
              <a:t>Основная цель</a:t>
            </a:r>
            <a:r>
              <a:rPr lang="ru-RU" sz="1400" dirty="0">
                <a:solidFill>
                  <a:srgbClr val="FFFFFF"/>
                </a:solidFill>
              </a:rPr>
              <a:t>: показать основные группы содержимого, информационную структуру и как пользователь взаимодействует с интерфейсом.</a:t>
            </a:r>
          </a:p>
          <a:p>
            <a:pPr fontAlgn="base">
              <a:lnSpc>
                <a:spcPct val="90000"/>
              </a:lnSpc>
            </a:pPr>
            <a:r>
              <a:rPr lang="ru-RU" sz="1400" b="1" dirty="0">
                <a:solidFill>
                  <a:srgbClr val="FFFFFF"/>
                </a:solidFill>
              </a:rPr>
              <a:t>Часы на создание</a:t>
            </a:r>
            <a:r>
              <a:rPr lang="ru-RU" sz="1400" dirty="0">
                <a:solidFill>
                  <a:srgbClr val="FFFFFF"/>
                </a:solidFill>
              </a:rPr>
              <a:t>: 16–40.</a:t>
            </a:r>
          </a:p>
          <a:p>
            <a:pPr fontAlgn="base">
              <a:lnSpc>
                <a:spcPct val="90000"/>
              </a:lnSpc>
            </a:pPr>
            <a:r>
              <a:rPr lang="ru-RU" sz="1400" b="1" dirty="0">
                <a:solidFill>
                  <a:srgbClr val="FFFFFF"/>
                </a:solidFill>
              </a:rPr>
              <a:t>Участники</a:t>
            </a:r>
            <a:r>
              <a:rPr lang="ru-RU" sz="1400" dirty="0">
                <a:solidFill>
                  <a:srgbClr val="FFFFFF"/>
                </a:solidFill>
              </a:rPr>
              <a:t>: дизайнер, аналитик, заказчик. </a:t>
            </a:r>
          </a:p>
          <a:p>
            <a:pPr fontAlgn="base">
              <a:lnSpc>
                <a:spcPct val="90000"/>
              </a:lnSpc>
            </a:pPr>
            <a:endParaRPr lang="ru-RU" sz="1400" dirty="0">
              <a:solidFill>
                <a:srgbClr val="FFFFFF"/>
              </a:solidFill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ru-RU" sz="1400" dirty="0">
              <a:solidFill>
                <a:srgbClr val="FFFFFF"/>
              </a:solidFill>
            </a:endParaRPr>
          </a:p>
          <a:p>
            <a:pPr marL="0" indent="0" fontAlgn="base">
              <a:lnSpc>
                <a:spcPct val="90000"/>
              </a:lnSpc>
              <a:buNone/>
            </a:pPr>
            <a:r>
              <a:rPr lang="ru-RU" sz="1400" dirty="0">
                <a:solidFill>
                  <a:srgbClr val="FFFFFF"/>
                </a:solidFill>
              </a:rPr>
              <a:t>Как будет </a:t>
            </a:r>
            <a:r>
              <a:rPr lang="ru-RU" sz="1400" i="1" dirty="0">
                <a:solidFill>
                  <a:srgbClr val="FFFFFF"/>
                </a:solidFill>
              </a:rPr>
              <a:t>выглядеть</a:t>
            </a:r>
            <a:r>
              <a:rPr lang="ru-RU" sz="1400" dirty="0">
                <a:solidFill>
                  <a:srgbClr val="FFFFFF"/>
                </a:solidFill>
              </a:rPr>
              <a:t> и работать будущее </a:t>
            </a:r>
            <a:r>
              <a:rPr lang="ru-RU" sz="1400" b="1" dirty="0">
                <a:solidFill>
                  <a:srgbClr val="FFFFFF"/>
                </a:solidFill>
              </a:rPr>
              <a:t>приложение</a:t>
            </a:r>
            <a:endParaRPr lang="ru-RU" sz="1400" dirty="0">
              <a:solidFill>
                <a:srgbClr val="FFFFFF"/>
              </a:solidFill>
            </a:endParaRPr>
          </a:p>
          <a:p>
            <a:pPr marL="0" indent="0" fontAlgn="base">
              <a:lnSpc>
                <a:spcPct val="90000"/>
              </a:lnSpc>
              <a:buNone/>
            </a:pPr>
            <a:endParaRPr lang="ru-RU" sz="1400" dirty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</a:pP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104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769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ru-RU" sz="2200">
                <a:solidFill>
                  <a:srgbClr val="EBEBEB"/>
                </a:solidFill>
              </a:rPr>
              <a:t>Нефункциональные требования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ru-RU" sz="2000" b="1"/>
              <a:t>Основная цель</a:t>
            </a:r>
            <a:r>
              <a:rPr lang="ru-RU" sz="2000"/>
              <a:t>: приоритезировать бизнес-критичные нефункциональные требования и установить, как они влияют на сложность и стоимость разработки системы.</a:t>
            </a:r>
          </a:p>
          <a:p>
            <a:pPr fontAlgn="base">
              <a:lnSpc>
                <a:spcPct val="90000"/>
              </a:lnSpc>
            </a:pPr>
            <a:r>
              <a:rPr lang="ru-RU" sz="2000" b="1"/>
              <a:t>Часы на создание</a:t>
            </a:r>
            <a:r>
              <a:rPr lang="ru-RU" sz="2000"/>
              <a:t>: 2–4.</a:t>
            </a:r>
          </a:p>
          <a:p>
            <a:pPr fontAlgn="base">
              <a:lnSpc>
                <a:spcPct val="90000"/>
              </a:lnSpc>
            </a:pPr>
            <a:r>
              <a:rPr lang="ru-RU" sz="2000" b="1"/>
              <a:t>Участники</a:t>
            </a:r>
            <a:r>
              <a:rPr lang="ru-RU" sz="2000"/>
              <a:t>: аналитик</a:t>
            </a:r>
            <a:r>
              <a:rPr lang="en-US" sz="2000"/>
              <a:t>, </a:t>
            </a:r>
            <a:r>
              <a:rPr lang="ru-RU" sz="2000"/>
              <a:t>заказчик и согласовывается техническим специалистом.</a:t>
            </a:r>
            <a:endParaRPr lang="en-US" sz="2000"/>
          </a:p>
          <a:p>
            <a:pPr marL="0" indent="0" fontAlgn="base">
              <a:lnSpc>
                <a:spcPct val="90000"/>
              </a:lnSpc>
              <a:buNone/>
            </a:pPr>
            <a:endParaRPr lang="en-US" sz="2000"/>
          </a:p>
          <a:p>
            <a:pPr marL="0" indent="0" fontAlgn="base">
              <a:lnSpc>
                <a:spcPct val="90000"/>
              </a:lnSpc>
              <a:buNone/>
            </a:pPr>
            <a:r>
              <a:rPr lang="ru-RU" sz="2000"/>
              <a:t>Требования, описывающие работу системы, но не являющиеся в явном виде функциональными. Могут сильно повлиять на стоимость разработки, если их не проработать.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ru-RU" sz="2000"/>
              <a:t>Какую </a:t>
            </a:r>
            <a:r>
              <a:rPr lang="ru-RU" sz="2000" i="1"/>
              <a:t>глобальную задачу </a:t>
            </a:r>
            <a:r>
              <a:rPr lang="ru-RU" sz="2000"/>
              <a:t>решает, </a:t>
            </a:r>
            <a:r>
              <a:rPr lang="ru-RU" sz="2000" i="1"/>
              <a:t>для кого </a:t>
            </a:r>
            <a:r>
              <a:rPr lang="ru-RU" sz="2000"/>
              <a:t>делается система, с какими </a:t>
            </a:r>
            <a:r>
              <a:rPr lang="ru-RU" sz="2000" i="1"/>
              <a:t>ограничениями</a:t>
            </a:r>
            <a:r>
              <a:rPr lang="ru-RU" sz="2000"/>
              <a:t> придется столкнуться и как с ними будут </a:t>
            </a:r>
            <a:r>
              <a:rPr lang="ru-RU" sz="2000" i="1"/>
              <a:t>справляться</a:t>
            </a:r>
            <a:r>
              <a:rPr lang="ru-RU" sz="2000"/>
              <a:t>.</a:t>
            </a:r>
          </a:p>
          <a:p>
            <a:pPr>
              <a:lnSpc>
                <a:spcPct val="90000"/>
              </a:lnSpc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50351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EBEBEB"/>
                </a:solidFill>
              </a:rPr>
              <a:t>Рабочий</a:t>
            </a:r>
            <a:br>
              <a:rPr lang="ru-RU" sz="2800" dirty="0">
                <a:solidFill>
                  <a:srgbClr val="EBEBEB"/>
                </a:solidFill>
              </a:rPr>
            </a:br>
            <a:r>
              <a:rPr lang="ru-RU" sz="2800" dirty="0">
                <a:solidFill>
                  <a:srgbClr val="EBEBEB"/>
                </a:solidFill>
              </a:rPr>
              <a:t>прототип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010063B-1018-F34C-0137-8274CE910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6641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26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ru-RU" sz="3200">
                <a:solidFill>
                  <a:srgbClr val="EBEBEB"/>
                </a:solidFill>
              </a:rPr>
              <a:t>Грубая оценка на разработку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fontAlgn="base"/>
            <a:r>
              <a:rPr lang="ru-RU" sz="2000" b="1"/>
              <a:t>Основная цель</a:t>
            </a:r>
            <a:r>
              <a:rPr lang="ru-RU" sz="2000"/>
              <a:t>: дать понимание, каких затрат потребует реализация текущего видения системы.</a:t>
            </a:r>
          </a:p>
          <a:p>
            <a:pPr fontAlgn="base"/>
            <a:r>
              <a:rPr lang="ru-RU" sz="2000" b="1"/>
              <a:t>Часы на создание</a:t>
            </a:r>
            <a:r>
              <a:rPr lang="ru-RU" sz="2000"/>
              <a:t>: 8—16.</a:t>
            </a:r>
          </a:p>
          <a:p>
            <a:pPr fontAlgn="base"/>
            <a:r>
              <a:rPr lang="ru-RU" sz="2000" b="1"/>
              <a:t>Участники</a:t>
            </a:r>
            <a:r>
              <a:rPr lang="ru-RU" sz="2000"/>
              <a:t>: аналитик и разработчики. Дизайнер и тестировщик при необходимости. Контролируется руководителем проекта и согласовывается техническим специалистом.</a:t>
            </a:r>
          </a:p>
          <a:p>
            <a:endParaRPr lang="ru-RU" sz="2000"/>
          </a:p>
          <a:p>
            <a:r>
              <a:rPr lang="ru-RU" sz="2000"/>
              <a:t>Каждую технологию оценивает специалист по соответствующей технологии. Поэтому за оценку своей части отвечает соответствующий специалист.</a:t>
            </a:r>
          </a:p>
        </p:txBody>
      </p:sp>
    </p:spTree>
    <p:extLst>
      <p:ext uri="{BB962C8B-B14F-4D97-AF65-F5344CB8AC3E}">
        <p14:creationId xmlns:p14="http://schemas.microsoft.com/office/powerpoint/2010/main" val="62784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EBEBEB"/>
                </a:solidFill>
              </a:rPr>
              <a:t>Исследование помогает :</a:t>
            </a:r>
            <a:br>
              <a:rPr lang="ru-RU" dirty="0">
                <a:solidFill>
                  <a:srgbClr val="EBEBEB"/>
                </a:solidFill>
              </a:rPr>
            </a:br>
            <a:endParaRPr lang="ru-RU" dirty="0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AAC9A78-3D60-CBA0-8E18-E71D9B7B7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71532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848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421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Century Gothic</vt:lpstr>
      <vt:lpstr>Wingdings 3</vt:lpstr>
      <vt:lpstr>Ion Boardroom</vt:lpstr>
      <vt:lpstr>Исследование Auto Insurance</vt:lpstr>
      <vt:lpstr>Жизненный путь проекта</vt:lpstr>
      <vt:lpstr>Кто участвует?</vt:lpstr>
      <vt:lpstr>User story</vt:lpstr>
      <vt:lpstr>Графический интерфейс </vt:lpstr>
      <vt:lpstr>Нефункциональные требования</vt:lpstr>
      <vt:lpstr>Рабочий прототип</vt:lpstr>
      <vt:lpstr>Грубая оценка на разработку</vt:lpstr>
      <vt:lpstr>Исследование помогает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Discovery</dc:title>
  <dc:creator>Пользователь</dc:creator>
  <cp:lastModifiedBy>Иван Кондрашов</cp:lastModifiedBy>
  <cp:revision>11</cp:revision>
  <dcterms:created xsi:type="dcterms:W3CDTF">2022-02-14T05:44:00Z</dcterms:created>
  <dcterms:modified xsi:type="dcterms:W3CDTF">2023-02-08T19:38:33Z</dcterms:modified>
</cp:coreProperties>
</file>