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347" r:id="rId4"/>
    <p:sldId id="331" r:id="rId5"/>
    <p:sldId id="348" r:id="rId6"/>
    <p:sldId id="324" r:id="rId7"/>
    <p:sldId id="341" r:id="rId8"/>
    <p:sldId id="344" r:id="rId9"/>
    <p:sldId id="332" r:id="rId10"/>
    <p:sldId id="335" r:id="rId11"/>
    <p:sldId id="327" r:id="rId12"/>
    <p:sldId id="330" r:id="rId13"/>
    <p:sldId id="337" r:id="rId14"/>
    <p:sldId id="342" r:id="rId15"/>
    <p:sldId id="343" r:id="rId16"/>
    <p:sldId id="34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56" d="100"/>
          <a:sy n="56" d="100"/>
        </p:scale>
        <p:origin x="-396" y="-102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</c:v>
                </c:pt>
                <c:pt idx="1">
                  <c:v>19</c:v>
                </c:pt>
                <c:pt idx="2">
                  <c:v>57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71872"/>
        <c:axId val="45873408"/>
      </c:lineChart>
      <c:catAx>
        <c:axId val="45871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873408"/>
        <c:crosses val="autoZero"/>
        <c:auto val="1"/>
        <c:lblAlgn val="ctr"/>
        <c:lblOffset val="100"/>
        <c:noMultiLvlLbl val="0"/>
      </c:catAx>
      <c:valAx>
        <c:axId val="45873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871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243FF-AE77-4DF4-8CCC-66C2282A886D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4267-5229-4B96-86F6-903E6E350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B41-99FA-4DE0-A03A-44AAB1A3A6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ms.confex.com/ams/94Annual/webprogram/star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kf.github.io/emacs-ipython-notebook/" TargetMode="External"/><Relationship Id="rId7" Type="http://schemas.openxmlformats.org/officeDocument/2006/relationships/hyperlink" Target="http://pytools.codeplex.com/" TargetMode="External"/><Relationship Id="rId2" Type="http://schemas.openxmlformats.org/officeDocument/2006/relationships/hyperlink" Target="https://code.google.com/p/spyderli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wakari.io/" TargetMode="External"/><Relationship Id="rId4" Type="http://schemas.openxmlformats.org/officeDocument/2006/relationships/hyperlink" Target="http://docs.enthought.com/canopy/quick-start/code_editor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20 July 2015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488725"/>
              </p:ext>
            </p:extLst>
          </p:nvPr>
        </p:nvGraphicFramePr>
        <p:xfrm>
          <a:off x="2022619" y="6858000"/>
          <a:ext cx="6972300" cy="336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err="1" smtClean="0">
                <a:hlinkClick r:id="rId2"/>
              </a:rPr>
              <a:t>Spyder</a:t>
            </a:r>
            <a:r>
              <a:rPr lang="en-US" sz="2400" dirty="0" smtClean="0"/>
              <a:t> </a:t>
            </a:r>
            <a:r>
              <a:rPr lang="en-US" sz="2400" dirty="0" smtClean="0"/>
              <a:t>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3"/>
              </a:rPr>
              <a:t>Emacs </a:t>
            </a:r>
            <a:r>
              <a:rPr lang="en-US" sz="2400" dirty="0" err="1" smtClean="0">
                <a:hlinkClick r:id="rId3"/>
              </a:rPr>
              <a:t>Ipython</a:t>
            </a:r>
            <a:r>
              <a:rPr lang="en-US" sz="2400" dirty="0" smtClean="0">
                <a:hlinkClick r:id="rId3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Wakari</a:t>
            </a:r>
            <a:r>
              <a:rPr lang="en-US" sz="2400" dirty="0" smtClean="0"/>
              <a:t>, a hosted </a:t>
            </a:r>
            <a:r>
              <a:rPr lang="en-US" sz="2400" dirty="0" smtClean="0"/>
              <a:t>Python </a:t>
            </a:r>
            <a:r>
              <a:rPr lang="en-US" sz="2400" dirty="0" smtClean="0"/>
              <a:t>data analysis </a:t>
            </a:r>
            <a:r>
              <a:rPr lang="en-US" sz="2400" dirty="0" smtClean="0"/>
              <a:t>environment</a:t>
            </a:r>
          </a:p>
          <a:p>
            <a:pPr lvl="1"/>
            <a:r>
              <a:rPr lang="en-US" sz="2400" dirty="0" err="1" smtClean="0">
                <a:hlinkClick r:id="rId6"/>
              </a:rPr>
              <a:t>PyCharm</a:t>
            </a:r>
            <a:endParaRPr lang="en-US" sz="2400" dirty="0" smtClean="0"/>
          </a:p>
          <a:p>
            <a:pPr lvl="1"/>
            <a:r>
              <a:rPr lang="en-US" sz="2400" dirty="0">
                <a:hlinkClick r:id="rId7"/>
              </a:rPr>
              <a:t>Python Tools for Visual </a:t>
            </a:r>
            <a:r>
              <a:rPr lang="en-US" sz="2400" dirty="0" smtClean="0">
                <a:hlinkClick r:id="rId7"/>
              </a:rPr>
              <a:t>Studio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Software Carpentry for Science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with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Read and </a:t>
            </a:r>
            <a:r>
              <a:rPr lang="en-US" dirty="0" smtClean="0"/>
              <a:t>write netCDF files</a:t>
            </a:r>
          </a:p>
          <a:p>
            <a:r>
              <a:rPr lang="en-US" dirty="0" smtClean="0"/>
              <a:t>Geoscience Visualization with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cartopy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lots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6406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0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open source tools and infrastructure for data access, analysis, visualization, and data management</a:t>
            </a:r>
          </a:p>
          <a:p>
            <a:r>
              <a:rPr lang="en-US" dirty="0" smtClean="0"/>
              <a:t>Advance metadata standards for the earth science community</a:t>
            </a:r>
          </a:p>
          <a:p>
            <a:r>
              <a:rPr lang="en-US" dirty="0" smtClean="0"/>
              <a:t>Support users of our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116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dd_topology_200612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31760" cy="2320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1219200"/>
            <a:ext cx="7315200" cy="48852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IDD: Real-Time Data Distribution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419600"/>
            <a:ext cx="656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 200 sites. Approx 15 GB/hour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3336" y="5029200"/>
            <a:ext cx="5811864" cy="14726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400" dirty="0" err="1" smtClean="0">
                <a:ea typeface="ＭＳ Ｐゴシック" pitchFamily="34" charset="-128"/>
              </a:rPr>
              <a:t>Unidata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LDM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Protocol and client/server software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Event-driven data distribution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" name="Shape 5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715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 smtClean="0"/>
              <a:t>Unidata</a:t>
            </a:r>
            <a:r>
              <a:rPr lang="en-US" sz="3600" dirty="0" smtClean="0"/>
              <a:t>: Facilitate access to real-time data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87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6" y="3687093"/>
            <a:ext cx="4134767" cy="2848395"/>
          </a:xfrm>
          <a:prstGeom prst="rect">
            <a:avLst/>
          </a:prstGeom>
          <a:noFill/>
        </p:spPr>
      </p:pic>
      <p:pic>
        <p:nvPicPr>
          <p:cNvPr id="6" name="Picture 5" descr="netcdf_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365" y="3283977"/>
            <a:ext cx="5135545" cy="3079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499" y="3018500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Library Architecture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44" y="342653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Class Data Model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13147</TotalTime>
  <Words>640</Words>
  <Application>Microsoft Office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Python Workshop   Overview (Unidata, python)</vt:lpstr>
      <vt:lpstr>Unidata: Core Activities</vt:lpstr>
      <vt:lpstr>Unidata: Core Activities</vt:lpstr>
      <vt:lpstr>Unidata – What we provide</vt:lpstr>
      <vt:lpstr>Unidata: Facilitate access to real-time data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Ethan Davis</cp:lastModifiedBy>
  <cp:revision>142</cp:revision>
  <dcterms:created xsi:type="dcterms:W3CDTF">2010-11-02T23:47:00Z</dcterms:created>
  <dcterms:modified xsi:type="dcterms:W3CDTF">2015-07-20T14:32:31Z</dcterms:modified>
</cp:coreProperties>
</file>