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31" r:id="rId4"/>
    <p:sldId id="322" r:id="rId5"/>
    <p:sldId id="324" r:id="rId6"/>
    <p:sldId id="341" r:id="rId7"/>
    <p:sldId id="339" r:id="rId8"/>
    <p:sldId id="332" r:id="rId9"/>
    <p:sldId id="335" r:id="rId10"/>
    <p:sldId id="327" r:id="rId11"/>
    <p:sldId id="330" r:id="rId12"/>
    <p:sldId id="336" r:id="rId13"/>
    <p:sldId id="337" r:id="rId14"/>
    <p:sldId id="342" r:id="rId15"/>
    <p:sldId id="343" r:id="rId16"/>
    <p:sldId id="3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83" d="100"/>
          <a:sy n="83" d="100"/>
        </p:scale>
        <p:origin x="-288" y="-78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scipy-lectures.github.io/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thought.com/" TargetMode="External"/><Relationship Id="rId5" Type="http://schemas.openxmlformats.org/officeDocument/2006/relationships/hyperlink" Target="http://www.johnny-lin.com/pyintro/" TargetMode="External"/><Relationship Id="rId4" Type="http://schemas.openxmlformats.org/officeDocument/2006/relationships/hyperlink" Target="https://github.com/jrjohansson/scientific-python-lectures" TargetMode="External"/><Relationship Id="rId9" Type="http://schemas.openxmlformats.org/officeDocument/2006/relationships/hyperlink" Target="http://journals.ametsoc.org/doi/pdf/10.1175/BAMS-D-12-00148.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ms.confex.com/ams/93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TDS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24 July 2013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Setting up a Python environment can be challenging. Some libraries require native dependencies. There are various solutions to this problem.</a:t>
            </a:r>
          </a:p>
          <a:p>
            <a:pPr lvl="1"/>
            <a:r>
              <a:rPr lang="en-US" sz="2400" dirty="0" smtClean="0"/>
              <a:t>Use a commercial Python distribution with a package manager. Academic use is typically free. This is a good option for beginners but has limitations.</a:t>
            </a:r>
          </a:p>
          <a:p>
            <a:pPr lvl="1"/>
            <a:r>
              <a:rPr lang="en-US" sz="2400" dirty="0" smtClean="0"/>
              <a:t>“Roll your own" Python library management strategy as you gain experience.</a:t>
            </a:r>
          </a:p>
          <a:p>
            <a:r>
              <a:rPr lang="en-US" sz="2800" dirty="0" smtClean="0"/>
              <a:t>For various reasons the scientific Python world is still at Python 2.7.x so that is what we will be using.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2977469"/>
            <a:ext cx="2766060" cy="362907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00200"/>
            <a:ext cx="6229350" cy="4525963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Lectures on scientific computing with Python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Enthought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Python Scientific Lecture Notes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Lightning Talk - Rich </a:t>
            </a:r>
            <a:r>
              <a:rPr lang="en-US" sz="2400" dirty="0" err="1" smtClean="0">
                <a:hlinkClick r:id="rId8"/>
              </a:rPr>
              <a:t>Signell</a:t>
            </a:r>
            <a:r>
              <a:rPr lang="en-US" sz="2400" dirty="0" smtClean="0">
                <a:hlinkClick r:id="rId8"/>
              </a:rPr>
              <a:t> - 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</a:t>
            </a:r>
            <a:endParaRPr lang="en-US" sz="2400" dirty="0" smtClean="0"/>
          </a:p>
          <a:p>
            <a:r>
              <a:rPr lang="en-US" sz="2400" dirty="0" smtClean="0">
                <a:hlinkClick r:id="rId9"/>
              </a:rPr>
              <a:t>Why Python is the Next Wave in Earth Sciences Computing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smtClean="0"/>
              <a:t>Get </a:t>
            </a:r>
            <a:r>
              <a:rPr lang="en-US" dirty="0" smtClean="0"/>
              <a:t>Started</a:t>
            </a:r>
            <a:br>
              <a:rPr lang="en-US" dirty="0" smtClean="0"/>
            </a:br>
            <a:r>
              <a:rPr lang="en-US" dirty="0" smtClean="0"/>
              <a:t>Today </a:t>
            </a:r>
            <a:r>
              <a:rPr lang="en-US" dirty="0" smtClean="0"/>
              <a:t>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visualization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Accessing data with </a:t>
            </a:r>
            <a:r>
              <a:rPr lang="en-US" dirty="0" err="1" smtClean="0"/>
              <a:t>PyDAP</a:t>
            </a:r>
            <a:endParaRPr lang="en-US" dirty="0" smtClean="0"/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156457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80" y="3691890"/>
            <a:ext cx="4084634" cy="2813859"/>
          </a:xfrm>
          <a:prstGeom prst="rect">
            <a:avLst/>
          </a:prstGeom>
          <a:noFill/>
        </p:spPr>
      </p:pic>
      <p:pic>
        <p:nvPicPr>
          <p:cNvPr id="26628" name="Picture 4" descr="netcdf_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9270" y="2261124"/>
            <a:ext cx="3543300" cy="4585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</a:t>
            </a:r>
            <a:r>
              <a:rPr lang="en-US" dirty="0" smtClean="0"/>
              <a:t>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360170" y="3566158"/>
          <a:ext cx="6720840" cy="147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0"/>
                <a:gridCol w="1680210"/>
                <a:gridCol w="1680210"/>
                <a:gridCol w="1680210"/>
              </a:tblGrid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695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TDS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Environment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117</cp:revision>
  <dcterms:created xsi:type="dcterms:W3CDTF">2010-11-02T23:47:00Z</dcterms:created>
  <dcterms:modified xsi:type="dcterms:W3CDTF">2013-07-23T20:34:27Z</dcterms:modified>
</cp:coreProperties>
</file>