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331" r:id="rId4"/>
    <p:sldId id="322" r:id="rId5"/>
    <p:sldId id="324" r:id="rId6"/>
    <p:sldId id="341" r:id="rId7"/>
    <p:sldId id="339" r:id="rId8"/>
    <p:sldId id="332" r:id="rId9"/>
    <p:sldId id="335" r:id="rId10"/>
    <p:sldId id="327" r:id="rId11"/>
    <p:sldId id="330" r:id="rId12"/>
    <p:sldId id="336" r:id="rId13"/>
    <p:sldId id="337" r:id="rId14"/>
    <p:sldId id="342" r:id="rId15"/>
    <p:sldId id="343" r:id="rId16"/>
    <p:sldId id="34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97" d="100"/>
          <a:sy n="97" d="100"/>
        </p:scale>
        <p:origin x="-102" y="-150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4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Sheet1!$B$7</c:f>
              <c:strCache>
                <c:ptCount val="1"/>
                <c:pt idx="0">
                  <c:v>Python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Sheet1!$B$8:$B$12</c:f>
              <c:numCache>
                <c:formatCode>General</c:formatCode>
                <c:ptCount val="5"/>
                <c:pt idx="0">
                  <c:v>2</c:v>
                </c:pt>
                <c:pt idx="1">
                  <c:v>19</c:v>
                </c:pt>
                <c:pt idx="2">
                  <c:v>57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Java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Sheet1!$C$8:$C$12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9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Sheet1!$D$7</c:f>
              <c:strCache>
                <c:ptCount val="1"/>
                <c:pt idx="0">
                  <c:v>Fortran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Sheet1!$D$8:$D$12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</c:ser>
        <c:marker val="1"/>
        <c:axId val="86780928"/>
        <c:axId val="86783104"/>
      </c:lineChart>
      <c:catAx>
        <c:axId val="86780928"/>
        <c:scaling>
          <c:orientation val="minMax"/>
        </c:scaling>
        <c:axPos val="b"/>
        <c:numFmt formatCode="General" sourceLinked="1"/>
        <c:tickLblPos val="nextTo"/>
        <c:crossAx val="86783104"/>
        <c:crosses val="autoZero"/>
        <c:auto val="1"/>
        <c:lblAlgn val="ctr"/>
        <c:lblOffset val="100"/>
      </c:catAx>
      <c:valAx>
        <c:axId val="86783104"/>
        <c:scaling>
          <c:orientation val="minMax"/>
        </c:scaling>
        <c:axPos val="l"/>
        <c:majorGridlines/>
        <c:numFmt formatCode="General" sourceLinked="1"/>
        <c:tickLblPos val="nextTo"/>
        <c:crossAx val="867809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82948-0A97-4FEA-83CF-4E9832F29B84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 smtClean="0">
                <a:solidFill>
                  <a:srgbClr val="800000"/>
                </a:solidFill>
                <a:latin typeface="Verdana" pitchFamily="34" charset="0"/>
                <a:ea typeface="ＭＳ Ｐゴシック" pitchFamily="34" charset="-128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 smtClean="0">
              <a:solidFill>
                <a:srgbClr val="8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journals.ametsoc.org/doi/pdf/10.1175/BAMS-D-12-00148.1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py-lectures.github.io/" TargetMode="External"/><Relationship Id="rId5" Type="http://schemas.openxmlformats.org/officeDocument/2006/relationships/hyperlink" Target="https://github.com/jrjohansson/scientific-python-lectures" TargetMode="External"/><Relationship Id="rId4" Type="http://schemas.openxmlformats.org/officeDocument/2006/relationships/hyperlink" Target="http://www.johnny-lin.com/pyintro/" TargetMode="External"/><Relationship Id="rId9" Type="http://schemas.openxmlformats.org/officeDocument/2006/relationships/hyperlink" Target="https://www.enthough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ms.confex.com/ams/93Annual/webprogram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python, data)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21 October 2014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Setting up a Python environment can be challenging. Some libraries require native dependencies. There are various solutions to this problem.</a:t>
            </a:r>
          </a:p>
          <a:p>
            <a:pPr lvl="1"/>
            <a:r>
              <a:rPr lang="en-US" sz="2400" dirty="0" smtClean="0"/>
              <a:t>Use a commercial Python distribution with a package manager. Academic use is typically free. This is a good option for beginners but has limitations.</a:t>
            </a:r>
          </a:p>
          <a:p>
            <a:pPr lvl="1"/>
            <a:r>
              <a:rPr lang="en-US" sz="2400" dirty="0" smtClean="0"/>
              <a:t>“Roll your own" Python library management strategy as you gain experience.</a:t>
            </a:r>
          </a:p>
          <a:p>
            <a:r>
              <a:rPr lang="en-US" sz="2800" dirty="0" smtClean="0"/>
              <a:t>For various reasons the scientific Python world is still at Python 2.7.x so that is what we will be using.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Python is the Next Wave in Earth Sciences 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Scientific Lecture Notes</a:t>
            </a:r>
            <a:endParaRPr lang="en-US" sz="2400" dirty="0" smtClean="0">
              <a:hlinkClick r:id="rId9"/>
            </a:endParaRPr>
          </a:p>
          <a:p>
            <a:r>
              <a:rPr lang="en-US" sz="2400" dirty="0" err="1" smtClean="0">
                <a:hlinkClick r:id="rId9"/>
              </a:rPr>
              <a:t>Enthought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visualization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Accessing data with </a:t>
            </a:r>
            <a:r>
              <a:rPr lang="en-US" dirty="0" err="1" smtClean="0"/>
              <a:t>PyDAP</a:t>
            </a:r>
            <a:endParaRPr lang="en-US" dirty="0" smtClean="0"/>
          </a:p>
          <a:p>
            <a:r>
              <a:rPr lang="en-US" dirty="0" smtClean="0"/>
              <a:t>Read Radar Level 2 data</a:t>
            </a:r>
          </a:p>
          <a:p>
            <a:r>
              <a:rPr lang="en-US" dirty="0" smtClean="0"/>
              <a:t>Request maps from an OGC WMS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Real-time Data Streams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Unidata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netcdf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1684245"/>
            <a:ext cx="3989070" cy="5162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73" y="3406140"/>
            <a:ext cx="4399881" cy="3031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22619" y="6858000"/>
          <a:ext cx="6972300" cy="288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616791" y="3114676"/>
          <a:ext cx="5753099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7363</TotalTime>
  <Words>699</Words>
  <Application>Microsoft Office PowerPoint</Application>
  <PresentationFormat>On-screen Show (4:3)</PresentationFormat>
  <Paragraphs>140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Python Workshop   Overview (Unidata, python, data)</vt:lpstr>
      <vt:lpstr>Unidata – Who are we?</vt:lpstr>
      <vt:lpstr>Unidata – What we provide</vt:lpstr>
      <vt:lpstr>Real-time Data Streams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Environment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129</cp:revision>
  <dcterms:created xsi:type="dcterms:W3CDTF">2010-11-02T23:47:00Z</dcterms:created>
  <dcterms:modified xsi:type="dcterms:W3CDTF">2014-09-29T17:30:55Z</dcterms:modified>
</cp:coreProperties>
</file>