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7" r:id="rId13"/>
    <p:sldId id="342" r:id="rId14"/>
    <p:sldId id="343" r:id="rId15"/>
    <p:sldId id="34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97" d="100"/>
          <a:sy n="97" d="100"/>
        </p:scale>
        <p:origin x="-102" y="-150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</c:v>
                </c:pt>
                <c:pt idx="1">
                  <c:v>19</c:v>
                </c:pt>
                <c:pt idx="2">
                  <c:v>57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</c:ser>
        <c:marker val="1"/>
        <c:axId val="82666240"/>
        <c:axId val="82667776"/>
      </c:lineChart>
      <c:catAx>
        <c:axId val="82666240"/>
        <c:scaling>
          <c:orientation val="minMax"/>
        </c:scaling>
        <c:axPos val="b"/>
        <c:numFmt formatCode="General" sourceLinked="1"/>
        <c:tickLblPos val="nextTo"/>
        <c:crossAx val="82667776"/>
        <c:crosses val="autoZero"/>
        <c:auto val="1"/>
        <c:lblAlgn val="ctr"/>
        <c:lblOffset val="100"/>
      </c:catAx>
      <c:valAx>
        <c:axId val="82667776"/>
        <c:scaling>
          <c:orientation val="minMax"/>
        </c:scaling>
        <c:axPos val="l"/>
        <c:majorGridlines/>
        <c:numFmt formatCode="General" sourceLinked="1"/>
        <c:tickLblPos val="nextTo"/>
        <c:crossAx val="826662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ms.confex.com/ams/94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21 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</a:t>
            </a:r>
            <a:r>
              <a:rPr lang="en-US" sz="2400" dirty="0" smtClean="0">
                <a:hlinkClick r:id="rId6"/>
              </a:rPr>
              <a:t>Notes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</a:t>
            </a:r>
            <a:r>
              <a:rPr lang="en-US" dirty="0" smtClean="0"/>
              <a:t>visualize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Radar Level 2 data</a:t>
            </a:r>
          </a:p>
          <a:p>
            <a:r>
              <a:rPr lang="en-US" dirty="0" smtClean="0"/>
              <a:t>Request maps </a:t>
            </a:r>
            <a:r>
              <a:rPr lang="en-US" dirty="0" smtClean="0"/>
              <a:t>from </a:t>
            </a:r>
            <a:r>
              <a:rPr lang="en-US" dirty="0" smtClean="0"/>
              <a:t>an OGC WMS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And lots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684245"/>
            <a:ext cx="3989070" cy="5162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73" y="3406140"/>
            <a:ext cx="4399881" cy="3031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22619" y="6858000"/>
          <a:ext cx="6972300" cy="288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611</Words>
  <Application>Microsoft Office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Unidata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130</cp:revision>
  <dcterms:created xsi:type="dcterms:W3CDTF">2010-11-02T23:47:00Z</dcterms:created>
  <dcterms:modified xsi:type="dcterms:W3CDTF">2014-10-02T22:36:29Z</dcterms:modified>
</cp:coreProperties>
</file>