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grapes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720"/>
              </a:spcBef>
            </a:pPr>
            <a:r>
              <a:t>Grapes are a type of fruit</a:t>
            </a:r>
          </a:p>
          <a:p>
            <a:pPr>
              <a:spcBef>
                <a:spcPts val="720"/>
              </a:spcBef>
            </a:pPr>
            <a:r>
              <a:t>There are over 8,000 grape varieties worldwide</a:t>
            </a:r>
          </a:p>
          <a:p>
            <a:pPr>
              <a:spcBef>
                <a:spcPts val="720"/>
              </a:spcBef>
            </a:pPr>
            <a:r>
              <a:t>Grapes can be eaten fresh or used to make wine, jam, and juice</a:t>
            </a:r>
          </a:p>
          <a:p>
            <a:pPr>
              <a:spcBef>
                <a:spcPts val="720"/>
              </a:spcBef>
            </a:pPr>
            <a:r>
              <a:t>Grapes are high in antioxidants and vitamins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