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8" r:id="rId6"/>
    <p:sldId id="257" r:id="rId7"/>
    <p:sldId id="261" r:id="rId8"/>
    <p:sldId id="262" r:id="rId9"/>
    <p:sldId id="260" r:id="rId10"/>
    <p:sldId id="283" r:id="rId11"/>
    <p:sldId id="264" r:id="rId12"/>
    <p:sldId id="266" r:id="rId13"/>
    <p:sldId id="284" r:id="rId14"/>
    <p:sldId id="267" r:id="rId15"/>
    <p:sldId id="269" r:id="rId16"/>
    <p:sldId id="26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8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5/1/2022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sz="6000" dirty="0"/>
              <a:t>OOP Final Project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Ashutosh Subedi</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What I did for this Project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For this project I decided to do two projects, because I felt as if the first one was a little bit too easy. </a:t>
            </a:r>
          </a:p>
          <a:p>
            <a:r>
              <a:rPr lang="en-US" dirty="0"/>
              <a:t>The first thing I did was a very beginner bank management system. </a:t>
            </a:r>
          </a:p>
          <a:p>
            <a:pPr lvl="1"/>
            <a:r>
              <a:rPr lang="en-US" dirty="0"/>
              <a:t>This included a few things like view balance, deposit, withdraw, and view personal information.</a:t>
            </a:r>
          </a:p>
          <a:p>
            <a:r>
              <a:rPr lang="en-US" dirty="0"/>
              <a:t>The second thing I did was a snake game I used the Turtle package to create the interface for the game. </a:t>
            </a:r>
          </a:p>
          <a:p>
            <a:r>
              <a:rPr lang="en-US" dirty="0"/>
              <a:t>I had a lot of fun creating the game, also I learned how to use the Turtle package, to create a window interface.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Bank Management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Bank Management Code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pPr marL="0" indent="0">
              <a:buNone/>
            </a:pPr>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Section Header02</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8</TotalTime>
  <Words>350</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Trade Gothic LT Pro</vt:lpstr>
      <vt:lpstr>Trebuchet MS</vt:lpstr>
      <vt:lpstr>Office Theme</vt:lpstr>
      <vt:lpstr>OOP Final Project</vt:lpstr>
      <vt:lpstr>What I did for this Project</vt:lpstr>
      <vt:lpstr>Bank Management</vt:lpstr>
      <vt:lpstr>Bank Management Code</vt:lpstr>
      <vt:lpstr>Content Title</vt:lpstr>
      <vt:lpstr>Section Header02</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Final Project</dc:title>
  <dc:creator>Subedi, Ashutosh</dc:creator>
  <cp:lastModifiedBy>Subedi, Ashutosh</cp:lastModifiedBy>
  <cp:revision>1</cp:revision>
  <dcterms:created xsi:type="dcterms:W3CDTF">2022-05-01T21:05:55Z</dcterms:created>
  <dcterms:modified xsi:type="dcterms:W3CDTF">2022-05-01T21:13:56Z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