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7" r:id="rId7"/>
    <p:sldId id="261" r:id="rId8"/>
    <p:sldId id="286" r:id="rId9"/>
    <p:sldId id="260" r:id="rId10"/>
    <p:sldId id="287" r:id="rId11"/>
    <p:sldId id="288" r:id="rId12"/>
    <p:sldId id="28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OOP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Ashutosh Subedi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for this Project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this project I decided to do two smaller projects, because I felt as if the first one, I did was a little bit too easy. </a:t>
            </a:r>
          </a:p>
          <a:p>
            <a:r>
              <a:rPr lang="en-US" dirty="0"/>
              <a:t>The first thing I did was a very beginner bank management system. </a:t>
            </a:r>
          </a:p>
          <a:p>
            <a:pPr lvl="1"/>
            <a:r>
              <a:rPr lang="en-US" dirty="0"/>
              <a:t>This included a few things like view balance, deposit, withdraw, and view personal information.</a:t>
            </a:r>
          </a:p>
          <a:p>
            <a:r>
              <a:rPr lang="en-US" dirty="0"/>
              <a:t>The second thing I did was a snake game I used the Turtle package to create the interface for the game. </a:t>
            </a:r>
          </a:p>
          <a:p>
            <a:r>
              <a:rPr lang="en-US" dirty="0"/>
              <a:t>I had a lot of fun creating the game, also I learned how to use the Turtle package, to create a window interface.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Bank Management Code (sample)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show_details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'Personal Details'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'Name: 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'Age: 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'Gender: 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This is a small bit of the code used for this project. </a:t>
            </a:r>
          </a:p>
          <a:p>
            <a:r>
              <a:rPr lang="en-US" dirty="0"/>
              <a:t>This is the beginning part of the project. This is the initial declaration of the User class, which later in the code the Bank class will inherit</a:t>
            </a:r>
          </a:p>
          <a:p>
            <a:r>
              <a:rPr lang="en-US" dirty="0"/>
              <a:t>This </a:t>
            </a:r>
            <a:r>
              <a:rPr lang="en-US" dirty="0" err="1"/>
              <a:t>show_details</a:t>
            </a:r>
            <a:r>
              <a:rPr lang="en-US" dirty="0"/>
              <a:t> method is to show the personal details of the user declared. </a:t>
            </a:r>
          </a:p>
          <a:p>
            <a:r>
              <a:rPr lang="en-US" dirty="0"/>
              <a:t>Using the self argument, to get the information from the class.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D520-7C8B-4E9E-AB6B-BDDCF7E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Management </a:t>
            </a:r>
            <a:r>
              <a:rPr lang="en-US" sz="2000" dirty="0"/>
              <a:t>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C3F0AC-F5A5-49AE-A1EE-4DAE11EF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0313-7F91-4B8A-B093-154E2ECF0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" y="1276175"/>
            <a:ext cx="5184437" cy="4659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#Allows for a deposit into your account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'Account balance has been updated: $'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'Insufficient Funds | Balance Available: $'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'Account Balance has been updated: $'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view_balance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show_details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'Account Balance is: $'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2FCF8D-50F8-4A5A-813E-790D2B78DD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the Bank class using the User class to inherit the name, age, and gender. </a:t>
            </a:r>
          </a:p>
          <a:p>
            <a:r>
              <a:rPr lang="en-US" dirty="0"/>
              <a:t>Deposit, and withdraw is used to deposit and withdraw from the user accounts created.</a:t>
            </a:r>
          </a:p>
          <a:p>
            <a:r>
              <a:rPr lang="en-US" dirty="0"/>
              <a:t>The if statement is used in withdraw because you cannot withdraw more than the amount in you bank account. That is why it is used.</a:t>
            </a:r>
          </a:p>
          <a:p>
            <a:r>
              <a:rPr lang="en-US" dirty="0"/>
              <a:t>This is the basic gist of the project. The main points have been explained.</a:t>
            </a:r>
          </a:p>
        </p:txBody>
      </p:sp>
    </p:spTree>
    <p:extLst>
      <p:ext uri="{BB962C8B-B14F-4D97-AF65-F5344CB8AC3E}">
        <p14:creationId xmlns:p14="http://schemas.microsoft.com/office/powerpoint/2010/main" val="39244528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Game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3A6B-3C46-422C-8758-9138A105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Snake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FE189-DB87-4FD2-B068-0F4F9D46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5EAF8-DAE4-48CE-BE53-7783C4950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72A49-F094-43E8-B0D2-30758428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E4460-B543-4B04-8676-DE4228CCB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499" y="2113786"/>
            <a:ext cx="5157787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snake_move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.direction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ycor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.direction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"down"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ycor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.direction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xcor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.direction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xcor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6C61AE-0CD8-454A-844F-7F89894819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This bit of code was used to make the snake move. </a:t>
            </a:r>
          </a:p>
          <a:p>
            <a:r>
              <a:rPr lang="en-US" dirty="0"/>
              <a:t>When the </a:t>
            </a:r>
            <a:r>
              <a:rPr lang="en-US" dirty="0" err="1"/>
              <a:t>snake.direction</a:t>
            </a:r>
            <a:r>
              <a:rPr lang="en-US" dirty="0"/>
              <a:t> is up the y coordinate add 20 pixels to it, to show movement.</a:t>
            </a:r>
          </a:p>
          <a:p>
            <a:r>
              <a:rPr lang="en-US" dirty="0"/>
              <a:t>This is what the rest id when </a:t>
            </a:r>
            <a:r>
              <a:rPr lang="en-US" dirty="0" err="1"/>
              <a:t>snake.direction</a:t>
            </a:r>
            <a:r>
              <a:rPr lang="en-US" dirty="0"/>
              <a:t> is down it subtracts 20 pixels from it to show the movement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86913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AC37-F790-4CB2-B653-E235BDD3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game </a:t>
            </a:r>
            <a:r>
              <a:rPr lang="en-US" sz="2000" dirty="0"/>
              <a:t>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D84FD-DD58-4E9D-A1BA-6A45349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CB7D6-2FAB-489C-A5DA-2DC7050D1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1CFA9-90D3-4869-A1FF-E3AFE0F00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BE649-8120-4766-A236-45E9A1F6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842" y="2098646"/>
            <a:ext cx="584415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xcor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()&gt;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xcor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 -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ycor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()&gt;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ycor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()&lt;-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'turquoise'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GAME OVER </a:t>
            </a:r>
            <a:r>
              <a:rPr lang="en-US" sz="11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Score is </a:t>
            </a:r>
            <a:r>
              <a:rPr lang="en-US" sz="11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center"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"Courier"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old_fruit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.distance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1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'turquoise'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"GAME OVER </a:t>
            </a:r>
            <a:r>
              <a:rPr lang="en-US" sz="11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Score is </a:t>
            </a:r>
            <a:r>
              <a:rPr lang="en-US" sz="11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center"</a:t>
            </a:r>
            <a:r>
              <a:rPr lang="en-US" sz="11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"Courier"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US" sz="11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115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C8FFE0-AAD4-4AE9-8F4F-B259533882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first part which is the if statement is the code used to indicate that the snake has hit a border or the edge of the screen. </a:t>
            </a:r>
          </a:p>
          <a:p>
            <a:r>
              <a:rPr lang="en-US" dirty="0"/>
              <a:t>When one of the snake coordinates is greater or less than depending on which side you look at the game is over, and the score is show.</a:t>
            </a:r>
          </a:p>
          <a:p>
            <a:r>
              <a:rPr lang="en-US" dirty="0"/>
              <a:t>For the second bit, it is the code used to indicate if the snake hits itself. In that case the game is over, and the score is shown. </a:t>
            </a:r>
          </a:p>
        </p:txBody>
      </p:sp>
    </p:spTree>
    <p:extLst>
      <p:ext uri="{BB962C8B-B14F-4D97-AF65-F5344CB8AC3E}">
        <p14:creationId xmlns:p14="http://schemas.microsoft.com/office/powerpoint/2010/main" val="108744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0BF6-06FC-431E-B494-F445F688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9B11A-E1D3-436F-9371-A81158D2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BCAC-8C85-4DD1-A70C-34755ADE0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568381"/>
          </a:xfrm>
        </p:spPr>
        <p:txBody>
          <a:bodyPr/>
          <a:lstStyle/>
          <a:p>
            <a:r>
              <a:rPr lang="en-US" sz="2000" dirty="0"/>
              <a:t>In conclusion I had a lot of fun doing both projects, the bank management one was done first, and most of the stuff I already knew.</a:t>
            </a:r>
          </a:p>
          <a:p>
            <a:r>
              <a:rPr lang="en-US" sz="2000" dirty="0"/>
              <a:t>The snake game was a much more intensive project and some of the things like the Turtle module I hadn’t used before, so I had no idea what I was doing but I ended up figuring it out.</a:t>
            </a:r>
          </a:p>
          <a:p>
            <a:r>
              <a:rPr lang="en-US" sz="2000" dirty="0"/>
              <a:t>The snake game was a much more satisfying and rewarding project, because I ended up having to learn some new things.</a:t>
            </a:r>
          </a:p>
          <a:p>
            <a:r>
              <a:rPr lang="en-US" sz="2000" dirty="0"/>
              <a:t>The main focus was to learn something new, and to have fun which I did and it was great. </a:t>
            </a:r>
          </a:p>
        </p:txBody>
      </p:sp>
    </p:spTree>
    <p:extLst>
      <p:ext uri="{BB962C8B-B14F-4D97-AF65-F5344CB8AC3E}">
        <p14:creationId xmlns:p14="http://schemas.microsoft.com/office/powerpoint/2010/main" val="137886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78</TotalTime>
  <Words>1095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Trade Gothic LT Pro</vt:lpstr>
      <vt:lpstr>Trebuchet MS</vt:lpstr>
      <vt:lpstr>Office Theme</vt:lpstr>
      <vt:lpstr>OOP Final Project</vt:lpstr>
      <vt:lpstr>What I did for this Project</vt:lpstr>
      <vt:lpstr>Bank Management</vt:lpstr>
      <vt:lpstr>Bank Management</vt:lpstr>
      <vt:lpstr>Bank Management (continued)</vt:lpstr>
      <vt:lpstr>Snake Game</vt:lpstr>
      <vt:lpstr>Code for Snake Game</vt:lpstr>
      <vt:lpstr>Snake game (continued)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Final Project</dc:title>
  <dc:creator>Subedi, Ashutosh</dc:creator>
  <cp:lastModifiedBy>Subedi, Ashutosh</cp:lastModifiedBy>
  <cp:revision>7</cp:revision>
  <dcterms:created xsi:type="dcterms:W3CDTF">2022-05-01T21:05:55Z</dcterms:created>
  <dcterms:modified xsi:type="dcterms:W3CDTF">2022-05-01T22:24:38Z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