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Higgs Boson Challenge</a:t>
            </a:r>
            <a:br>
              <a:rPr lang="en-IN" sz="800" b="0" i="0" dirty="0">
                <a:solidFill>
                  <a:srgbClr val="222222"/>
                </a:solidFill>
                <a:effectLst/>
                <a:latin typeface="Open Sans"/>
              </a:rPr>
            </a:br>
            <a:endParaRPr lang="en-IN" sz="12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Ashwini, Dhruthi, Ishwarya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4535-FB3F-42A6-96D7-FED63745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 results after SMOTE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805A-E04A-4374-B0C2-E3685EE8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balancing the data using SMOTE, we have run the Ensemble models with balanced data. </a:t>
            </a:r>
          </a:p>
          <a:p>
            <a:r>
              <a:rPr lang="en-US" dirty="0"/>
              <a:t>Below we mentioned the results of the ensemble models which were run on the balanced dataset</a:t>
            </a:r>
          </a:p>
          <a:p>
            <a:r>
              <a:rPr lang="en-US" dirty="0"/>
              <a:t>Random forest: Accuracy:81.80  , F1 Score:0.8209</a:t>
            </a:r>
          </a:p>
          <a:p>
            <a:r>
              <a:rPr lang="en-US" dirty="0"/>
              <a:t>AdaBoost: Accuracy:79.83  , F1 Score:0.8015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98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7936-70E4-4322-8846-F5BAB55A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C5362B-A45D-4B51-A480-B4426D43D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70784"/>
              </p:ext>
            </p:extLst>
          </p:nvPr>
        </p:nvGraphicFramePr>
        <p:xfrm>
          <a:off x="914400" y="2076450"/>
          <a:ext cx="1035367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423126205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3196691390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979751595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4262886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with balanced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 boost with balanced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3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  <a:r>
                        <a:rPr lang="en-IN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  <a:r>
                        <a:rPr lang="en-IN" dirty="0"/>
                        <a:t>81.85%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Accuracy:81.80%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Accuracy:79.83%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4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F1 score: 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score: 81.69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Score:0.8209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Score:0.8015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662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BC7AC2-EEE8-4730-A045-9E89CDFA5161}"/>
              </a:ext>
            </a:extLst>
          </p:cNvPr>
          <p:cNvSpPr txBox="1"/>
          <p:nvPr/>
        </p:nvSpPr>
        <p:spPr>
          <a:xfrm>
            <a:off x="913795" y="4524292"/>
            <a:ext cx="103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observations we conclude that Random forest relatively performs well on the Higgs boson data and it is not much affected by the data imbalance.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851231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Problem Statement</a:t>
            </a:r>
          </a:p>
          <a:p>
            <a:pPr marL="36900" lvl="0" indent="0">
              <a:buNone/>
            </a:pPr>
            <a:r>
              <a:rPr lang="en-US" sz="2400" dirty="0"/>
              <a:t>Preprocessing</a:t>
            </a:r>
          </a:p>
          <a:p>
            <a:pPr marL="36900" lvl="0" indent="0">
              <a:buNone/>
            </a:pPr>
            <a:r>
              <a:rPr lang="en-US" sz="2400" dirty="0"/>
              <a:t>EDA</a:t>
            </a:r>
          </a:p>
          <a:p>
            <a:pPr marL="36900" lvl="0" indent="0">
              <a:buNone/>
            </a:pPr>
            <a:r>
              <a:rPr lang="en-US" sz="2400" dirty="0"/>
              <a:t>Baseline Model</a:t>
            </a:r>
          </a:p>
          <a:p>
            <a:pPr marL="36900" lvl="0" indent="0">
              <a:buNone/>
            </a:pPr>
            <a:r>
              <a:rPr lang="en-US" sz="2400" dirty="0"/>
              <a:t>Ensemble model :Random forest</a:t>
            </a:r>
          </a:p>
          <a:p>
            <a:pPr marL="36900" indent="0">
              <a:buNone/>
            </a:pPr>
            <a:r>
              <a:rPr lang="en-US" sz="2400" dirty="0"/>
              <a:t>Ensemble model :Ada Boost</a:t>
            </a:r>
          </a:p>
          <a:p>
            <a:pPr marL="36900" indent="0">
              <a:buNone/>
            </a:pPr>
            <a:r>
              <a:rPr lang="en-US" sz="2400" dirty="0"/>
              <a:t>SMOTE</a:t>
            </a:r>
          </a:p>
          <a:p>
            <a:pPr marL="36900" indent="0">
              <a:buNone/>
            </a:pPr>
            <a:r>
              <a:rPr lang="en-US" sz="2400" dirty="0"/>
              <a:t>Ensemble Results after SMOTE</a:t>
            </a:r>
          </a:p>
          <a:p>
            <a:pPr marL="36900" indent="0">
              <a:buNone/>
            </a:pPr>
            <a:r>
              <a:rPr lang="en-US" sz="2400" dirty="0"/>
              <a:t>Observations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FFDE-4EF6-4DFE-B3C3-DD47FB4B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0075"/>
            <a:ext cx="10353762" cy="125730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F1A0-C467-4A0E-9E08-250A19F1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US" dirty="0"/>
              <a:t>From the machine learning point of view the problem can be formally cast into a binary classification problem.</a:t>
            </a:r>
          </a:p>
          <a:p>
            <a:r>
              <a:rPr lang="en-US" dirty="0"/>
              <a:t> Events generated in the collider are preprocessed and represented as a feature vectors. The problem is to classify these events as signal (that is, an event of interest, in our case a H to tau </a:t>
            </a:r>
            <a:r>
              <a:rPr lang="en-US" dirty="0" err="1"/>
              <a:t>tau</a:t>
            </a:r>
            <a:r>
              <a:rPr lang="en-US" dirty="0"/>
              <a:t> decay) or background (an event produced by already known processes). </a:t>
            </a:r>
          </a:p>
          <a:p>
            <a:r>
              <a:rPr lang="en-US" dirty="0"/>
              <a:t>More precisely, a classifier is used as a selection method, which defines a signal-rich region in the feature space.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33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76AB-C4FB-4346-9ED2-8145E747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E466-F45F-4B69-AAAB-FF350234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095" y="1657350"/>
            <a:ext cx="10353762" cy="3714749"/>
          </a:xfrm>
        </p:spPr>
        <p:txBody>
          <a:bodyPr/>
          <a:lstStyle/>
          <a:p>
            <a:r>
              <a:rPr lang="en-US" dirty="0"/>
              <a:t>Our preprocessing involved :checking and understanding the data that was given, handling the null values , dropping the feature “weight”, type transformation on the “Label” column &amp; splitting of train and test data sets (test size=0.3)</a:t>
            </a:r>
            <a:endParaRPr lang="en-IN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38A8451-9958-4B99-94A3-40FAD364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03" y="3023053"/>
            <a:ext cx="8604692" cy="351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3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9E2-86C0-48DE-81CB-BB641D82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47094"/>
            <a:ext cx="10353762" cy="1257300"/>
          </a:xfrm>
        </p:spPr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4B7F-83C3-41A9-8CF9-4511C22E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02" y="699456"/>
            <a:ext cx="11678595" cy="4337406"/>
          </a:xfrm>
        </p:spPr>
        <p:txBody>
          <a:bodyPr>
            <a:normAutofit/>
          </a:bodyPr>
          <a:lstStyle/>
          <a:p>
            <a:r>
              <a:rPr lang="en-US" dirty="0"/>
              <a:t>We did a lot of data visualizations and analysis, but our main insights form our EDA are:</a:t>
            </a:r>
          </a:p>
          <a:p>
            <a:r>
              <a:rPr lang="en-US" dirty="0"/>
              <a:t>(i)there is imbalance in between signal and background data which needs to be reduced</a:t>
            </a: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IN" dirty="0"/>
              <a:t>(ii) from the correlation matrix we can observe that there are lot columns which are similar or same as each other. Hence, we have listed such redundant columns and dropped them.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806159B-EB62-4B72-B773-25D0AB57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1695390"/>
            <a:ext cx="3827542" cy="229558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80D3D7C-5E02-49E9-8D37-0E6A814A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9" y="4726112"/>
            <a:ext cx="8636444" cy="20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BA60-AAB2-4E31-8724-7E53B033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0A61-58F9-4739-B75C-4DBBB868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base line model, we have chosen decision tree classifier</a:t>
            </a:r>
          </a:p>
          <a:p>
            <a:r>
              <a:rPr lang="en-IN" dirty="0"/>
              <a:t>By running our baseline model on the selected features, we were able to achieve accuracy up to 82%</a:t>
            </a:r>
          </a:p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5AA879-423D-49A8-9CB0-88235B0C1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90" r="11807" b="32354"/>
          <a:stretch/>
        </p:blipFill>
        <p:spPr>
          <a:xfrm>
            <a:off x="996594" y="3739794"/>
            <a:ext cx="8476179" cy="21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7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4300-1387-4E95-91E0-9B19E0F9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Ensemble Model :Random forest (Bagging)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D9F2-C0A2-4BA7-9003-A50F1318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998"/>
            <a:ext cx="10353762" cy="4283254"/>
          </a:xfrm>
        </p:spPr>
        <p:txBody>
          <a:bodyPr/>
          <a:lstStyle/>
          <a:p>
            <a:r>
              <a:rPr lang="en-US" dirty="0"/>
              <a:t>Using Grid search we have found the random forest model with best parameter values for the given train data.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trained the model and obtained predictions for </a:t>
            </a:r>
            <a:r>
              <a:rPr lang="en-IN" dirty="0" err="1"/>
              <a:t>X_test</a:t>
            </a:r>
            <a:endParaRPr lang="en-IN" dirty="0"/>
          </a:p>
          <a:p>
            <a:r>
              <a:rPr lang="en-IN" dirty="0"/>
              <a:t>The accuracy achieved was 83% &amp; F1 score: 0.83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CFCE953-2D16-447A-AD63-12ACC4A3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36" y="3130504"/>
            <a:ext cx="6382078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4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549C-8D61-4A56-B8D2-D53C0E74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Ada boost (Boosting)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F0C274-38CD-432D-B8AA-CDBF350A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76450"/>
            <a:ext cx="10353675" cy="3714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Grid search we have found the Ada boost model with best parameter values for the given train data.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trained the model and obtained predictions for X_test</a:t>
            </a:r>
          </a:p>
          <a:p>
            <a:r>
              <a:rPr lang="en-IN" dirty="0"/>
              <a:t>The accuracy achieved was 81.85% ,F1 score: 81.69</a:t>
            </a:r>
          </a:p>
        </p:txBody>
      </p:sp>
      <p:pic>
        <p:nvPicPr>
          <p:cNvPr id="6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F02EA8E-21EB-436A-9CE8-4103A3DF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40" y="2883353"/>
            <a:ext cx="6815237" cy="18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15D-7133-4384-8160-38D4DF99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D805-41D6-4853-A09D-F656B045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4975"/>
            <a:ext cx="10353762" cy="3714749"/>
          </a:xfrm>
        </p:spPr>
        <p:txBody>
          <a:bodyPr/>
          <a:lstStyle/>
          <a:p>
            <a:r>
              <a:rPr lang="en-US" dirty="0"/>
              <a:t>As in The EDA we have observed that there is imbalance in between signal and background data which needs to be reduced.</a:t>
            </a:r>
          </a:p>
          <a:p>
            <a:r>
              <a:rPr lang="en-US" dirty="0"/>
              <a:t>SMOTE (Synthetic Minority Over-sampling Technique) is a type of over-sampling procedure that is used to correct the imbalances in the groups.</a:t>
            </a:r>
          </a:p>
          <a:p>
            <a:r>
              <a:rPr lang="en-US" dirty="0"/>
              <a:t>We used SMOTE to balance the signal and background data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98ED1A7-8093-4C9B-AA48-26E2B14E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19" y="4010095"/>
            <a:ext cx="4515082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07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{0DB31C99-6F54-4E9F-A14C-F917D7AE2D31}tf55705232_win32</Template>
  <TotalTime>415</TotalTime>
  <Words>576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Goudy Old Style</vt:lpstr>
      <vt:lpstr>Open Sans</vt:lpstr>
      <vt:lpstr>Wingdings 2</vt:lpstr>
      <vt:lpstr>SlateVTI</vt:lpstr>
      <vt:lpstr>Higgs Boson Challenge </vt:lpstr>
      <vt:lpstr>Contents </vt:lpstr>
      <vt:lpstr>Problem Statement</vt:lpstr>
      <vt:lpstr>Preprocessing</vt:lpstr>
      <vt:lpstr>EDA</vt:lpstr>
      <vt:lpstr>Baseline Model</vt:lpstr>
      <vt:lpstr>Ensemble Model :Random forest (Bagging)</vt:lpstr>
      <vt:lpstr>Ensemble Model: Ada boost (Boosting)</vt:lpstr>
      <vt:lpstr>SMOTE</vt:lpstr>
      <vt:lpstr>Ensemble Model results after SMOTE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Higgs Boson Challenge </dc:title>
  <dc:creator>Kasu</dc:creator>
  <cp:lastModifiedBy>Kasu</cp:lastModifiedBy>
  <cp:revision>23</cp:revision>
  <dcterms:created xsi:type="dcterms:W3CDTF">2021-04-14T08:02:39Z</dcterms:created>
  <dcterms:modified xsi:type="dcterms:W3CDTF">2021-04-14T19:35:17Z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